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7" r:id="rId4"/>
    <p:sldMasterId id="2147483737" r:id="rId5"/>
  </p:sldMasterIdLst>
  <p:notesMasterIdLst>
    <p:notesMasterId r:id="rId27"/>
  </p:notesMasterIdLst>
  <p:handoutMasterIdLst>
    <p:handoutMasterId r:id="rId28"/>
  </p:handoutMasterIdLst>
  <p:sldIdLst>
    <p:sldId id="275" r:id="rId6"/>
    <p:sldId id="264" r:id="rId7"/>
    <p:sldId id="287" r:id="rId8"/>
    <p:sldId id="2134805779" r:id="rId9"/>
    <p:sldId id="2134805780" r:id="rId10"/>
    <p:sldId id="2134805781" r:id="rId11"/>
    <p:sldId id="2134805783" r:id="rId12"/>
    <p:sldId id="282" r:id="rId13"/>
    <p:sldId id="2134805778" r:id="rId14"/>
    <p:sldId id="2134805785" r:id="rId15"/>
    <p:sldId id="2134805784" r:id="rId16"/>
    <p:sldId id="2134805786" r:id="rId17"/>
    <p:sldId id="2134805787" r:id="rId18"/>
    <p:sldId id="2134805788" r:id="rId19"/>
    <p:sldId id="2134805790" r:id="rId20"/>
    <p:sldId id="2134805792" r:id="rId21"/>
    <p:sldId id="2134805789" r:id="rId22"/>
    <p:sldId id="2134805777" r:id="rId23"/>
    <p:sldId id="285" r:id="rId24"/>
    <p:sldId id="2134805782" r:id="rId25"/>
    <p:sldId id="2134805791" r:id="rId26"/>
  </p:sldIdLst>
  <p:sldSz cx="12192000" cy="6858000"/>
  <p:notesSz cx="6858000" cy="9144000"/>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13" userDrawn="1">
          <p15:clr>
            <a:srgbClr val="A4A3A4"/>
          </p15:clr>
        </p15:guide>
        <p15:guide id="2" orient="horz" pos="3871" userDrawn="1">
          <p15:clr>
            <a:srgbClr val="A4A3A4"/>
          </p15:clr>
        </p15:guide>
        <p15:guide id="3" pos="3840" userDrawn="1">
          <p15:clr>
            <a:srgbClr val="A4A3A4"/>
          </p15:clr>
        </p15:guide>
        <p15:guide id="4" pos="413" userDrawn="1">
          <p15:clr>
            <a:srgbClr val="A4A3A4"/>
          </p15:clr>
        </p15:guide>
        <p15:guide id="5" pos="7331" userDrawn="1">
          <p15:clr>
            <a:srgbClr val="A4A3A4"/>
          </p15:clr>
        </p15:guide>
        <p15:guide id="6" orient="horz" pos="1026" userDrawn="1">
          <p15:clr>
            <a:srgbClr val="A4A3A4"/>
          </p15:clr>
        </p15:guide>
        <p15:guide id="7" pos="73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Selma" initials="MS" lastIdx="2" clrIdx="0">
    <p:extLst>
      <p:ext uri="{19B8F6BF-5375-455C-9EA6-DF929625EA0E}">
        <p15:presenceInfo xmlns:p15="http://schemas.microsoft.com/office/powerpoint/2012/main" userId="Muhammad, Selma" providerId="None"/>
      </p:ext>
    </p:extLst>
  </p:cmAuthor>
  <p:cmAuthor id="2" name="Tak, Hanna" initials="TH" lastIdx="1" clrIdx="1">
    <p:extLst>
      <p:ext uri="{19B8F6BF-5375-455C-9EA6-DF929625EA0E}">
        <p15:presenceInfo xmlns:p15="http://schemas.microsoft.com/office/powerpoint/2012/main" userId="S::h.tak@amsterdam.nl::9b964655-a042-43f5-a9e7-e3f46c3b8f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DE3"/>
    <a:srgbClr val="EBEBEB"/>
    <a:srgbClr val="17AEE6"/>
    <a:srgbClr val="FFFFFF"/>
    <a:srgbClr val="F8E5C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43FC2B-C35B-4E9A-B868-C4E65D68B62F}" v="51" dt="2022-05-23T13:20:10.41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64446" autoAdjust="0"/>
  </p:normalViewPr>
  <p:slideViewPr>
    <p:cSldViewPr snapToGrid="0">
      <p:cViewPr>
        <p:scale>
          <a:sx n="42" d="100"/>
          <a:sy n="42" d="100"/>
        </p:scale>
        <p:origin x="1488" y="-196"/>
      </p:cViewPr>
      <p:guideLst>
        <p:guide orient="horz" pos="1013"/>
        <p:guide orient="horz" pos="3871"/>
        <p:guide pos="3840"/>
        <p:guide pos="413"/>
        <p:guide pos="7331"/>
        <p:guide orient="horz" pos="1026"/>
        <p:guide pos="7393"/>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7F393C-6EC8-45EA-8A7B-CAE425F76153}" type="datetimeFigureOut">
              <a:rPr lang="nl-NL" smtClean="0"/>
              <a:pPr/>
              <a:t>30-5-2022</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57E2F9-E7B3-403F-BF57-C22921875C4F}" type="slidenum">
              <a:rPr lang="nl-NL" smtClean="0"/>
              <a:pPr/>
              <a:t>‹nr.›</a:t>
            </a:fld>
            <a:endParaRPr lang="nl-NL"/>
          </a:p>
        </p:txBody>
      </p:sp>
    </p:spTree>
    <p:extLst>
      <p:ext uri="{BB962C8B-B14F-4D97-AF65-F5344CB8AC3E}">
        <p14:creationId xmlns:p14="http://schemas.microsoft.com/office/powerpoint/2010/main" val="169986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nl-NL" smtClean="0"/>
              <a:pPr/>
              <a:t>30-5-2022</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7381A9-0C9E-4D3A-A28B-AC4E168A57BC}" type="slidenum">
              <a:rPr lang="nl-NL" smtClean="0"/>
              <a:pPr/>
              <a:t>‹nr.›</a:t>
            </a:fld>
            <a:endParaRPr lang="nl-NL"/>
          </a:p>
        </p:txBody>
      </p:sp>
    </p:spTree>
    <p:extLst>
      <p:ext uri="{BB962C8B-B14F-4D97-AF65-F5344CB8AC3E}">
        <p14:creationId xmlns:p14="http://schemas.microsoft.com/office/powerpoint/2010/main" val="180576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697381A9-0C9E-4D3A-A28B-AC4E168A57BC}" type="slidenum">
              <a:rPr lang="nl-NL" smtClean="0"/>
              <a:pPr/>
              <a:t>1</a:t>
            </a:fld>
            <a:endParaRPr lang="nl-NL"/>
          </a:p>
        </p:txBody>
      </p:sp>
    </p:spTree>
    <p:extLst>
      <p:ext uri="{BB962C8B-B14F-4D97-AF65-F5344CB8AC3E}">
        <p14:creationId xmlns:p14="http://schemas.microsoft.com/office/powerpoint/2010/main" val="21656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381A9-0C9E-4D3A-A28B-AC4E168A57BC}" type="slidenum">
              <a:rPr kumimoji="0" lang="nl-NL" sz="1200" b="0" i="0" u="none" strike="noStrike" kern="1200" cap="none" spc="0" normalizeH="0" baseline="0" noProof="0" smtClean="0">
                <a:ln>
                  <a:noFill/>
                </a:ln>
                <a:solidFill>
                  <a:srgbClr val="000000"/>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srgbClr val="000000"/>
              </a:solidFill>
              <a:effectLst/>
              <a:uLnTx/>
              <a:uFillTx/>
              <a:latin typeface="Corbel"/>
              <a:ea typeface="+mn-ea"/>
              <a:cs typeface="+mn-cs"/>
            </a:endParaRPr>
          </a:p>
        </p:txBody>
      </p:sp>
    </p:spTree>
    <p:extLst>
      <p:ext uri="{BB962C8B-B14F-4D97-AF65-F5344CB8AC3E}">
        <p14:creationId xmlns:p14="http://schemas.microsoft.com/office/powerpoint/2010/main" val="2363547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381A9-0C9E-4D3A-A28B-AC4E168A57BC}" type="slidenum">
              <a:rPr kumimoji="0" lang="nl-NL" sz="1200" b="0" i="0" u="none" strike="noStrike" kern="1200" cap="none" spc="0" normalizeH="0" baseline="0" noProof="0" smtClean="0">
                <a:ln>
                  <a:noFill/>
                </a:ln>
                <a:solidFill>
                  <a:srgbClr val="000000"/>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srgbClr val="000000"/>
              </a:solidFill>
              <a:effectLst/>
              <a:uLnTx/>
              <a:uFillTx/>
              <a:latin typeface="Corbel"/>
              <a:ea typeface="+mn-ea"/>
              <a:cs typeface="+mn-cs"/>
            </a:endParaRPr>
          </a:p>
        </p:txBody>
      </p:sp>
    </p:spTree>
    <p:extLst>
      <p:ext uri="{BB962C8B-B14F-4D97-AF65-F5344CB8AC3E}">
        <p14:creationId xmlns:p14="http://schemas.microsoft.com/office/powerpoint/2010/main" val="347113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381A9-0C9E-4D3A-A28B-AC4E168A57BC}" type="slidenum">
              <a:rPr kumimoji="0" lang="nl-NL" sz="1200" b="0" i="0" u="none" strike="noStrike" kern="1200" cap="none" spc="0" normalizeH="0" baseline="0" noProof="0" smtClean="0">
                <a:ln>
                  <a:noFill/>
                </a:ln>
                <a:solidFill>
                  <a:srgbClr val="000000"/>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srgbClr val="000000"/>
              </a:solidFill>
              <a:effectLst/>
              <a:uLnTx/>
              <a:uFillTx/>
              <a:latin typeface="Corbel"/>
              <a:ea typeface="+mn-ea"/>
              <a:cs typeface="+mn-cs"/>
            </a:endParaRPr>
          </a:p>
        </p:txBody>
      </p:sp>
    </p:spTree>
    <p:extLst>
      <p:ext uri="{BB962C8B-B14F-4D97-AF65-F5344CB8AC3E}">
        <p14:creationId xmlns:p14="http://schemas.microsoft.com/office/powerpoint/2010/main" val="2335199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381A9-0C9E-4D3A-A28B-AC4E168A57BC}" type="slidenum">
              <a:rPr kumimoji="0" lang="nl-NL" sz="1200" b="0" i="0" u="none" strike="noStrike" kern="1200" cap="none" spc="0" normalizeH="0" baseline="0" noProof="0" smtClean="0">
                <a:ln>
                  <a:noFill/>
                </a:ln>
                <a:solidFill>
                  <a:srgbClr val="000000"/>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srgbClr val="000000"/>
              </a:solidFill>
              <a:effectLst/>
              <a:uLnTx/>
              <a:uFillTx/>
              <a:latin typeface="Corbel"/>
              <a:ea typeface="+mn-ea"/>
              <a:cs typeface="+mn-cs"/>
            </a:endParaRPr>
          </a:p>
        </p:txBody>
      </p:sp>
    </p:spTree>
    <p:extLst>
      <p:ext uri="{BB962C8B-B14F-4D97-AF65-F5344CB8AC3E}">
        <p14:creationId xmlns:p14="http://schemas.microsoft.com/office/powerpoint/2010/main" val="212775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381A9-0C9E-4D3A-A28B-AC4E168A57BC}" type="slidenum">
              <a:rPr kumimoji="0" lang="nl-NL" sz="1200" b="0" i="0" u="none" strike="noStrike" kern="1200" cap="none" spc="0" normalizeH="0" baseline="0" noProof="0" smtClean="0">
                <a:ln>
                  <a:noFill/>
                </a:ln>
                <a:solidFill>
                  <a:srgbClr val="000000"/>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srgbClr val="000000"/>
              </a:solidFill>
              <a:effectLst/>
              <a:uLnTx/>
              <a:uFillTx/>
              <a:latin typeface="Corbel"/>
              <a:ea typeface="+mn-ea"/>
              <a:cs typeface="+mn-cs"/>
            </a:endParaRPr>
          </a:p>
        </p:txBody>
      </p:sp>
    </p:spTree>
    <p:extLst>
      <p:ext uri="{BB962C8B-B14F-4D97-AF65-F5344CB8AC3E}">
        <p14:creationId xmlns:p14="http://schemas.microsoft.com/office/powerpoint/2010/main" val="230057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5"/>
          </p:nvPr>
        </p:nvSpPr>
        <p:spPr/>
        <p:txBody>
          <a:bodyPr/>
          <a:lstStyle/>
          <a:p>
            <a:fld id="{697381A9-0C9E-4D3A-A28B-AC4E168A57BC}" type="slidenum">
              <a:rPr lang="nl-NL" smtClean="0"/>
              <a:pPr/>
              <a:t>18</a:t>
            </a:fld>
            <a:endParaRPr lang="nl-NL"/>
          </a:p>
        </p:txBody>
      </p:sp>
    </p:spTree>
    <p:extLst>
      <p:ext uri="{BB962C8B-B14F-4D97-AF65-F5344CB8AC3E}">
        <p14:creationId xmlns:p14="http://schemas.microsoft.com/office/powerpoint/2010/main" val="1112942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5"/>
          </p:nvPr>
        </p:nvSpPr>
        <p:spPr/>
        <p:txBody>
          <a:bodyPr/>
          <a:lstStyle/>
          <a:p>
            <a:fld id="{697381A9-0C9E-4D3A-A28B-AC4E168A57BC}" type="slidenum">
              <a:rPr lang="nl-NL" smtClean="0"/>
              <a:pPr/>
              <a:t>19</a:t>
            </a:fld>
            <a:endParaRPr lang="nl-NL"/>
          </a:p>
        </p:txBody>
      </p:sp>
    </p:spTree>
    <p:extLst>
      <p:ext uri="{BB962C8B-B14F-4D97-AF65-F5344CB8AC3E}">
        <p14:creationId xmlns:p14="http://schemas.microsoft.com/office/powerpoint/2010/main" val="2180333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5"/>
          </p:nvPr>
        </p:nvSpPr>
        <p:spPr/>
        <p:txBody>
          <a:bodyPr/>
          <a:lstStyle/>
          <a:p>
            <a:fld id="{697381A9-0C9E-4D3A-A28B-AC4E168A57BC}" type="slidenum">
              <a:rPr lang="nl-NL" smtClean="0"/>
              <a:pPr/>
              <a:t>20</a:t>
            </a:fld>
            <a:endParaRPr lang="nl-NL"/>
          </a:p>
        </p:txBody>
      </p:sp>
    </p:spTree>
    <p:extLst>
      <p:ext uri="{BB962C8B-B14F-4D97-AF65-F5344CB8AC3E}">
        <p14:creationId xmlns:p14="http://schemas.microsoft.com/office/powerpoint/2010/main" val="1721195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697381A9-0C9E-4D3A-A28B-AC4E168A57BC}" type="slidenum">
              <a:rPr lang="nl-NL" smtClean="0"/>
              <a:pPr/>
              <a:t>21</a:t>
            </a:fld>
            <a:endParaRPr lang="nl-NL"/>
          </a:p>
        </p:txBody>
      </p:sp>
    </p:spTree>
    <p:extLst>
      <p:ext uri="{BB962C8B-B14F-4D97-AF65-F5344CB8AC3E}">
        <p14:creationId xmlns:p14="http://schemas.microsoft.com/office/powerpoint/2010/main" val="73486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nl-NL"/>
              <a:t>Programma van vandaag: eerst een korte introductie over de belangrijkste concepten van het </a:t>
            </a:r>
            <a:r>
              <a:rPr lang="nl-NL" err="1"/>
              <a:t>Fairness</a:t>
            </a:r>
            <a:r>
              <a:rPr lang="nl-NL"/>
              <a:t> Handboek. Na de pauze gaan we aan de slag met het stappenplan van het boek, dit is de </a:t>
            </a:r>
            <a:r>
              <a:rPr lang="nl-NL" err="1"/>
              <a:t>Fairness</a:t>
            </a:r>
            <a:r>
              <a:rPr lang="nl-NL"/>
              <a:t> Pipeline. We lichten een paar van deze stappen uit en passen deze toe op voorbeelden die jullie aandragen. Ten slotte onderzoeken we hoe het project verder doorontwikkeld gaat worden. Aan het eind van de workshop delen we de het Handboek met jullie.</a:t>
            </a:r>
          </a:p>
          <a:p>
            <a:pPr marL="0" indent="0">
              <a:buFont typeface="+mj-lt"/>
              <a:buNone/>
            </a:pPr>
            <a:endParaRPr lang="nl-NL"/>
          </a:p>
          <a:p>
            <a:pPr marL="0" indent="0">
              <a:buNone/>
            </a:pPr>
            <a:r>
              <a:rPr lang="nl-NL"/>
              <a:t>5. Hanna legt uit hoe de </a:t>
            </a:r>
            <a:r>
              <a:rPr lang="nl-NL" err="1"/>
              <a:t>Fairness</a:t>
            </a:r>
            <a:r>
              <a:rPr lang="nl-NL"/>
              <a:t> Pipeline bij de huidige gemeente processen past en waar de </a:t>
            </a:r>
            <a:r>
              <a:rPr lang="nl-NL" err="1"/>
              <a:t>Fairness</a:t>
            </a:r>
            <a:r>
              <a:rPr lang="nl-NL"/>
              <a:t> Pipeline en de bias analyse onder gaan vallen. </a:t>
            </a:r>
          </a:p>
          <a:p>
            <a:pPr marL="0" indent="0">
              <a:buNone/>
            </a:pPr>
            <a:r>
              <a:rPr lang="nl-NL"/>
              <a:t>We gaan na de pauze aan de slag met het toepassen van de </a:t>
            </a:r>
            <a:r>
              <a:rPr lang="nl-NL" err="1"/>
              <a:t>Fairness</a:t>
            </a:r>
            <a:r>
              <a:rPr lang="nl-NL"/>
              <a:t> Pipeline op een eigen model, dus denk alvast na over wat voor model je deze methodiek op wil testen.</a:t>
            </a:r>
          </a:p>
          <a:p>
            <a:pPr marL="0" indent="0">
              <a:buNone/>
            </a:pPr>
            <a:r>
              <a:rPr lang="nl-NL"/>
              <a:t>Hoe zou het werken als we de handreiking gaan toepassen?</a:t>
            </a:r>
          </a:p>
          <a:p>
            <a:pPr marL="0" indent="0">
              <a:buNone/>
            </a:pPr>
            <a:endParaRPr lang="nl-NL"/>
          </a:p>
          <a:p>
            <a:pPr marL="0" indent="0">
              <a:buNone/>
            </a:pPr>
            <a:r>
              <a:rPr lang="nl-NL"/>
              <a:t>Pauze van 5 – 10 minuten</a:t>
            </a:r>
          </a:p>
          <a:p>
            <a:pPr marL="0" indent="0">
              <a:buNone/>
            </a:pPr>
            <a:endParaRPr lang="nl-NL"/>
          </a:p>
          <a:p>
            <a:pPr marL="0" indent="0">
              <a:buNone/>
            </a:pPr>
            <a:r>
              <a:rPr lang="nl-NL"/>
              <a:t>6. Selma laat eerst het overzicht van de </a:t>
            </a:r>
            <a:r>
              <a:rPr lang="nl-NL" err="1"/>
              <a:t>Fairness</a:t>
            </a:r>
            <a:r>
              <a:rPr lang="nl-NL"/>
              <a:t> Pipeline zien en daarna gaat ze elke stap langs. Bij elke stap uit de pipeline hoort een vraag of opdracht in </a:t>
            </a:r>
            <a:r>
              <a:rPr lang="nl-NL" err="1"/>
              <a:t>Miro</a:t>
            </a:r>
            <a:r>
              <a:rPr lang="nl-NL"/>
              <a:t>. </a:t>
            </a:r>
          </a:p>
          <a:p>
            <a:pPr marL="0" indent="0">
              <a:buNone/>
            </a:pPr>
            <a:r>
              <a:rPr lang="nl-NL"/>
              <a:t>7. Hanna vat de bevindingen uit het toepassen samen en bespreekt de toekomstige doorontwikkelingen. </a:t>
            </a:r>
          </a:p>
          <a:p>
            <a:pPr marL="0" indent="0">
              <a:buNone/>
            </a:pPr>
            <a:r>
              <a:rPr lang="nl-NL"/>
              <a:t>8. Laatste feedbackronde</a:t>
            </a:r>
          </a:p>
          <a:p>
            <a:pPr marL="0" indent="0">
              <a:buNone/>
            </a:pPr>
            <a:r>
              <a:rPr lang="nl-NL"/>
              <a:t>9. De downloadlink voor het handboek wordt beschikbaar gemaakt zodat iedereen ‘m kan delen</a:t>
            </a:r>
          </a:p>
          <a:p>
            <a:pPr marL="0" indent="0">
              <a:buNone/>
            </a:pPr>
            <a:r>
              <a:rPr lang="nl-NL"/>
              <a:t>10. Afsluiting</a:t>
            </a:r>
          </a:p>
          <a:p>
            <a:pPr marL="0" indent="0">
              <a:buNone/>
            </a:pPr>
            <a:endParaRPr lang="nl-NL"/>
          </a:p>
          <a:p>
            <a:endParaRPr lang="en-US"/>
          </a:p>
        </p:txBody>
      </p:sp>
      <p:sp>
        <p:nvSpPr>
          <p:cNvPr id="4" name="Slide Number Placeholder 3"/>
          <p:cNvSpPr>
            <a:spLocks noGrp="1"/>
          </p:cNvSpPr>
          <p:nvPr>
            <p:ph type="sldNum" sz="quarter" idx="5"/>
          </p:nvPr>
        </p:nvSpPr>
        <p:spPr/>
        <p:txBody>
          <a:bodyPr/>
          <a:lstStyle/>
          <a:p>
            <a:fld id="{697381A9-0C9E-4D3A-A28B-AC4E168A57BC}" type="slidenum">
              <a:rPr lang="nl-NL" smtClean="0"/>
              <a:pPr/>
              <a:t>3</a:t>
            </a:fld>
            <a:endParaRPr lang="nl-NL"/>
          </a:p>
        </p:txBody>
      </p:sp>
    </p:spTree>
    <p:extLst>
      <p:ext uri="{BB962C8B-B14F-4D97-AF65-F5344CB8AC3E}">
        <p14:creationId xmlns:p14="http://schemas.microsoft.com/office/powerpoint/2010/main" val="1126030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nl-NL" dirty="0"/>
              <a:t>Machine </a:t>
            </a:r>
            <a:r>
              <a:rPr lang="nl-NL" dirty="0" err="1"/>
              <a:t>learning</a:t>
            </a:r>
            <a:r>
              <a:rPr lang="nl-NL" dirty="0"/>
              <a:t> modellen vinden steeds meer hun plek in belangrijke werkprocessen van de gemeente, van bedrijven en van overheden. Deze modellen worden vaak gebruikt voor hun efficiëntie en vermogen om uit grote hoeveelheden data patronen te vinden, waarmee we </a:t>
            </a:r>
            <a:r>
              <a:rPr lang="nl-NL" dirty="0" err="1"/>
              <a:t>datagedreven</a:t>
            </a:r>
            <a:r>
              <a:rPr lang="nl-NL" dirty="0"/>
              <a:t> oplossingen kunnen gebruiken. </a:t>
            </a:r>
          </a:p>
          <a:p>
            <a:endParaRPr lang="nl-NL" dirty="0"/>
          </a:p>
          <a:p>
            <a:r>
              <a:rPr lang="nl-NL" dirty="0"/>
              <a:t>Het risico van geautomatiseerde modellen gebruiken is echter dat wanneer ze niet goed werken, ze op grote schaal individuen of groepen mensen kunnen benadelen, bijvoorbeeld doordat het model ze vaker de ongewenste uitkomsten toekent zoals aangemerkt worden als fraudegevoelig of een lager leenbedrag kunnen nemen. Dit kan leiden tot discriminatie van individuen of groepen die al in een kwetsbare positie zitten, bijvoorbeeld door hun nationaliteit of </a:t>
            </a:r>
            <a:r>
              <a:rPr lang="nl-NL" dirty="0" err="1"/>
              <a:t>sociaal-economische</a:t>
            </a:r>
            <a:r>
              <a:rPr lang="nl-NL" dirty="0"/>
              <a:t> klasse. </a:t>
            </a:r>
          </a:p>
          <a:p>
            <a:endParaRPr lang="nl-NL" dirty="0"/>
          </a:p>
          <a:p>
            <a:r>
              <a:rPr lang="nl-NL" dirty="0"/>
              <a:t>In dit project richten we ons specifiek op het probleem: hoe kunnen we nou meten of een model</a:t>
            </a:r>
            <a:r>
              <a:rPr lang="nl-NL" i="1" dirty="0"/>
              <a:t> eerlijk </a:t>
            </a:r>
            <a:r>
              <a:rPr lang="nl-NL" i="0" dirty="0"/>
              <a:t>is? Een model is eerlijk wanneer het alle mensen eerlijk behandelt, en hierbij dus geen onderscheid maakt op basis van gevoelige kenmerken zoals leeftijd, geslacht, nationaliteit of huidskleur. In de tabel zien jullie een lijst van sensitieve kenmerken waarop onderscheid zeer ongewenst is (alleen wanneer er een legitieme reden voor is).</a:t>
            </a:r>
            <a:endParaRPr lang="nl-NL" dirty="0"/>
          </a:p>
          <a:p>
            <a:endParaRPr lang="nl-NL" dirty="0"/>
          </a:p>
          <a:p>
            <a:endParaRPr lang="nl-NL" dirty="0"/>
          </a:p>
          <a:p>
            <a:r>
              <a:rPr lang="nl-NL" dirty="0"/>
              <a:t>Binnen de kunstmatige intelligentie is er steeds meer aandacht voor ethiek: we zien steeds meer wat de effecten zijn wanneer geautomatiseerde systemen op grote schaal toegepast worden en fouten bevatten. Denk bijvoorbeeld de Toeslagenaffaire of het </a:t>
            </a:r>
            <a:r>
              <a:rPr lang="nl-NL" dirty="0" err="1"/>
              <a:t>Compas</a:t>
            </a:r>
            <a:r>
              <a:rPr lang="nl-NL" dirty="0"/>
              <a:t> algoritme in de Verenigde Staten. Het domein van de ethiek dat zich het meest richt op </a:t>
            </a:r>
            <a:r>
              <a:rPr lang="nl-NL" dirty="0" err="1"/>
              <a:t>inclusiviteit</a:t>
            </a:r>
            <a:r>
              <a:rPr lang="nl-NL" dirty="0"/>
              <a:t> in data is </a:t>
            </a:r>
            <a:r>
              <a:rPr lang="nl-NL" i="1" dirty="0" err="1"/>
              <a:t>fairness</a:t>
            </a:r>
            <a:r>
              <a:rPr lang="nl-NL" i="1" dirty="0"/>
              <a:t> </a:t>
            </a:r>
            <a:r>
              <a:rPr lang="nl-NL" i="0" dirty="0"/>
              <a:t>of eerlijkheid</a:t>
            </a:r>
            <a:endParaRPr lang="nl-NL" dirty="0"/>
          </a:p>
          <a:p>
            <a:endParaRPr lang="nl-NL" dirty="0"/>
          </a:p>
        </p:txBody>
      </p:sp>
      <p:sp>
        <p:nvSpPr>
          <p:cNvPr id="4" name="Slide Number Placeholder 3"/>
          <p:cNvSpPr>
            <a:spLocks noGrp="1"/>
          </p:cNvSpPr>
          <p:nvPr>
            <p:ph type="sldNum" sz="quarter" idx="5"/>
          </p:nvPr>
        </p:nvSpPr>
        <p:spPr/>
        <p:txBody>
          <a:bodyPr/>
          <a:lstStyle/>
          <a:p>
            <a:fld id="{697381A9-0C9E-4D3A-A28B-AC4E168A57BC}" type="slidenum">
              <a:rPr lang="nl-NL" smtClean="0"/>
              <a:pPr/>
              <a:t>4</a:t>
            </a:fld>
            <a:endParaRPr lang="nl-NL"/>
          </a:p>
        </p:txBody>
      </p:sp>
    </p:spTree>
    <p:extLst>
      <p:ext uri="{BB962C8B-B14F-4D97-AF65-F5344CB8AC3E}">
        <p14:creationId xmlns:p14="http://schemas.microsoft.com/office/powerpoint/2010/main" val="224518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a:t>Dat brengt ons op het onderwerp van </a:t>
            </a:r>
            <a:r>
              <a:rPr lang="nl-NL" dirty="0" err="1"/>
              <a:t>biases</a:t>
            </a:r>
            <a:r>
              <a:rPr lang="nl-NL" dirty="0"/>
              <a:t> in modellen. </a:t>
            </a:r>
            <a:r>
              <a:rPr lang="nl-NL" dirty="0" err="1"/>
              <a:t>Biases</a:t>
            </a:r>
            <a:r>
              <a:rPr lang="nl-NL" dirty="0"/>
              <a:t> zijn problemen in de probleemformulering, de data, het algoritme of de interpretatie van de model uitkomsten die ervoor zorgen dat personen of groepen mensen anders behandeld wordt. Het zijn dus vormen van vooringenomenheid of aannames die dit onderscheid op basis van geslacht of nationaliteit veroorzaken. </a:t>
            </a:r>
          </a:p>
          <a:p>
            <a:endParaRPr lang="nl-NL" dirty="0"/>
          </a:p>
          <a:p>
            <a:r>
              <a:rPr lang="nl-NL" dirty="0"/>
              <a:t>De grootste bron van bias zijn wij mensen. Patronen van systematische discriminatie op basis van nationaliteit en geslacht zit ingebakken in onze samenleving, en dus zal de data waar onze modellen van leren deze patronen ook oppikken. Naast de data hebben veel keuzes die we maken in het model ontwikkelingscyclus invloed op de introductie van </a:t>
            </a:r>
            <a:r>
              <a:rPr lang="nl-NL" dirty="0" err="1"/>
              <a:t>biases</a:t>
            </a:r>
            <a:r>
              <a:rPr lang="nl-NL" dirty="0"/>
              <a:t>, zoals hoe we het doel van het probleem formuleren dat we willen vaststellen. </a:t>
            </a:r>
          </a:p>
          <a:p>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381A9-0C9E-4D3A-A28B-AC4E168A57BC}" type="slidenum">
              <a:rPr kumimoji="0" lang="nl-NL" sz="1200" b="0" i="0" u="none" strike="noStrike" kern="1200" cap="none" spc="0" normalizeH="0" baseline="0" noProof="0" smtClean="0">
                <a:ln>
                  <a:noFill/>
                </a:ln>
                <a:solidFill>
                  <a:srgbClr val="000000"/>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srgbClr val="000000"/>
              </a:solidFill>
              <a:effectLst/>
              <a:uLnTx/>
              <a:uFillTx/>
              <a:latin typeface="Corbel"/>
              <a:ea typeface="+mn-ea"/>
              <a:cs typeface="+mn-cs"/>
            </a:endParaRPr>
          </a:p>
        </p:txBody>
      </p:sp>
    </p:spTree>
    <p:extLst>
      <p:ext uri="{BB962C8B-B14F-4D97-AF65-F5344CB8AC3E}">
        <p14:creationId xmlns:p14="http://schemas.microsoft.com/office/powerpoint/2010/main" val="122587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Een </a:t>
            </a:r>
            <a:r>
              <a:rPr lang="nl-NL" dirty="0" err="1"/>
              <a:t>veelgestelde</a:t>
            </a:r>
            <a:r>
              <a:rPr lang="nl-NL" dirty="0"/>
              <a:t> vraag is: kun je dan niet gewoon de feature “leeftijd” weghalen als je niet wil dat het model onderscheid maakt op iemands leeftijd? </a:t>
            </a:r>
          </a:p>
          <a:p>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381A9-0C9E-4D3A-A28B-AC4E168A57BC}" type="slidenum">
              <a:rPr kumimoji="0" lang="nl-NL" sz="1200" b="0" i="0" u="none" strike="noStrike" kern="1200" cap="none" spc="0" normalizeH="0" baseline="0" noProof="0" smtClean="0">
                <a:ln>
                  <a:noFill/>
                </a:ln>
                <a:solidFill>
                  <a:srgbClr val="000000"/>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srgbClr val="000000"/>
              </a:solidFill>
              <a:effectLst/>
              <a:uLnTx/>
              <a:uFillTx/>
              <a:latin typeface="Corbel"/>
              <a:ea typeface="+mn-ea"/>
              <a:cs typeface="+mn-cs"/>
            </a:endParaRPr>
          </a:p>
        </p:txBody>
      </p:sp>
    </p:spTree>
    <p:extLst>
      <p:ext uri="{BB962C8B-B14F-4D97-AF65-F5344CB8AC3E}">
        <p14:creationId xmlns:p14="http://schemas.microsoft.com/office/powerpoint/2010/main" val="301877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381A9-0C9E-4D3A-A28B-AC4E168A57BC}" type="slidenum">
              <a:rPr kumimoji="0" lang="nl-NL" sz="1200" b="0" i="0" u="none" strike="noStrike" kern="1200" cap="none" spc="0" normalizeH="0" baseline="0" noProof="0" smtClean="0">
                <a:ln>
                  <a:noFill/>
                </a:ln>
                <a:solidFill>
                  <a:srgbClr val="000000"/>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srgbClr val="000000"/>
              </a:solidFill>
              <a:effectLst/>
              <a:uLnTx/>
              <a:uFillTx/>
              <a:latin typeface="Corbel"/>
              <a:ea typeface="+mn-ea"/>
              <a:cs typeface="+mn-cs"/>
            </a:endParaRPr>
          </a:p>
        </p:txBody>
      </p:sp>
    </p:spTree>
    <p:extLst>
      <p:ext uri="{BB962C8B-B14F-4D97-AF65-F5344CB8AC3E}">
        <p14:creationId xmlns:p14="http://schemas.microsoft.com/office/powerpoint/2010/main" val="2296272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5"/>
          </p:nvPr>
        </p:nvSpPr>
        <p:spPr/>
        <p:txBody>
          <a:bodyPr/>
          <a:lstStyle/>
          <a:p>
            <a:fld id="{697381A9-0C9E-4D3A-A28B-AC4E168A57BC}" type="slidenum">
              <a:rPr lang="nl-NL" smtClean="0"/>
              <a:pPr/>
              <a:t>8</a:t>
            </a:fld>
            <a:endParaRPr lang="nl-NL"/>
          </a:p>
        </p:txBody>
      </p:sp>
    </p:spTree>
    <p:extLst>
      <p:ext uri="{BB962C8B-B14F-4D97-AF65-F5344CB8AC3E}">
        <p14:creationId xmlns:p14="http://schemas.microsoft.com/office/powerpoint/2010/main" val="3453289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5"/>
          </p:nvPr>
        </p:nvSpPr>
        <p:spPr/>
        <p:txBody>
          <a:bodyPr/>
          <a:lstStyle/>
          <a:p>
            <a:fld id="{697381A9-0C9E-4D3A-A28B-AC4E168A57BC}" type="slidenum">
              <a:rPr lang="nl-NL" smtClean="0"/>
              <a:pPr/>
              <a:t>9</a:t>
            </a:fld>
            <a:endParaRPr lang="nl-NL"/>
          </a:p>
        </p:txBody>
      </p:sp>
    </p:spTree>
    <p:extLst>
      <p:ext uri="{BB962C8B-B14F-4D97-AF65-F5344CB8AC3E}">
        <p14:creationId xmlns:p14="http://schemas.microsoft.com/office/powerpoint/2010/main" val="3358235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nl-NL" smtClean="0"/>
              <a:pPr/>
              <a:t>10</a:t>
            </a:fld>
            <a:endParaRPr lang="nl-NL"/>
          </a:p>
        </p:txBody>
      </p:sp>
    </p:spTree>
    <p:extLst>
      <p:ext uri="{BB962C8B-B14F-4D97-AF65-F5344CB8AC3E}">
        <p14:creationId xmlns:p14="http://schemas.microsoft.com/office/powerpoint/2010/main" val="3906620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met ruimte voor eigen fot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 name="Rechthoek 29"/>
          <p:cNvSpPr>
            <a:spLocks noSelect="1"/>
          </p:cNvSpPr>
          <p:nvPr userDrawn="1"/>
        </p:nvSpPr>
        <p:spPr bwMode="white">
          <a:xfrm>
            <a:off x="0" y="0"/>
            <a:ext cx="1051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grpSp>
        <p:nvGrpSpPr>
          <p:cNvPr id="5" name="Groep 8"/>
          <p:cNvGrpSpPr>
            <a:grpSpLocks noSelect="1"/>
          </p:cNvGrpSpPr>
          <p:nvPr userDrawn="1"/>
        </p:nvGrpSpPr>
        <p:grpSpPr bwMode="black">
          <a:xfrm>
            <a:off x="243417" y="108649"/>
            <a:ext cx="3418416" cy="1447800"/>
            <a:chOff x="182563" y="163513"/>
            <a:chExt cx="2563812" cy="1447800"/>
          </a:xfrm>
        </p:grpSpPr>
        <p:sp>
          <p:nvSpPr>
            <p:cNvPr id="10" name="Freeform 7"/>
            <p:cNvSpPr>
              <a:spLocks noSelect="1"/>
            </p:cNvSpPr>
            <p:nvPr/>
          </p:nvSpPr>
          <p:spPr bwMode="black">
            <a:xfrm>
              <a:off x="182563" y="1185863"/>
              <a:ext cx="425450" cy="425450"/>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1" name="Freeform 8"/>
            <p:cNvSpPr>
              <a:spLocks noSelect="1"/>
            </p:cNvSpPr>
            <p:nvPr/>
          </p:nvSpPr>
          <p:spPr bwMode="black">
            <a:xfrm>
              <a:off x="182563" y="163513"/>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2" name="Freeform 9"/>
            <p:cNvSpPr>
              <a:spLocks noSelect="1"/>
            </p:cNvSpPr>
            <p:nvPr/>
          </p:nvSpPr>
          <p:spPr bwMode="black">
            <a:xfrm>
              <a:off x="182563" y="674688"/>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3" name="Freeform 10"/>
            <p:cNvSpPr>
              <a:spLocks noSelect="1"/>
            </p:cNvSpPr>
            <p:nvPr/>
          </p:nvSpPr>
          <p:spPr bwMode="black">
            <a:xfrm>
              <a:off x="1031875" y="184151"/>
              <a:ext cx="214313" cy="241300"/>
            </a:xfrm>
            <a:custGeom>
              <a:avLst/>
              <a:gdLst/>
              <a:ahLst/>
              <a:cxnLst>
                <a:cxn ang="0">
                  <a:pos x="966" y="976"/>
                </a:cxn>
                <a:cxn ang="0">
                  <a:pos x="542" y="1077"/>
                </a:cxn>
                <a:cxn ang="0">
                  <a:pos x="0" y="543"/>
                </a:cxn>
                <a:cxn ang="0">
                  <a:pos x="542" y="0"/>
                </a:cxn>
                <a:cxn ang="0">
                  <a:pos x="946" y="129"/>
                </a:cxn>
                <a:cxn ang="0">
                  <a:pos x="811" y="265"/>
                </a:cxn>
                <a:cxn ang="0">
                  <a:pos x="543" y="165"/>
                </a:cxn>
                <a:cxn ang="0">
                  <a:pos x="191" y="531"/>
                </a:cxn>
                <a:cxn ang="0">
                  <a:pos x="543" y="912"/>
                </a:cxn>
                <a:cxn ang="0">
                  <a:pos x="784" y="859"/>
                </a:cxn>
                <a:cxn ang="0">
                  <a:pos x="784" y="617"/>
                </a:cxn>
                <a:cxn ang="0">
                  <a:pos x="574" y="617"/>
                </a:cxn>
                <a:cxn ang="0">
                  <a:pos x="574" y="452"/>
                </a:cxn>
                <a:cxn ang="0">
                  <a:pos x="966" y="452"/>
                </a:cxn>
                <a:cxn ang="0">
                  <a:pos x="966" y="976"/>
                </a:cxn>
              </a:cxnLst>
              <a:rect l="0" t="0"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4" name="Freeform 11"/>
            <p:cNvSpPr>
              <a:spLocks noSelect="1"/>
            </p:cNvSpPr>
            <p:nvPr/>
          </p:nvSpPr>
          <p:spPr bwMode="black">
            <a:xfrm>
              <a:off x="1284288" y="260351"/>
              <a:ext cx="157163" cy="163513"/>
            </a:xfrm>
            <a:custGeom>
              <a:avLst/>
              <a:gdLst/>
              <a:ahLst/>
              <a:cxnLst>
                <a:cxn ang="0">
                  <a:pos x="174" y="426"/>
                </a:cxn>
                <a:cxn ang="0">
                  <a:pos x="361"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5" name="Freeform 12"/>
            <p:cNvSpPr>
              <a:spLocks noSelect="1"/>
            </p:cNvSpPr>
            <p:nvPr/>
          </p:nvSpPr>
          <p:spPr bwMode="black">
            <a:xfrm>
              <a:off x="1476375" y="260351"/>
              <a:ext cx="239713" cy="158750"/>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2"/>
                </a:cxn>
                <a:cxn ang="0">
                  <a:pos x="904" y="712"/>
                </a:cxn>
                <a:cxn ang="0">
                  <a:pos x="904" y="318"/>
                </a:cxn>
                <a:cxn ang="0">
                  <a:pos x="775" y="156"/>
                </a:cxn>
                <a:cxn ang="0">
                  <a:pos x="626" y="336"/>
                </a:cxn>
                <a:cxn ang="0">
                  <a:pos x="626" y="712"/>
                </a:cxn>
                <a:cxn ang="0">
                  <a:pos x="452" y="712"/>
                </a:cxn>
                <a:cxn ang="0">
                  <a:pos x="452" y="298"/>
                </a:cxn>
                <a:cxn ang="0">
                  <a:pos x="333" y="156"/>
                </a:cxn>
                <a:cxn ang="0">
                  <a:pos x="174" y="333"/>
                </a:cxn>
                <a:cxn ang="0">
                  <a:pos x="174" y="712"/>
                </a:cxn>
                <a:cxn ang="0">
                  <a:pos x="0" y="712"/>
                </a:cxn>
                <a:cxn ang="0">
                  <a:pos x="0" y="17"/>
                </a:cxn>
              </a:cxnLst>
              <a:rect l="0" t="0"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6" name="Freeform 13"/>
            <p:cNvSpPr>
              <a:spLocks noSelect="1"/>
            </p:cNvSpPr>
            <p:nvPr/>
          </p:nvSpPr>
          <p:spPr bwMode="black">
            <a:xfrm>
              <a:off x="1751013" y="260351"/>
              <a:ext cx="157163" cy="16351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7" name="Freeform 14"/>
            <p:cNvSpPr>
              <a:spLocks noSelect="1"/>
            </p:cNvSpPr>
            <p:nvPr/>
          </p:nvSpPr>
          <p:spPr bwMode="black">
            <a:xfrm>
              <a:off x="1936750" y="260351"/>
              <a:ext cx="157163" cy="163513"/>
            </a:xfrm>
            <a:custGeom>
              <a:avLst/>
              <a:gdLst/>
              <a:ahLst/>
              <a:cxnLst>
                <a:cxn ang="0">
                  <a:pos x="174" y="426"/>
                </a:cxn>
                <a:cxn ang="0">
                  <a:pos x="360"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8" name="Freeform 15"/>
            <p:cNvSpPr>
              <a:spLocks noSelect="1"/>
            </p:cNvSpPr>
            <p:nvPr/>
          </p:nvSpPr>
          <p:spPr bwMode="black">
            <a:xfrm>
              <a:off x="2128838" y="260351"/>
              <a:ext cx="142875" cy="158750"/>
            </a:xfrm>
            <a:custGeom>
              <a:avLst/>
              <a:gdLst/>
              <a:ahLst/>
              <a:cxnLst>
                <a:cxn ang="0">
                  <a:pos x="0" y="17"/>
                </a:cxn>
                <a:cxn ang="0">
                  <a:pos x="165" y="17"/>
                </a:cxn>
                <a:cxn ang="0">
                  <a:pos x="165" y="129"/>
                </a:cxn>
                <a:cxn ang="0">
                  <a:pos x="168" y="129"/>
                </a:cxn>
                <a:cxn ang="0">
                  <a:pos x="381" y="0"/>
                </a:cxn>
                <a:cxn ang="0">
                  <a:pos x="635" y="273"/>
                </a:cxn>
                <a:cxn ang="0">
                  <a:pos x="635" y="712"/>
                </a:cxn>
                <a:cxn ang="0">
                  <a:pos x="461" y="712"/>
                </a:cxn>
                <a:cxn ang="0">
                  <a:pos x="461" y="360"/>
                </a:cxn>
                <a:cxn ang="0">
                  <a:pos x="333" y="156"/>
                </a:cxn>
                <a:cxn ang="0">
                  <a:pos x="174" y="333"/>
                </a:cxn>
                <a:cxn ang="0">
                  <a:pos x="174" y="712"/>
                </a:cxn>
                <a:cxn ang="0">
                  <a:pos x="0" y="712"/>
                </a:cxn>
                <a:cxn ang="0">
                  <a:pos x="0" y="17"/>
                </a:cxn>
              </a:cxnLst>
              <a:rect l="0" t="0"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9" name="Freeform 16"/>
            <p:cNvSpPr>
              <a:spLocks noSelect="1"/>
            </p:cNvSpPr>
            <p:nvPr/>
          </p:nvSpPr>
          <p:spPr bwMode="black">
            <a:xfrm>
              <a:off x="2297113" y="219076"/>
              <a:ext cx="112713" cy="204788"/>
            </a:xfrm>
            <a:custGeom>
              <a:avLst/>
              <a:gdLst/>
              <a:ahLst/>
              <a:cxnLst>
                <a:cxn ang="0">
                  <a:pos x="0" y="349"/>
                </a:cxn>
                <a:cxn ang="0">
                  <a:pos x="0" y="201"/>
                </a:cxn>
                <a:cxn ang="0">
                  <a:pos x="143" y="201"/>
                </a:cxn>
                <a:cxn ang="0">
                  <a:pos x="143" y="0"/>
                </a:cxn>
                <a:cxn ang="0">
                  <a:pos x="317" y="0"/>
                </a:cxn>
                <a:cxn ang="0">
                  <a:pos x="317" y="201"/>
                </a:cxn>
                <a:cxn ang="0">
                  <a:pos x="508" y="201"/>
                </a:cxn>
                <a:cxn ang="0">
                  <a:pos x="508" y="349"/>
                </a:cxn>
                <a:cxn ang="0">
                  <a:pos x="317" y="349"/>
                </a:cxn>
                <a:cxn ang="0">
                  <a:pos x="317" y="653"/>
                </a:cxn>
                <a:cxn ang="0">
                  <a:pos x="414" y="766"/>
                </a:cxn>
                <a:cxn ang="0">
                  <a:pos x="508" y="744"/>
                </a:cxn>
                <a:cxn ang="0">
                  <a:pos x="508" y="891"/>
                </a:cxn>
                <a:cxn ang="0">
                  <a:pos x="371" y="914"/>
                </a:cxn>
                <a:cxn ang="0">
                  <a:pos x="143" y="668"/>
                </a:cxn>
                <a:cxn ang="0">
                  <a:pos x="143" y="349"/>
                </a:cxn>
                <a:cxn ang="0">
                  <a:pos x="0" y="349"/>
                </a:cxn>
              </a:cxnLst>
              <a:rect l="0" t="0"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0" name="Freeform 17"/>
            <p:cNvSpPr>
              <a:spLocks noSelect="1"/>
            </p:cNvSpPr>
            <p:nvPr/>
          </p:nvSpPr>
          <p:spPr bwMode="black">
            <a:xfrm>
              <a:off x="2433638" y="260351"/>
              <a:ext cx="157163" cy="163513"/>
            </a:xfrm>
            <a:custGeom>
              <a:avLst/>
              <a:gdLst/>
              <a:ahLst/>
              <a:cxnLst>
                <a:cxn ang="0">
                  <a:pos x="173" y="426"/>
                </a:cxn>
                <a:cxn ang="0">
                  <a:pos x="360" y="591"/>
                </a:cxn>
                <a:cxn ang="0">
                  <a:pos x="547" y="497"/>
                </a:cxn>
                <a:cxn ang="0">
                  <a:pos x="672" y="591"/>
                </a:cxn>
                <a:cxn ang="0">
                  <a:pos x="378" y="730"/>
                </a:cxn>
                <a:cxn ang="0">
                  <a:pos x="0" y="365"/>
                </a:cxn>
                <a:cxn ang="0">
                  <a:pos x="378" y="0"/>
                </a:cxn>
                <a:cxn ang="0">
                  <a:pos x="704" y="378"/>
                </a:cxn>
                <a:cxn ang="0">
                  <a:pos x="704" y="426"/>
                </a:cxn>
                <a:cxn ang="0">
                  <a:pos x="173" y="426"/>
                </a:cxn>
                <a:cxn ang="0">
                  <a:pos x="530" y="295"/>
                </a:cxn>
                <a:cxn ang="0">
                  <a:pos x="353" y="130"/>
                </a:cxn>
                <a:cxn ang="0">
                  <a:pos x="173" y="295"/>
                </a:cxn>
                <a:cxn ang="0">
                  <a:pos x="530" y="295"/>
                </a:cxn>
              </a:cxnLst>
              <a:rect l="0" t="0"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1" name="Freeform 18"/>
            <p:cNvSpPr>
              <a:spLocks noSelect="1"/>
            </p:cNvSpPr>
            <p:nvPr/>
          </p:nvSpPr>
          <p:spPr bwMode="black">
            <a:xfrm>
              <a:off x="1017588" y="530226"/>
              <a:ext cx="233363" cy="230188"/>
            </a:xfrm>
            <a:custGeom>
              <a:avLst/>
              <a:gdLst/>
              <a:ahLst/>
              <a:cxnLst>
                <a:cxn ang="0">
                  <a:pos x="63" y="0"/>
                </a:cxn>
                <a:cxn ang="0">
                  <a:pos x="85" y="0"/>
                </a:cxn>
                <a:cxn ang="0">
                  <a:pos x="147" y="145"/>
                </a:cxn>
                <a:cxn ang="0">
                  <a:pos x="118" y="145"/>
                </a:cxn>
                <a:cxn ang="0">
                  <a:pos x="105" y="112"/>
                </a:cxn>
                <a:cxn ang="0">
                  <a:pos x="42" y="112"/>
                </a:cxn>
                <a:cxn ang="0">
                  <a:pos x="29" y="145"/>
                </a:cxn>
                <a:cxn ang="0">
                  <a:pos x="0" y="145"/>
                </a:cxn>
                <a:cxn ang="0">
                  <a:pos x="63" y="0"/>
                </a:cxn>
                <a:cxn ang="0">
                  <a:pos x="96" y="90"/>
                </a:cxn>
                <a:cxn ang="0">
                  <a:pos x="74" y="31"/>
                </a:cxn>
                <a:cxn ang="0">
                  <a:pos x="51" y="90"/>
                </a:cxn>
                <a:cxn ang="0">
                  <a:pos x="96" y="90"/>
                </a:cxn>
              </a:cxnLst>
              <a:rect l="0" t="0"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2" name="Freeform 19"/>
            <p:cNvSpPr>
              <a:spLocks noSelect="1"/>
            </p:cNvSpPr>
            <p:nvPr/>
          </p:nvSpPr>
          <p:spPr bwMode="black">
            <a:xfrm>
              <a:off x="1271588" y="600076"/>
              <a:ext cx="241300" cy="160338"/>
            </a:xfrm>
            <a:custGeom>
              <a:avLst/>
              <a:gdLst/>
              <a:ahLst/>
              <a:cxnLst>
                <a:cxn ang="0">
                  <a:pos x="0" y="17"/>
                </a:cxn>
                <a:cxn ang="0">
                  <a:pos x="165" y="17"/>
                </a:cxn>
                <a:cxn ang="0">
                  <a:pos x="165" y="126"/>
                </a:cxn>
                <a:cxn ang="0">
                  <a:pos x="168" y="126"/>
                </a:cxn>
                <a:cxn ang="0">
                  <a:pos x="381" y="0"/>
                </a:cxn>
                <a:cxn ang="0">
                  <a:pos x="599"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3" name="Freeform 20"/>
            <p:cNvSpPr>
              <a:spLocks noSelect="1"/>
            </p:cNvSpPr>
            <p:nvPr/>
          </p:nvSpPr>
          <p:spPr bwMode="black">
            <a:xfrm>
              <a:off x="1541463" y="600076"/>
              <a:ext cx="127000" cy="163513"/>
            </a:xfrm>
            <a:custGeom>
              <a:avLst/>
              <a:gdLst/>
              <a:ahLst/>
              <a:cxnLst>
                <a:cxn ang="0">
                  <a:pos x="433" y="210"/>
                </a:cxn>
                <a:cxn ang="0">
                  <a:pos x="297" y="139"/>
                </a:cxn>
                <a:cxn ang="0">
                  <a:pos x="195" y="213"/>
                </a:cxn>
                <a:cxn ang="0">
                  <a:pos x="570" y="507"/>
                </a:cxn>
                <a:cxn ang="0">
                  <a:pos x="271" y="730"/>
                </a:cxn>
                <a:cxn ang="0">
                  <a:pos x="0" y="623"/>
                </a:cxn>
                <a:cxn ang="0">
                  <a:pos x="116" y="514"/>
                </a:cxn>
                <a:cxn ang="0">
                  <a:pos x="281" y="600"/>
                </a:cxn>
                <a:cxn ang="0">
                  <a:pos x="397" y="520"/>
                </a:cxn>
                <a:cxn ang="0">
                  <a:pos x="21" y="224"/>
                </a:cxn>
                <a:cxn ang="0">
                  <a:pos x="301" y="0"/>
                </a:cxn>
                <a:cxn ang="0">
                  <a:pos x="549" y="106"/>
                </a:cxn>
                <a:cxn ang="0">
                  <a:pos x="433" y="210"/>
                </a:cxn>
              </a:cxnLst>
              <a:rect l="0" t="0"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4" name="Freeform 21"/>
            <p:cNvSpPr>
              <a:spLocks noSelect="1"/>
            </p:cNvSpPr>
            <p:nvPr/>
          </p:nvSpPr>
          <p:spPr bwMode="black">
            <a:xfrm>
              <a:off x="1679575" y="560388"/>
              <a:ext cx="114300" cy="203200"/>
            </a:xfrm>
            <a:custGeom>
              <a:avLst/>
              <a:gdLst/>
              <a:ahLst/>
              <a:cxnLst>
                <a:cxn ang="0">
                  <a:pos x="0" y="349"/>
                </a:cxn>
                <a:cxn ang="0">
                  <a:pos x="0" y="201"/>
                </a:cxn>
                <a:cxn ang="0">
                  <a:pos x="143" y="201"/>
                </a:cxn>
                <a:cxn ang="0">
                  <a:pos x="143" y="0"/>
                </a:cxn>
                <a:cxn ang="0">
                  <a:pos x="317" y="0"/>
                </a:cxn>
                <a:cxn ang="0">
                  <a:pos x="317" y="201"/>
                </a:cxn>
                <a:cxn ang="0">
                  <a:pos x="509" y="201"/>
                </a:cxn>
                <a:cxn ang="0">
                  <a:pos x="509" y="349"/>
                </a:cxn>
                <a:cxn ang="0">
                  <a:pos x="317" y="349"/>
                </a:cxn>
                <a:cxn ang="0">
                  <a:pos x="317" y="653"/>
                </a:cxn>
                <a:cxn ang="0">
                  <a:pos x="414" y="766"/>
                </a:cxn>
                <a:cxn ang="0">
                  <a:pos x="509" y="744"/>
                </a:cxn>
                <a:cxn ang="0">
                  <a:pos x="509" y="891"/>
                </a:cxn>
                <a:cxn ang="0">
                  <a:pos x="371" y="914"/>
                </a:cxn>
                <a:cxn ang="0">
                  <a:pos x="143" y="668"/>
                </a:cxn>
                <a:cxn ang="0">
                  <a:pos x="143" y="349"/>
                </a:cxn>
                <a:cxn ang="0">
                  <a:pos x="0" y="349"/>
                </a:cxn>
              </a:cxnLst>
              <a:rect l="0" t="0"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5" name="Freeform 22"/>
            <p:cNvSpPr>
              <a:spLocks noSelect="1"/>
            </p:cNvSpPr>
            <p:nvPr/>
          </p:nvSpPr>
          <p:spPr bwMode="black">
            <a:xfrm>
              <a:off x="1816100" y="600076"/>
              <a:ext cx="157163" cy="16351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6" name="Freeform 23"/>
            <p:cNvSpPr>
              <a:spLocks noSelect="1"/>
            </p:cNvSpPr>
            <p:nvPr/>
          </p:nvSpPr>
          <p:spPr bwMode="black">
            <a:xfrm>
              <a:off x="2009775" y="600076"/>
              <a:ext cx="98425" cy="160338"/>
            </a:xfrm>
            <a:custGeom>
              <a:avLst/>
              <a:gdLst/>
              <a:ahLst/>
              <a:cxnLst>
                <a:cxn ang="0">
                  <a:pos x="0" y="17"/>
                </a:cxn>
                <a:cxn ang="0">
                  <a:pos x="174" y="17"/>
                </a:cxn>
                <a:cxn ang="0">
                  <a:pos x="174" y="127"/>
                </a:cxn>
                <a:cxn ang="0">
                  <a:pos x="177" y="127"/>
                </a:cxn>
                <a:cxn ang="0">
                  <a:pos x="383" y="0"/>
                </a:cxn>
                <a:cxn ang="0">
                  <a:pos x="445" y="10"/>
                </a:cxn>
                <a:cxn ang="0">
                  <a:pos x="445" y="178"/>
                </a:cxn>
                <a:cxn ang="0">
                  <a:pos x="361" y="165"/>
                </a:cxn>
                <a:cxn ang="0">
                  <a:pos x="174" y="340"/>
                </a:cxn>
                <a:cxn ang="0">
                  <a:pos x="174" y="713"/>
                </a:cxn>
                <a:cxn ang="0">
                  <a:pos x="0" y="713"/>
                </a:cxn>
                <a:cxn ang="0">
                  <a:pos x="0" y="17"/>
                </a:cxn>
              </a:cxnLst>
              <a:rect l="0" t="0"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7" name="Freeform 24"/>
            <p:cNvSpPr>
              <a:spLocks noSelect="1"/>
            </p:cNvSpPr>
            <p:nvPr/>
          </p:nvSpPr>
          <p:spPr bwMode="black">
            <a:xfrm>
              <a:off x="2122488" y="515938"/>
              <a:ext cx="166688" cy="247650"/>
            </a:xfrm>
            <a:custGeom>
              <a:avLst/>
              <a:gdLst/>
              <a:ahLst/>
              <a:cxnLst>
                <a:cxn ang="0">
                  <a:pos x="585" y="991"/>
                </a:cxn>
                <a:cxn ang="0">
                  <a:pos x="582" y="991"/>
                </a:cxn>
                <a:cxn ang="0">
                  <a:pos x="343" y="1113"/>
                </a:cxn>
                <a:cxn ang="0">
                  <a:pos x="0" y="748"/>
                </a:cxn>
                <a:cxn ang="0">
                  <a:pos x="336" y="383"/>
                </a:cxn>
                <a:cxn ang="0">
                  <a:pos x="572" y="489"/>
                </a:cxn>
                <a:cxn ang="0">
                  <a:pos x="576" y="489"/>
                </a:cxn>
                <a:cxn ang="0">
                  <a:pos x="576" y="0"/>
                </a:cxn>
                <a:cxn ang="0">
                  <a:pos x="750" y="0"/>
                </a:cxn>
                <a:cxn ang="0">
                  <a:pos x="750" y="1096"/>
                </a:cxn>
                <a:cxn ang="0">
                  <a:pos x="585" y="1096"/>
                </a:cxn>
                <a:cxn ang="0">
                  <a:pos x="585" y="991"/>
                </a:cxn>
                <a:cxn ang="0">
                  <a:pos x="378" y="956"/>
                </a:cxn>
                <a:cxn ang="0">
                  <a:pos x="582" y="748"/>
                </a:cxn>
                <a:cxn ang="0">
                  <a:pos x="378" y="539"/>
                </a:cxn>
                <a:cxn ang="0">
                  <a:pos x="174" y="748"/>
                </a:cxn>
                <a:cxn ang="0">
                  <a:pos x="378" y="956"/>
                </a:cxn>
              </a:cxnLst>
              <a:rect l="0" t="0"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8" name="Freeform 25"/>
            <p:cNvSpPr>
              <a:spLocks noSelect="1"/>
            </p:cNvSpPr>
            <p:nvPr/>
          </p:nvSpPr>
          <p:spPr bwMode="black">
            <a:xfrm>
              <a:off x="2322513" y="600076"/>
              <a:ext cx="142875" cy="163513"/>
            </a:xfrm>
            <a:custGeom>
              <a:avLst/>
              <a:gdLst/>
              <a:ahLst/>
              <a:cxnLst>
                <a:cxn ang="0">
                  <a:pos x="481" y="617"/>
                </a:cxn>
                <a:cxn ang="0">
                  <a:pos x="477" y="617"/>
                </a:cxn>
                <a:cxn ang="0">
                  <a:pos x="254" y="730"/>
                </a:cxn>
                <a:cxn ang="0">
                  <a:pos x="0" y="521"/>
                </a:cxn>
                <a:cxn ang="0">
                  <a:pos x="437" y="279"/>
                </a:cxn>
                <a:cxn ang="0">
                  <a:pos x="481" y="279"/>
                </a:cxn>
                <a:cxn ang="0">
                  <a:pos x="481" y="261"/>
                </a:cxn>
                <a:cxn ang="0">
                  <a:pos x="322" y="130"/>
                </a:cxn>
                <a:cxn ang="0">
                  <a:pos x="136" y="203"/>
                </a:cxn>
                <a:cxn ang="0">
                  <a:pos x="45" y="111"/>
                </a:cxn>
                <a:cxn ang="0">
                  <a:pos x="340" y="0"/>
                </a:cxn>
                <a:cxn ang="0">
                  <a:pos x="637" y="313"/>
                </a:cxn>
                <a:cxn ang="0">
                  <a:pos x="637" y="713"/>
                </a:cxn>
                <a:cxn ang="0">
                  <a:pos x="481" y="713"/>
                </a:cxn>
                <a:cxn ang="0">
                  <a:pos x="481" y="617"/>
                </a:cxn>
                <a:cxn ang="0">
                  <a:pos x="471" y="401"/>
                </a:cxn>
                <a:cxn ang="0">
                  <a:pos x="435" y="401"/>
                </a:cxn>
                <a:cxn ang="0">
                  <a:pos x="174" y="508"/>
                </a:cxn>
                <a:cxn ang="0">
                  <a:pos x="295" y="600"/>
                </a:cxn>
                <a:cxn ang="0">
                  <a:pos x="471" y="440"/>
                </a:cxn>
                <a:cxn ang="0">
                  <a:pos x="471" y="401"/>
                </a:cxn>
              </a:cxnLst>
              <a:rect l="0" t="0"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9" name="Freeform 26"/>
            <p:cNvSpPr>
              <a:spLocks noSelect="1"/>
            </p:cNvSpPr>
            <p:nvPr/>
          </p:nvSpPr>
          <p:spPr bwMode="black">
            <a:xfrm>
              <a:off x="2505075" y="600076"/>
              <a:ext cx="241300" cy="160338"/>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grpSp>
      <p:sp>
        <p:nvSpPr>
          <p:cNvPr id="2" name="Titel 1"/>
          <p:cNvSpPr>
            <a:spLocks noGrp="1" noSelect="1"/>
          </p:cNvSpPr>
          <p:nvPr userDrawn="1">
            <p:ph type="ctrTitle" hasCustomPrompt="1"/>
          </p:nvPr>
        </p:nvSpPr>
        <p:spPr bwMode="gray">
          <a:xfrm>
            <a:off x="1308060" y="1758949"/>
            <a:ext cx="9792000" cy="1836000"/>
          </a:xfrm>
        </p:spPr>
        <p:txBody>
          <a:bodyPr anchor="t" anchorCtr="0"/>
          <a:lstStyle>
            <a:lvl1pPr algn="l">
              <a:defRPr sz="5500">
                <a:solidFill>
                  <a:schemeClr val="bg1"/>
                </a:solidFill>
              </a:defRPr>
            </a:lvl1pPr>
          </a:lstStyle>
          <a:p>
            <a:r>
              <a:rPr lang="nl-NL" noProof="1"/>
              <a:t>Titel</a:t>
            </a:r>
          </a:p>
        </p:txBody>
      </p:sp>
      <p:sp>
        <p:nvSpPr>
          <p:cNvPr id="3" name="Ondertitel 2"/>
          <p:cNvSpPr>
            <a:spLocks noGrp="1" noSelect="1"/>
          </p:cNvSpPr>
          <p:nvPr userDrawn="1">
            <p:ph type="subTitle" idx="1" hasCustomPrompt="1"/>
          </p:nvPr>
        </p:nvSpPr>
        <p:spPr bwMode="gray">
          <a:xfrm>
            <a:off x="1308060" y="3603786"/>
            <a:ext cx="9792000" cy="1752600"/>
          </a:xfrm>
        </p:spPr>
        <p:txBody>
          <a:bodyPr/>
          <a:lstStyle>
            <a:lvl1pPr marL="0" indent="0" algn="l">
              <a:buNone/>
              <a:defRPr sz="3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jaar / subtitel</a:t>
            </a:r>
          </a:p>
        </p:txBody>
      </p:sp>
      <p:sp>
        <p:nvSpPr>
          <p:cNvPr id="4" name="***Tijdelijke aanduiding voor datum 3"/>
          <p:cNvSpPr>
            <a:spLocks noGrp="1" noSelect="1"/>
          </p:cNvSpPr>
          <p:nvPr userDrawn="1">
            <p:ph type="dt" sz="half" idx="10"/>
          </p:nvPr>
        </p:nvSpPr>
        <p:spPr bwMode="gray">
          <a:xfrm>
            <a:off x="1182800" y="6357010"/>
            <a:ext cx="2844800" cy="365125"/>
          </a:xfrm>
          <a:prstGeom prst="rect">
            <a:avLst/>
          </a:prstGeom>
        </p:spPr>
        <p:txBody>
          <a:bodyPr/>
          <a:lstStyle>
            <a:lvl1pPr algn="l">
              <a:defRPr sz="1750" b="1">
                <a:solidFill>
                  <a:schemeClr val="bg1"/>
                </a:solidFill>
              </a:defRPr>
            </a:lvl1pPr>
          </a:lstStyle>
          <a:p>
            <a:r>
              <a:rPr lang="en-US" noProof="1"/>
              <a:t>11-5-2022</a:t>
            </a:r>
            <a:endParaRPr lang="nl-NL" noProof="1"/>
          </a:p>
        </p:txBody>
      </p:sp>
      <p:sp>
        <p:nvSpPr>
          <p:cNvPr id="33" name="Afgeronde rechthoek 32"/>
          <p:cNvSpPr>
            <a:spLocks noSelect="1"/>
          </p:cNvSpPr>
          <p:nvPr userDrawn="1"/>
        </p:nvSpPr>
        <p:spPr bwMode="gray">
          <a:xfrm>
            <a:off x="-2308591" y="98556"/>
            <a:ext cx="2146029" cy="4770636"/>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1000" noProof="1">
                <a:solidFill>
                  <a:schemeClr val="tx1"/>
                </a:solidFill>
              </a:rPr>
              <a:t>Deze dia  is zo gemaakt dat je zelf een afbeelding kan invoegen. </a:t>
            </a:r>
          </a:p>
          <a:p>
            <a:pPr algn="l"/>
            <a:endParaRPr lang="nl-NL" sz="1000" noProof="1">
              <a:solidFill>
                <a:schemeClr val="tx1"/>
              </a:solidFill>
            </a:endParaRPr>
          </a:p>
          <a:p>
            <a:pPr algn="l"/>
            <a:r>
              <a:rPr lang="nl-NL" sz="1000" noProof="1">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1000" noProof="1">
              <a:solidFill>
                <a:schemeClr val="tx1"/>
              </a:solidFill>
            </a:endParaRPr>
          </a:p>
          <a:p>
            <a:pPr algn="l"/>
            <a:r>
              <a:rPr lang="nl-NL" sz="1000" noProof="1">
                <a:solidFill>
                  <a:schemeClr val="tx1"/>
                </a:solidFill>
              </a:rPr>
              <a:t>Klik niet op Overal toepassen omdat de afbeelding dan op alle dia’s komt. Met ctrl + z kan je dit ongedaan maken.</a:t>
            </a:r>
          </a:p>
          <a:p>
            <a:pPr algn="l"/>
            <a:endParaRPr lang="nl-NL" sz="1000" noProof="1">
              <a:solidFill>
                <a:schemeClr val="tx1"/>
              </a:solidFill>
            </a:endParaRPr>
          </a:p>
          <a:p>
            <a:pPr algn="l"/>
            <a:r>
              <a:rPr lang="nl-NL" sz="1000" noProof="1">
                <a:solidFill>
                  <a:schemeClr val="tx1"/>
                </a:solidFill>
              </a:rPr>
              <a:t>Voor het mooiste resultaat is de beeldverhouding 1024 x 768 pixels. Het beeld blijft dan scherp en vervormt niet.</a:t>
            </a:r>
          </a:p>
          <a:p>
            <a:pPr algn="l"/>
            <a:endParaRPr lang="nl-NL" sz="1000" noProof="1">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bwMode="gray"/>
        <p:txBody>
          <a:bodyPr/>
          <a:lstStyle>
            <a:lvl1pPr>
              <a:defRPr/>
            </a:lvl1pPr>
          </a:lstStyle>
          <a:p>
            <a:r>
              <a:rPr lang="nl-NL" noProof="1"/>
              <a:t>Titel</a:t>
            </a:r>
          </a:p>
        </p:txBody>
      </p:sp>
      <p:sp>
        <p:nvSpPr>
          <p:cNvPr id="3" name="Tijdelijke aanduiding voor datum 2"/>
          <p:cNvSpPr>
            <a:spLocks noGrp="1" noSelect="1"/>
          </p:cNvSpPr>
          <p:nvPr>
            <p:ph type="dt" sz="half" idx="10"/>
          </p:nvPr>
        </p:nvSpPr>
        <p:spPr bwMode="gray"/>
        <p:txBody>
          <a:bodyPr/>
          <a:lstStyle/>
          <a:p>
            <a:r>
              <a:rPr lang="en-US"/>
              <a:t>11-5-2022</a:t>
            </a:r>
            <a:endParaRPr lang="nl-NL"/>
          </a:p>
        </p:txBody>
      </p:sp>
      <p:sp>
        <p:nvSpPr>
          <p:cNvPr id="4" name="Tijdelijke aanduiding voor voettekst 3"/>
          <p:cNvSpPr>
            <a:spLocks noGrp="1" noSelect="1"/>
          </p:cNvSpPr>
          <p:nvPr>
            <p:ph type="ftr" sz="quarter" idx="11"/>
          </p:nvPr>
        </p:nvSpPr>
        <p:spPr bwMode="gray"/>
        <p:txBody>
          <a:bodyPr/>
          <a:lstStyle/>
          <a:p>
            <a:r>
              <a:rPr lang="nl-NL"/>
              <a:t>Fairness Handbook</a:t>
            </a:r>
          </a:p>
        </p:txBody>
      </p:sp>
      <p:sp>
        <p:nvSpPr>
          <p:cNvPr id="5" name="Tijdelijke aanduiding voor dianummer 4"/>
          <p:cNvSpPr>
            <a:spLocks noGrp="1" noSelect="1"/>
          </p:cNvSpPr>
          <p:nvPr>
            <p:ph type="sldNum" sz="quarter" idx="12"/>
          </p:nvPr>
        </p:nvSpPr>
        <p:spPr bwMode="gray"/>
        <p:txBody>
          <a:bodyPr/>
          <a:lstStyle/>
          <a:p>
            <a:r>
              <a:rPr lang="nl-NL"/>
              <a:t>| </a:t>
            </a:r>
            <a:fld id="{5A73F218-DCB0-4894-9B51-05C25669D534}"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met logo">
    <p:spTree>
      <p:nvGrpSpPr>
        <p:cNvPr id="1" name=""/>
        <p:cNvGrpSpPr/>
        <p:nvPr/>
      </p:nvGrpSpPr>
      <p:grpSpPr>
        <a:xfrm>
          <a:off x="0" y="0"/>
          <a:ext cx="0" cy="0"/>
          <a:chOff x="0" y="0"/>
          <a:chExt cx="0" cy="0"/>
        </a:xfrm>
      </p:grpSpPr>
      <p:sp>
        <p:nvSpPr>
          <p:cNvPr id="2" name="Tijdelijke aanduiding voor datum 1"/>
          <p:cNvSpPr>
            <a:spLocks noGrp="1" noSelect="1"/>
          </p:cNvSpPr>
          <p:nvPr>
            <p:ph type="dt" sz="half" idx="10"/>
          </p:nvPr>
        </p:nvSpPr>
        <p:spPr bwMode="gray"/>
        <p:txBody>
          <a:bodyPr/>
          <a:lstStyle/>
          <a:p>
            <a:r>
              <a:rPr lang="en-US"/>
              <a:t>11-5-2022</a:t>
            </a:r>
            <a:endParaRPr lang="nl-NL"/>
          </a:p>
        </p:txBody>
      </p:sp>
      <p:sp>
        <p:nvSpPr>
          <p:cNvPr id="3" name="Tijdelijke aanduiding voor voettekst 2"/>
          <p:cNvSpPr>
            <a:spLocks noGrp="1" noSelect="1"/>
          </p:cNvSpPr>
          <p:nvPr>
            <p:ph type="ftr" sz="quarter" idx="11"/>
          </p:nvPr>
        </p:nvSpPr>
        <p:spPr bwMode="gray"/>
        <p:txBody>
          <a:bodyPr/>
          <a:lstStyle/>
          <a:p>
            <a:r>
              <a:rPr lang="nl-NL"/>
              <a:t>Fairness Handbook</a:t>
            </a:r>
          </a:p>
        </p:txBody>
      </p:sp>
      <p:sp>
        <p:nvSpPr>
          <p:cNvPr id="4" name="Tijdelijke aanduiding voor dianummer 3"/>
          <p:cNvSpPr>
            <a:spLocks noGrp="1" noSelect="1"/>
          </p:cNvSpPr>
          <p:nvPr>
            <p:ph type="sldNum" sz="quarter" idx="12"/>
          </p:nvPr>
        </p:nvSpPr>
        <p:spPr bwMode="gray"/>
        <p:txBody>
          <a:bodyPr/>
          <a:lstStyle/>
          <a:p>
            <a:r>
              <a:rPr lang="nl-NL"/>
              <a:t>| </a:t>
            </a:r>
            <a:fld id="{5A73F218-DCB0-4894-9B51-05C25669D534}"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datum 1"/>
          <p:cNvSpPr>
            <a:spLocks noGrp="1" noSelect="1"/>
          </p:cNvSpPr>
          <p:nvPr>
            <p:ph type="dt" sz="half" idx="10"/>
          </p:nvPr>
        </p:nvSpPr>
        <p:spPr bwMode="gray"/>
        <p:txBody>
          <a:bodyPr/>
          <a:lstStyle/>
          <a:p>
            <a:r>
              <a:rPr lang="en-US"/>
              <a:t>11-5-2022</a:t>
            </a:r>
            <a:endParaRPr lang="nl-NL"/>
          </a:p>
        </p:txBody>
      </p:sp>
      <p:sp>
        <p:nvSpPr>
          <p:cNvPr id="3" name="Tijdelijke aanduiding voor voettekst 2"/>
          <p:cNvSpPr>
            <a:spLocks noGrp="1" noSelect="1"/>
          </p:cNvSpPr>
          <p:nvPr>
            <p:ph type="ftr" sz="quarter" idx="11"/>
          </p:nvPr>
        </p:nvSpPr>
        <p:spPr bwMode="gray"/>
        <p:txBody>
          <a:bodyPr/>
          <a:lstStyle/>
          <a:p>
            <a:r>
              <a:rPr lang="nl-NL"/>
              <a:t>Fairness Handbook</a:t>
            </a:r>
          </a:p>
        </p:txBody>
      </p:sp>
      <p:sp>
        <p:nvSpPr>
          <p:cNvPr id="4" name="Tijdelijke aanduiding voor dianummer 3"/>
          <p:cNvSpPr>
            <a:spLocks noGrp="1" noSelect="1"/>
          </p:cNvSpPr>
          <p:nvPr>
            <p:ph type="sldNum" sz="quarter" idx="12"/>
          </p:nvPr>
        </p:nvSpPr>
        <p:spPr bwMode="gray"/>
        <p:txBody>
          <a:bodyPr/>
          <a:lstStyle/>
          <a:p>
            <a:r>
              <a:rPr lang="nl-NL"/>
              <a:t>| </a:t>
            </a:r>
            <a:fld id="{5A73F218-DCB0-4894-9B51-05C25669D534}" type="slidenum">
              <a:rPr lang="nl-NL" smtClean="0"/>
              <a:pPr/>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ox (1)">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9" name="Text Placeholder 8">
            <a:extLst>
              <a:ext uri="{FF2B5EF4-FFF2-40B4-BE49-F238E27FC236}">
                <a16:creationId xmlns:a16="http://schemas.microsoft.com/office/drawing/2014/main" id="{56D51069-A0EF-4ED9-AFB6-7C5FA0BAD0A7}"/>
              </a:ext>
            </a:extLst>
          </p:cNvPr>
          <p:cNvSpPr>
            <a:spLocks noGrp="1"/>
          </p:cNvSpPr>
          <p:nvPr>
            <p:ph type="body" sz="quarter" idx="14" hasCustomPrompt="1"/>
          </p:nvPr>
        </p:nvSpPr>
        <p:spPr>
          <a:xfrm>
            <a:off x="666751" y="1228725"/>
            <a:ext cx="10872000" cy="247650"/>
          </a:xfrm>
        </p:spPr>
        <p:txBody>
          <a:bodyPr/>
          <a:lstStyle>
            <a:lvl1pPr>
              <a:defRPr sz="1350" b="1">
                <a:solidFill>
                  <a:schemeClr val="tx2"/>
                </a:solidFill>
              </a:defRPr>
            </a:lvl1pPr>
          </a:lstStyle>
          <a:p>
            <a:pPr lvl="0"/>
            <a:r>
              <a:rPr lang="nl-NL" noProof="0"/>
              <a:t>Klik om subtitel in te voegen</a:t>
            </a:r>
          </a:p>
        </p:txBody>
      </p:sp>
      <p:sp>
        <p:nvSpPr>
          <p:cNvPr id="8" name="Content Placeholder 6">
            <a:extLst>
              <a:ext uri="{FF2B5EF4-FFF2-40B4-BE49-F238E27FC236}">
                <a16:creationId xmlns:a16="http://schemas.microsoft.com/office/drawing/2014/main" id="{1F958159-F025-4DD6-A043-141F4021BB6E}"/>
              </a:ext>
            </a:extLst>
          </p:cNvPr>
          <p:cNvSpPr>
            <a:spLocks noGrp="1"/>
          </p:cNvSpPr>
          <p:nvPr>
            <p:ph sz="quarter" idx="18" hasCustomPrompt="1"/>
          </p:nvPr>
        </p:nvSpPr>
        <p:spPr>
          <a:xfrm>
            <a:off x="666748" y="1819072"/>
            <a:ext cx="10866440" cy="4489652"/>
          </a:xfrm>
        </p:spPr>
        <p:txBody>
          <a:bodyPr/>
          <a:lstStyle>
            <a:lvl1pPr>
              <a:defRPr/>
            </a:lvl1pPr>
            <a:lvl2pPr>
              <a:defRPr sz="1200"/>
            </a:lvl2pPr>
            <a:lvl3pPr>
              <a:defRPr sz="1200"/>
            </a:lvl3pPr>
            <a:lvl4pPr>
              <a:defRPr sz="1200"/>
            </a:lvl4pPr>
            <a:lvl5pPr>
              <a:defRPr sz="1200"/>
            </a:lvl5pPr>
          </a:lstStyle>
          <a:p>
            <a:pPr lvl="1"/>
            <a:r>
              <a:rPr lang="nl-NL" noProof="0"/>
              <a:t>Tekst</a:t>
            </a:r>
          </a:p>
          <a:p>
            <a:pPr lvl="2"/>
            <a:r>
              <a:rPr lang="nl-NL" noProof="0"/>
              <a:t>Tekst</a:t>
            </a:r>
          </a:p>
          <a:p>
            <a:pPr lvl="3"/>
            <a:r>
              <a:rPr lang="nl-NL" noProof="0"/>
              <a:t>Tekst</a:t>
            </a:r>
          </a:p>
          <a:p>
            <a:pPr lvl="4"/>
            <a:r>
              <a:rPr lang="nl-NL" noProof="0"/>
              <a:t>Tekst</a:t>
            </a:r>
          </a:p>
        </p:txBody>
      </p:sp>
      <p:sp>
        <p:nvSpPr>
          <p:cNvPr id="11" name="Title Placeholder 4">
            <a:extLst>
              <a:ext uri="{FF2B5EF4-FFF2-40B4-BE49-F238E27FC236}">
                <a16:creationId xmlns:a16="http://schemas.microsoft.com/office/drawing/2014/main" id="{C640B5C6-3E42-40CE-9B32-FFAFF41474C2}"/>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443921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ox (2)">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2" name="Content Placeholder 6">
            <a:extLst>
              <a:ext uri="{FF2B5EF4-FFF2-40B4-BE49-F238E27FC236}">
                <a16:creationId xmlns:a16="http://schemas.microsoft.com/office/drawing/2014/main" id="{CCB64B6D-912F-411E-B8EC-6E5A8C9A3276}"/>
              </a:ext>
            </a:extLst>
          </p:cNvPr>
          <p:cNvSpPr>
            <a:spLocks noGrp="1"/>
          </p:cNvSpPr>
          <p:nvPr>
            <p:ph sz="quarter" idx="18" hasCustomPrompt="1"/>
          </p:nvPr>
        </p:nvSpPr>
        <p:spPr>
          <a:xfrm>
            <a:off x="666752" y="1592263"/>
            <a:ext cx="5332401" cy="47164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9" name="Content Placeholder 6">
            <a:extLst>
              <a:ext uri="{FF2B5EF4-FFF2-40B4-BE49-F238E27FC236}">
                <a16:creationId xmlns:a16="http://schemas.microsoft.com/office/drawing/2014/main" id="{636E6E51-98D3-496F-812B-0E8FB217FC9E}"/>
              </a:ext>
            </a:extLst>
          </p:cNvPr>
          <p:cNvSpPr>
            <a:spLocks noGrp="1"/>
          </p:cNvSpPr>
          <p:nvPr>
            <p:ph sz="quarter" idx="19" hasCustomPrompt="1"/>
          </p:nvPr>
        </p:nvSpPr>
        <p:spPr>
          <a:xfrm>
            <a:off x="6200792" y="1592263"/>
            <a:ext cx="5332401" cy="47164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0" name="Title Placeholder 4">
            <a:extLst>
              <a:ext uri="{FF2B5EF4-FFF2-40B4-BE49-F238E27FC236}">
                <a16:creationId xmlns:a16="http://schemas.microsoft.com/office/drawing/2014/main" id="{8F280C3E-E496-440B-91A5-8A19326EF1C0}"/>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2572505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x (2) Chart (R)">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2" name="Content Placeholder 6">
            <a:extLst>
              <a:ext uri="{FF2B5EF4-FFF2-40B4-BE49-F238E27FC236}">
                <a16:creationId xmlns:a16="http://schemas.microsoft.com/office/drawing/2014/main" id="{CCB64B6D-912F-411E-B8EC-6E5A8C9A3276}"/>
              </a:ext>
            </a:extLst>
          </p:cNvPr>
          <p:cNvSpPr>
            <a:spLocks noGrp="1"/>
          </p:cNvSpPr>
          <p:nvPr>
            <p:ph sz="quarter" idx="18" hasCustomPrompt="1"/>
          </p:nvPr>
        </p:nvSpPr>
        <p:spPr>
          <a:xfrm>
            <a:off x="666752" y="1592263"/>
            <a:ext cx="5332401" cy="47164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5" name="Text Placeholder 8">
            <a:extLst>
              <a:ext uri="{FF2B5EF4-FFF2-40B4-BE49-F238E27FC236}">
                <a16:creationId xmlns:a16="http://schemas.microsoft.com/office/drawing/2014/main" id="{BE72D672-1935-4B34-BC1C-FE195A7AE58A}"/>
              </a:ext>
            </a:extLst>
          </p:cNvPr>
          <p:cNvSpPr>
            <a:spLocks noGrp="1"/>
          </p:cNvSpPr>
          <p:nvPr>
            <p:ph type="body" sz="quarter" idx="19" hasCustomPrompt="1"/>
          </p:nvPr>
        </p:nvSpPr>
        <p:spPr>
          <a:xfrm>
            <a:off x="6206353" y="1592263"/>
            <a:ext cx="5332399" cy="247650"/>
          </a:xfrm>
        </p:spPr>
        <p:txBody>
          <a:bodyPr/>
          <a:lstStyle>
            <a:lvl1pPr>
              <a:defRPr b="1"/>
            </a:lvl1pPr>
          </a:lstStyle>
          <a:p>
            <a:pPr lvl="0"/>
            <a:r>
              <a:rPr lang="nl-NL" noProof="0"/>
              <a:t>Klik om kop toe te voegen</a:t>
            </a:r>
          </a:p>
        </p:txBody>
      </p:sp>
      <p:sp>
        <p:nvSpPr>
          <p:cNvPr id="16" name="Content Placeholder 6">
            <a:extLst>
              <a:ext uri="{FF2B5EF4-FFF2-40B4-BE49-F238E27FC236}">
                <a16:creationId xmlns:a16="http://schemas.microsoft.com/office/drawing/2014/main" id="{10AE0CBA-A492-4D7C-80C0-96D2A496F04A}"/>
              </a:ext>
            </a:extLst>
          </p:cNvPr>
          <p:cNvSpPr>
            <a:spLocks noGrp="1"/>
          </p:cNvSpPr>
          <p:nvPr>
            <p:ph sz="quarter" idx="20" hasCustomPrompt="1"/>
          </p:nvPr>
        </p:nvSpPr>
        <p:spPr>
          <a:xfrm>
            <a:off x="6206352" y="1947863"/>
            <a:ext cx="5332401" cy="43608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1" name="Title Placeholder 4">
            <a:extLst>
              <a:ext uri="{FF2B5EF4-FFF2-40B4-BE49-F238E27FC236}">
                <a16:creationId xmlns:a16="http://schemas.microsoft.com/office/drawing/2014/main" id="{3343DBA7-6C8C-49D2-9CA0-B0F8E2CE66B8}"/>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1088874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x (2) BigChart (R)">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2" name="Content Placeholder 6">
            <a:extLst>
              <a:ext uri="{FF2B5EF4-FFF2-40B4-BE49-F238E27FC236}">
                <a16:creationId xmlns:a16="http://schemas.microsoft.com/office/drawing/2014/main" id="{CCB64B6D-912F-411E-B8EC-6E5A8C9A3276}"/>
              </a:ext>
            </a:extLst>
          </p:cNvPr>
          <p:cNvSpPr>
            <a:spLocks noGrp="1"/>
          </p:cNvSpPr>
          <p:nvPr>
            <p:ph sz="quarter" idx="18" hasCustomPrompt="1"/>
          </p:nvPr>
        </p:nvSpPr>
        <p:spPr>
          <a:xfrm>
            <a:off x="666752" y="1592263"/>
            <a:ext cx="3121481" cy="47164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5" name="Text Placeholder 8">
            <a:extLst>
              <a:ext uri="{FF2B5EF4-FFF2-40B4-BE49-F238E27FC236}">
                <a16:creationId xmlns:a16="http://schemas.microsoft.com/office/drawing/2014/main" id="{BE72D672-1935-4B34-BC1C-FE195A7AE58A}"/>
              </a:ext>
            </a:extLst>
          </p:cNvPr>
          <p:cNvSpPr>
            <a:spLocks noGrp="1"/>
          </p:cNvSpPr>
          <p:nvPr>
            <p:ph type="body" sz="quarter" idx="19" hasCustomPrompt="1"/>
          </p:nvPr>
        </p:nvSpPr>
        <p:spPr>
          <a:xfrm>
            <a:off x="3933377" y="1592263"/>
            <a:ext cx="7605375" cy="247650"/>
          </a:xfrm>
        </p:spPr>
        <p:txBody>
          <a:bodyPr/>
          <a:lstStyle>
            <a:lvl1pPr>
              <a:defRPr b="1"/>
            </a:lvl1pPr>
          </a:lstStyle>
          <a:p>
            <a:pPr lvl="0"/>
            <a:r>
              <a:rPr lang="nl-NL" noProof="0"/>
              <a:t>Klik om kop toe te voegen</a:t>
            </a:r>
          </a:p>
        </p:txBody>
      </p:sp>
      <p:sp>
        <p:nvSpPr>
          <p:cNvPr id="16" name="Content Placeholder 6">
            <a:extLst>
              <a:ext uri="{FF2B5EF4-FFF2-40B4-BE49-F238E27FC236}">
                <a16:creationId xmlns:a16="http://schemas.microsoft.com/office/drawing/2014/main" id="{10AE0CBA-A492-4D7C-80C0-96D2A496F04A}"/>
              </a:ext>
            </a:extLst>
          </p:cNvPr>
          <p:cNvSpPr>
            <a:spLocks noGrp="1"/>
          </p:cNvSpPr>
          <p:nvPr>
            <p:ph sz="quarter" idx="20" hasCustomPrompt="1"/>
          </p:nvPr>
        </p:nvSpPr>
        <p:spPr>
          <a:xfrm>
            <a:off x="3933373" y="1947863"/>
            <a:ext cx="7605379" cy="43608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9" name="Title Placeholder 4">
            <a:extLst>
              <a:ext uri="{FF2B5EF4-FFF2-40B4-BE49-F238E27FC236}">
                <a16:creationId xmlns:a16="http://schemas.microsoft.com/office/drawing/2014/main" id="{C72C7A1C-2235-460A-8E14-BEF7413FA5E3}"/>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3245299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x (2) Chart (L)">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2" name="Content Placeholder 6">
            <a:extLst>
              <a:ext uri="{FF2B5EF4-FFF2-40B4-BE49-F238E27FC236}">
                <a16:creationId xmlns:a16="http://schemas.microsoft.com/office/drawing/2014/main" id="{CCB64B6D-912F-411E-B8EC-6E5A8C9A3276}"/>
              </a:ext>
            </a:extLst>
          </p:cNvPr>
          <p:cNvSpPr>
            <a:spLocks noGrp="1"/>
          </p:cNvSpPr>
          <p:nvPr>
            <p:ph sz="quarter" idx="18" hasCustomPrompt="1"/>
          </p:nvPr>
        </p:nvSpPr>
        <p:spPr>
          <a:xfrm>
            <a:off x="6200792" y="1610863"/>
            <a:ext cx="5332401" cy="46978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5" name="Text Placeholder 8">
            <a:extLst>
              <a:ext uri="{FF2B5EF4-FFF2-40B4-BE49-F238E27FC236}">
                <a16:creationId xmlns:a16="http://schemas.microsoft.com/office/drawing/2014/main" id="{BE72D672-1935-4B34-BC1C-FE195A7AE58A}"/>
              </a:ext>
            </a:extLst>
          </p:cNvPr>
          <p:cNvSpPr>
            <a:spLocks noGrp="1"/>
          </p:cNvSpPr>
          <p:nvPr>
            <p:ph type="body" sz="quarter" idx="19" hasCustomPrompt="1"/>
          </p:nvPr>
        </p:nvSpPr>
        <p:spPr>
          <a:xfrm>
            <a:off x="666753" y="1610863"/>
            <a:ext cx="5332399" cy="247650"/>
          </a:xfrm>
        </p:spPr>
        <p:txBody>
          <a:bodyPr/>
          <a:lstStyle>
            <a:lvl1pPr>
              <a:defRPr b="1"/>
            </a:lvl1pPr>
          </a:lstStyle>
          <a:p>
            <a:pPr lvl="0"/>
            <a:r>
              <a:rPr lang="nl-NL" noProof="0"/>
              <a:t>Klik om kop toe te voegen</a:t>
            </a:r>
          </a:p>
        </p:txBody>
      </p:sp>
      <p:sp>
        <p:nvSpPr>
          <p:cNvPr id="16" name="Content Placeholder 6">
            <a:extLst>
              <a:ext uri="{FF2B5EF4-FFF2-40B4-BE49-F238E27FC236}">
                <a16:creationId xmlns:a16="http://schemas.microsoft.com/office/drawing/2014/main" id="{10AE0CBA-A492-4D7C-80C0-96D2A496F04A}"/>
              </a:ext>
            </a:extLst>
          </p:cNvPr>
          <p:cNvSpPr>
            <a:spLocks noGrp="1"/>
          </p:cNvSpPr>
          <p:nvPr>
            <p:ph sz="quarter" idx="20" hasCustomPrompt="1"/>
          </p:nvPr>
        </p:nvSpPr>
        <p:spPr>
          <a:xfrm>
            <a:off x="666752" y="1947863"/>
            <a:ext cx="5332401" cy="43608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9" name="Title Placeholder 4">
            <a:extLst>
              <a:ext uri="{FF2B5EF4-FFF2-40B4-BE49-F238E27FC236}">
                <a16:creationId xmlns:a16="http://schemas.microsoft.com/office/drawing/2014/main" id="{24158B8C-B26C-496F-8EB2-5C12DB9DBAF8}"/>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2648784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x (2) Charts (2)">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0" name="Text Placeholder 8">
            <a:extLst>
              <a:ext uri="{FF2B5EF4-FFF2-40B4-BE49-F238E27FC236}">
                <a16:creationId xmlns:a16="http://schemas.microsoft.com/office/drawing/2014/main" id="{9687C6A3-7A70-4369-848E-C0903E78D4BF}"/>
              </a:ext>
            </a:extLst>
          </p:cNvPr>
          <p:cNvSpPr>
            <a:spLocks noGrp="1"/>
          </p:cNvSpPr>
          <p:nvPr>
            <p:ph type="body" sz="quarter" idx="16" hasCustomPrompt="1"/>
          </p:nvPr>
        </p:nvSpPr>
        <p:spPr>
          <a:xfrm>
            <a:off x="666753" y="1611881"/>
            <a:ext cx="5332399" cy="247650"/>
          </a:xfrm>
        </p:spPr>
        <p:txBody>
          <a:bodyPr/>
          <a:lstStyle>
            <a:lvl1pPr>
              <a:defRPr b="1"/>
            </a:lvl1pPr>
          </a:lstStyle>
          <a:p>
            <a:pPr lvl="0"/>
            <a:r>
              <a:rPr lang="nl-NL" noProof="0"/>
              <a:t>Klik om kop toe te voegen</a:t>
            </a:r>
          </a:p>
        </p:txBody>
      </p:sp>
      <p:sp>
        <p:nvSpPr>
          <p:cNvPr id="12" name="Content Placeholder 6">
            <a:extLst>
              <a:ext uri="{FF2B5EF4-FFF2-40B4-BE49-F238E27FC236}">
                <a16:creationId xmlns:a16="http://schemas.microsoft.com/office/drawing/2014/main" id="{CCB64B6D-912F-411E-B8EC-6E5A8C9A3276}"/>
              </a:ext>
            </a:extLst>
          </p:cNvPr>
          <p:cNvSpPr>
            <a:spLocks noGrp="1"/>
          </p:cNvSpPr>
          <p:nvPr>
            <p:ph sz="quarter" idx="18" hasCustomPrompt="1"/>
          </p:nvPr>
        </p:nvSpPr>
        <p:spPr>
          <a:xfrm>
            <a:off x="666752" y="1947863"/>
            <a:ext cx="5332401" cy="43608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5" name="Text Placeholder 8">
            <a:extLst>
              <a:ext uri="{FF2B5EF4-FFF2-40B4-BE49-F238E27FC236}">
                <a16:creationId xmlns:a16="http://schemas.microsoft.com/office/drawing/2014/main" id="{BE72D672-1935-4B34-BC1C-FE195A7AE58A}"/>
              </a:ext>
            </a:extLst>
          </p:cNvPr>
          <p:cNvSpPr>
            <a:spLocks noGrp="1"/>
          </p:cNvSpPr>
          <p:nvPr>
            <p:ph type="body" sz="quarter" idx="19" hasCustomPrompt="1"/>
          </p:nvPr>
        </p:nvSpPr>
        <p:spPr>
          <a:xfrm>
            <a:off x="6206353" y="1611881"/>
            <a:ext cx="5332399" cy="247650"/>
          </a:xfrm>
        </p:spPr>
        <p:txBody>
          <a:bodyPr/>
          <a:lstStyle>
            <a:lvl1pPr>
              <a:defRPr b="1"/>
            </a:lvl1pPr>
          </a:lstStyle>
          <a:p>
            <a:pPr lvl="0"/>
            <a:r>
              <a:rPr lang="nl-NL" noProof="0"/>
              <a:t>Klik om kop toe te voegen</a:t>
            </a:r>
          </a:p>
        </p:txBody>
      </p:sp>
      <p:sp>
        <p:nvSpPr>
          <p:cNvPr id="16" name="Content Placeholder 6">
            <a:extLst>
              <a:ext uri="{FF2B5EF4-FFF2-40B4-BE49-F238E27FC236}">
                <a16:creationId xmlns:a16="http://schemas.microsoft.com/office/drawing/2014/main" id="{10AE0CBA-A492-4D7C-80C0-96D2A496F04A}"/>
              </a:ext>
            </a:extLst>
          </p:cNvPr>
          <p:cNvSpPr>
            <a:spLocks noGrp="1"/>
          </p:cNvSpPr>
          <p:nvPr>
            <p:ph sz="quarter" idx="20" hasCustomPrompt="1"/>
          </p:nvPr>
        </p:nvSpPr>
        <p:spPr>
          <a:xfrm>
            <a:off x="6206352" y="1947863"/>
            <a:ext cx="5332401" cy="43608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7" name="Title Placeholder 4">
            <a:extLst>
              <a:ext uri="{FF2B5EF4-FFF2-40B4-BE49-F238E27FC236}">
                <a16:creationId xmlns:a16="http://schemas.microsoft.com/office/drawing/2014/main" id="{474A37A3-01B9-499C-A343-CC5B470962E8}"/>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416337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 (2)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4" name="Text Placeholder 13">
            <a:extLst>
              <a:ext uri="{FF2B5EF4-FFF2-40B4-BE49-F238E27FC236}">
                <a16:creationId xmlns:a16="http://schemas.microsoft.com/office/drawing/2014/main" id="{F85B7080-2C23-4945-BD92-A2F1CE74FADB}"/>
              </a:ext>
            </a:extLst>
          </p:cNvPr>
          <p:cNvSpPr>
            <a:spLocks noGrp="1"/>
          </p:cNvSpPr>
          <p:nvPr>
            <p:ph type="body" sz="quarter" idx="16" hasCustomPrompt="1"/>
          </p:nvPr>
        </p:nvSpPr>
        <p:spPr>
          <a:xfrm>
            <a:off x="666747" y="1614179"/>
            <a:ext cx="5331600" cy="306388"/>
          </a:xfrm>
          <a:solidFill>
            <a:schemeClr val="tx2"/>
          </a:solidFill>
          <a:ln w="19050">
            <a:solidFill>
              <a:schemeClr val="accent1"/>
            </a:solidFill>
          </a:ln>
        </p:spPr>
        <p:txBody>
          <a:bodyPr anchor="ctr">
            <a:noAutofit/>
          </a:bodyPr>
          <a:lstStyle>
            <a:lvl1pPr algn="l">
              <a:defRPr b="1">
                <a:solidFill>
                  <a:schemeClr val="bg1"/>
                </a:solidFill>
              </a:defRPr>
            </a:lvl1pPr>
          </a:lstStyle>
          <a:p>
            <a:pPr lvl="0"/>
            <a:r>
              <a:rPr lang="nl-NL" noProof="0"/>
              <a:t>Klik om kop toe te voegen</a:t>
            </a:r>
          </a:p>
        </p:txBody>
      </p:sp>
      <p:sp>
        <p:nvSpPr>
          <p:cNvPr id="16" name="Content Placeholder 6">
            <a:extLst>
              <a:ext uri="{FF2B5EF4-FFF2-40B4-BE49-F238E27FC236}">
                <a16:creationId xmlns:a16="http://schemas.microsoft.com/office/drawing/2014/main" id="{D53EFE07-6B0D-43AE-9A73-DDF130255B46}"/>
              </a:ext>
            </a:extLst>
          </p:cNvPr>
          <p:cNvSpPr>
            <a:spLocks noGrp="1"/>
          </p:cNvSpPr>
          <p:nvPr>
            <p:ph sz="quarter" idx="17" hasCustomPrompt="1"/>
          </p:nvPr>
        </p:nvSpPr>
        <p:spPr>
          <a:xfrm>
            <a:off x="6207152" y="1921145"/>
            <a:ext cx="5332401" cy="4387580"/>
          </a:xfrm>
          <a:ln w="19050">
            <a:solidFill>
              <a:schemeClr val="accent1"/>
            </a:solidFill>
          </a:ln>
        </p:spPr>
        <p:txBody>
          <a:bodyPr vert="horz" lIns="91440" tIns="45720" rIns="91440" bIns="45720" rtlCol="0">
            <a:normAutofit/>
          </a:bodyPr>
          <a:lstStyle>
            <a:lvl1pPr>
              <a:defRPr lang="en-US" dirty="0" smtClean="0"/>
            </a:lvl1pPr>
            <a:lvl2pPr>
              <a:defRPr lang="en-US" dirty="0"/>
            </a:lvl2pPr>
            <a:lvl3pPr>
              <a:defRPr lang="en-US" dirty="0"/>
            </a:lvl3pPr>
            <a:lvl4pPr>
              <a:defRPr lang="en-US" dirty="0"/>
            </a:lvl4pPr>
            <a:lvl5pPr>
              <a:defRPr lang="nl-NL" dirty="0"/>
            </a:lvl5pPr>
          </a:lstStyle>
          <a:p>
            <a:pPr lvl="1"/>
            <a:r>
              <a:rPr lang="nl-NL" noProof="0"/>
              <a:t>Tekst</a:t>
            </a:r>
          </a:p>
          <a:p>
            <a:pPr lvl="2"/>
            <a:r>
              <a:rPr lang="nl-NL" noProof="0"/>
              <a:t>Tekst</a:t>
            </a:r>
          </a:p>
          <a:p>
            <a:pPr lvl="3"/>
            <a:r>
              <a:rPr lang="nl-NL" noProof="0"/>
              <a:t>Tekst</a:t>
            </a:r>
          </a:p>
          <a:p>
            <a:pPr lvl="4"/>
            <a:r>
              <a:rPr lang="nl-NL" noProof="0"/>
              <a:t>Tekst</a:t>
            </a:r>
          </a:p>
        </p:txBody>
      </p:sp>
      <p:sp>
        <p:nvSpPr>
          <p:cNvPr id="17" name="Text Placeholder 13">
            <a:extLst>
              <a:ext uri="{FF2B5EF4-FFF2-40B4-BE49-F238E27FC236}">
                <a16:creationId xmlns:a16="http://schemas.microsoft.com/office/drawing/2014/main" id="{E4EF8785-6382-4E3B-A796-826E7F6B57ED}"/>
              </a:ext>
            </a:extLst>
          </p:cNvPr>
          <p:cNvSpPr>
            <a:spLocks noGrp="1"/>
          </p:cNvSpPr>
          <p:nvPr>
            <p:ph type="body" sz="quarter" idx="18" hasCustomPrompt="1"/>
          </p:nvPr>
        </p:nvSpPr>
        <p:spPr>
          <a:xfrm>
            <a:off x="6207148" y="1614179"/>
            <a:ext cx="5331600" cy="306388"/>
          </a:xfrm>
          <a:solidFill>
            <a:schemeClr val="tx2"/>
          </a:solidFill>
          <a:ln w="19050">
            <a:solidFill>
              <a:schemeClr val="accent1"/>
            </a:solidFill>
          </a:ln>
        </p:spPr>
        <p:txBody>
          <a:bodyPr vert="horz" lIns="91440" tIns="45720" rIns="91440" bIns="45720" rtlCol="0" anchor="ctr">
            <a:noAutofit/>
          </a:bodyPr>
          <a:lstStyle>
            <a:lvl1pPr algn="l">
              <a:defRPr lang="nl-NL" b="1" dirty="0">
                <a:solidFill>
                  <a:schemeClr val="bg1"/>
                </a:solidFill>
              </a:defRPr>
            </a:lvl1pPr>
          </a:lstStyle>
          <a:p>
            <a:pPr lvl="0"/>
            <a:r>
              <a:rPr lang="nl-NL" noProof="0"/>
              <a:t>Klik om kop toe te voegen</a:t>
            </a:r>
          </a:p>
        </p:txBody>
      </p:sp>
      <p:sp>
        <p:nvSpPr>
          <p:cNvPr id="13" name="Content Placeholder 6">
            <a:extLst>
              <a:ext uri="{FF2B5EF4-FFF2-40B4-BE49-F238E27FC236}">
                <a16:creationId xmlns:a16="http://schemas.microsoft.com/office/drawing/2014/main" id="{E387A610-BAEE-4134-8731-50BE9BACF077}"/>
              </a:ext>
            </a:extLst>
          </p:cNvPr>
          <p:cNvSpPr>
            <a:spLocks noGrp="1"/>
          </p:cNvSpPr>
          <p:nvPr>
            <p:ph sz="quarter" idx="19" hasCustomPrompt="1"/>
          </p:nvPr>
        </p:nvSpPr>
        <p:spPr>
          <a:xfrm>
            <a:off x="666752" y="1921145"/>
            <a:ext cx="5332401" cy="4387580"/>
          </a:xfrm>
          <a:ln w="19050">
            <a:solidFill>
              <a:schemeClr val="accent1"/>
            </a:solidFill>
          </a:ln>
        </p:spPr>
        <p:txBody>
          <a:bodyPr vert="horz" lIns="91440" tIns="45720" rIns="91440" bIns="45720" rtlCol="0">
            <a:normAutofit/>
          </a:bodyPr>
          <a:lstStyle>
            <a:lvl1pPr>
              <a:defRPr lang="en-US" dirty="0" smtClean="0"/>
            </a:lvl1pPr>
            <a:lvl2pPr>
              <a:defRPr lang="en-US" dirty="0"/>
            </a:lvl2pPr>
            <a:lvl3pPr>
              <a:defRPr lang="en-US" dirty="0"/>
            </a:lvl3pPr>
            <a:lvl4pPr>
              <a:defRPr lang="en-US" dirty="0"/>
            </a:lvl4pPr>
            <a:lvl5pPr>
              <a:defRPr lang="nl-NL" dirty="0"/>
            </a:lvl5pPr>
          </a:lstStyle>
          <a:p>
            <a:pPr lvl="1"/>
            <a:r>
              <a:rPr lang="nl-NL" noProof="0"/>
              <a:t>Tekst</a:t>
            </a:r>
          </a:p>
          <a:p>
            <a:pPr lvl="2"/>
            <a:r>
              <a:rPr lang="nl-NL" noProof="0"/>
              <a:t>Tekst</a:t>
            </a:r>
          </a:p>
          <a:p>
            <a:pPr lvl="3"/>
            <a:r>
              <a:rPr lang="nl-NL" noProof="0"/>
              <a:t>Tekst</a:t>
            </a:r>
          </a:p>
          <a:p>
            <a:pPr lvl="4"/>
            <a:r>
              <a:rPr lang="nl-NL" noProof="0"/>
              <a:t>Tekst</a:t>
            </a:r>
          </a:p>
        </p:txBody>
      </p:sp>
      <p:sp>
        <p:nvSpPr>
          <p:cNvPr id="20" name="Title Placeholder 4">
            <a:extLst>
              <a:ext uri="{FF2B5EF4-FFF2-40B4-BE49-F238E27FC236}">
                <a16:creationId xmlns:a16="http://schemas.microsoft.com/office/drawing/2014/main" id="{675F4FA1-E558-4054-BE99-5766078BFBE1}"/>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262705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kader">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bwMode="gray"/>
        <p:txBody>
          <a:bodyPr/>
          <a:lstStyle>
            <a:lvl1pPr>
              <a:defRPr/>
            </a:lvl1pPr>
          </a:lstStyle>
          <a:p>
            <a:r>
              <a:rPr lang="nl-NL" noProof="1"/>
              <a:t>Titel</a:t>
            </a:r>
          </a:p>
        </p:txBody>
      </p:sp>
      <p:sp>
        <p:nvSpPr>
          <p:cNvPr id="3" name="Tijdelijke aanduiding voor inhoud 2"/>
          <p:cNvSpPr>
            <a:spLocks noGrp="1" noSelect="1"/>
          </p:cNvSpPr>
          <p:nvPr>
            <p:ph idx="1"/>
          </p:nvPr>
        </p:nvSpPr>
        <p:spPr bwMode="gray"/>
        <p:txBody>
          <a:bodyPr/>
          <a:lstStyle/>
          <a:p>
            <a:pPr lvl="0"/>
            <a:r>
              <a:rPr lang="nl-NL" noProof="1"/>
              <a:t>Tekststijl van het model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4" name="Tijdelijke aanduiding voor datum 3"/>
          <p:cNvSpPr>
            <a:spLocks noGrp="1" noSelect="1"/>
          </p:cNvSpPr>
          <p:nvPr>
            <p:ph type="dt" sz="half" idx="10"/>
          </p:nvPr>
        </p:nvSpPr>
        <p:spPr bwMode="gray"/>
        <p:txBody>
          <a:bodyPr/>
          <a:lstStyle/>
          <a:p>
            <a:r>
              <a:rPr lang="en-US"/>
              <a:t>11-5-2022</a:t>
            </a:r>
            <a:endParaRPr lang="nl-NL"/>
          </a:p>
        </p:txBody>
      </p:sp>
      <p:sp>
        <p:nvSpPr>
          <p:cNvPr id="5" name="Tijdelijke aanduiding voor voettekst 4"/>
          <p:cNvSpPr>
            <a:spLocks noGrp="1" noSelect="1"/>
          </p:cNvSpPr>
          <p:nvPr>
            <p:ph type="ftr" sz="quarter" idx="11"/>
          </p:nvPr>
        </p:nvSpPr>
        <p:spPr bwMode="gray"/>
        <p:txBody>
          <a:bodyPr/>
          <a:lstStyle/>
          <a:p>
            <a:r>
              <a:rPr lang="nl-NL"/>
              <a:t>Fairness Handbook</a:t>
            </a:r>
          </a:p>
        </p:txBody>
      </p:sp>
      <p:sp>
        <p:nvSpPr>
          <p:cNvPr id="6" name="Tijdelijke aanduiding voor dianummer 5"/>
          <p:cNvSpPr>
            <a:spLocks noGrp="1" noSelect="1"/>
          </p:cNvSpPr>
          <p:nvPr>
            <p:ph type="sldNum" sz="quarter" idx="12"/>
          </p:nvPr>
        </p:nvSpPr>
        <p:spPr bwMode="gray"/>
        <p:txBody>
          <a:bodyPr/>
          <a:lstStyle/>
          <a:p>
            <a:r>
              <a:rPr lang="nl-NL"/>
              <a:t>| </a:t>
            </a:r>
            <a:fld id="{5A73F218-DCB0-4894-9B51-05C25669D534}" type="slidenum">
              <a:rPr lang="nl-NL" smtClean="0"/>
              <a:pPr/>
              <a:t>‹nr.›</a:t>
            </a:fld>
            <a:endParaRPr lang="nl-N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 (3)">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7" name="Content Placeholder 6">
            <a:extLst>
              <a:ext uri="{FF2B5EF4-FFF2-40B4-BE49-F238E27FC236}">
                <a16:creationId xmlns:a16="http://schemas.microsoft.com/office/drawing/2014/main" id="{1946909F-75E0-4F63-BAE2-50E1082A1FA6}"/>
              </a:ext>
            </a:extLst>
          </p:cNvPr>
          <p:cNvSpPr>
            <a:spLocks noGrp="1"/>
          </p:cNvSpPr>
          <p:nvPr>
            <p:ph sz="quarter" idx="13" hasCustomPrompt="1"/>
          </p:nvPr>
        </p:nvSpPr>
        <p:spPr>
          <a:xfrm>
            <a:off x="666749" y="1610440"/>
            <a:ext cx="3516683" cy="4698289"/>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E3E76CED-4913-49BD-84DC-1E616A406C0E}"/>
              </a:ext>
            </a:extLst>
          </p:cNvPr>
          <p:cNvSpPr>
            <a:spLocks noGrp="1"/>
          </p:cNvSpPr>
          <p:nvPr>
            <p:ph sz="quarter" idx="15" hasCustomPrompt="1"/>
          </p:nvPr>
        </p:nvSpPr>
        <p:spPr>
          <a:xfrm>
            <a:off x="4344409" y="1610440"/>
            <a:ext cx="3516683" cy="4698289"/>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0" name="Content Placeholder 6">
            <a:extLst>
              <a:ext uri="{FF2B5EF4-FFF2-40B4-BE49-F238E27FC236}">
                <a16:creationId xmlns:a16="http://schemas.microsoft.com/office/drawing/2014/main" id="{C9A93E96-D33F-4A27-801F-A9563318F6EE}"/>
              </a:ext>
            </a:extLst>
          </p:cNvPr>
          <p:cNvSpPr>
            <a:spLocks noGrp="1"/>
          </p:cNvSpPr>
          <p:nvPr>
            <p:ph sz="quarter" idx="16" hasCustomPrompt="1"/>
          </p:nvPr>
        </p:nvSpPr>
        <p:spPr>
          <a:xfrm>
            <a:off x="8022065" y="1610440"/>
            <a:ext cx="3516683" cy="4698289"/>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4" name="Title Placeholder 4">
            <a:extLst>
              <a:ext uri="{FF2B5EF4-FFF2-40B4-BE49-F238E27FC236}">
                <a16:creationId xmlns:a16="http://schemas.microsoft.com/office/drawing/2014/main" id="{6AF244D1-22B7-4873-8D75-02920125EC16}"/>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3976735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 (3) Charts (3)">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7" name="Content Placeholder 6">
            <a:extLst>
              <a:ext uri="{FF2B5EF4-FFF2-40B4-BE49-F238E27FC236}">
                <a16:creationId xmlns:a16="http://schemas.microsoft.com/office/drawing/2014/main" id="{1946909F-75E0-4F63-BAE2-50E1082A1FA6}"/>
              </a:ext>
            </a:extLst>
          </p:cNvPr>
          <p:cNvSpPr>
            <a:spLocks noGrp="1"/>
          </p:cNvSpPr>
          <p:nvPr>
            <p:ph sz="quarter" idx="13" hasCustomPrompt="1"/>
          </p:nvPr>
        </p:nvSpPr>
        <p:spPr>
          <a:xfrm>
            <a:off x="666749" y="1943106"/>
            <a:ext cx="3516683" cy="4365625"/>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E3E76CED-4913-49BD-84DC-1E616A406C0E}"/>
              </a:ext>
            </a:extLst>
          </p:cNvPr>
          <p:cNvSpPr>
            <a:spLocks noGrp="1"/>
          </p:cNvSpPr>
          <p:nvPr>
            <p:ph sz="quarter" idx="15" hasCustomPrompt="1"/>
          </p:nvPr>
        </p:nvSpPr>
        <p:spPr>
          <a:xfrm>
            <a:off x="4344409" y="1943106"/>
            <a:ext cx="3516683" cy="4365625"/>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0" name="Content Placeholder 6">
            <a:extLst>
              <a:ext uri="{FF2B5EF4-FFF2-40B4-BE49-F238E27FC236}">
                <a16:creationId xmlns:a16="http://schemas.microsoft.com/office/drawing/2014/main" id="{C9A93E96-D33F-4A27-801F-A9563318F6EE}"/>
              </a:ext>
            </a:extLst>
          </p:cNvPr>
          <p:cNvSpPr>
            <a:spLocks noGrp="1"/>
          </p:cNvSpPr>
          <p:nvPr>
            <p:ph sz="quarter" idx="16" hasCustomPrompt="1"/>
          </p:nvPr>
        </p:nvSpPr>
        <p:spPr>
          <a:xfrm>
            <a:off x="8022065" y="1943106"/>
            <a:ext cx="3516683" cy="4365625"/>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4" name="Title Placeholder 4">
            <a:extLst>
              <a:ext uri="{FF2B5EF4-FFF2-40B4-BE49-F238E27FC236}">
                <a16:creationId xmlns:a16="http://schemas.microsoft.com/office/drawing/2014/main" id="{6AF244D1-22B7-4873-8D75-02920125EC16}"/>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
        <p:nvSpPr>
          <p:cNvPr id="9" name="Text Placeholder 8">
            <a:extLst>
              <a:ext uri="{FF2B5EF4-FFF2-40B4-BE49-F238E27FC236}">
                <a16:creationId xmlns:a16="http://schemas.microsoft.com/office/drawing/2014/main" id="{A019A07C-C41C-4912-9B77-FFAE89A8FB22}"/>
              </a:ext>
            </a:extLst>
          </p:cNvPr>
          <p:cNvSpPr>
            <a:spLocks noGrp="1"/>
          </p:cNvSpPr>
          <p:nvPr>
            <p:ph type="body" sz="quarter" idx="17" hasCustomPrompt="1"/>
          </p:nvPr>
        </p:nvSpPr>
        <p:spPr>
          <a:xfrm>
            <a:off x="666751" y="1611881"/>
            <a:ext cx="3516680" cy="247650"/>
          </a:xfrm>
        </p:spPr>
        <p:txBody>
          <a:bodyPr/>
          <a:lstStyle>
            <a:lvl1pPr>
              <a:defRPr b="1"/>
            </a:lvl1pPr>
          </a:lstStyle>
          <a:p>
            <a:pPr lvl="0"/>
            <a:r>
              <a:rPr lang="nl-NL" noProof="0"/>
              <a:t>Klik om kop toe te voegen</a:t>
            </a:r>
          </a:p>
        </p:txBody>
      </p:sp>
      <p:sp>
        <p:nvSpPr>
          <p:cNvPr id="15" name="Text Placeholder 8">
            <a:extLst>
              <a:ext uri="{FF2B5EF4-FFF2-40B4-BE49-F238E27FC236}">
                <a16:creationId xmlns:a16="http://schemas.microsoft.com/office/drawing/2014/main" id="{83041FF1-27D1-44F4-93EA-E07868987C04}"/>
              </a:ext>
            </a:extLst>
          </p:cNvPr>
          <p:cNvSpPr>
            <a:spLocks noGrp="1"/>
          </p:cNvSpPr>
          <p:nvPr>
            <p:ph type="body" sz="quarter" idx="18" hasCustomPrompt="1"/>
          </p:nvPr>
        </p:nvSpPr>
        <p:spPr>
          <a:xfrm>
            <a:off x="4337660" y="1611881"/>
            <a:ext cx="3516680" cy="247650"/>
          </a:xfrm>
        </p:spPr>
        <p:txBody>
          <a:bodyPr/>
          <a:lstStyle>
            <a:lvl1pPr>
              <a:defRPr b="1"/>
            </a:lvl1pPr>
          </a:lstStyle>
          <a:p>
            <a:pPr lvl="0"/>
            <a:r>
              <a:rPr lang="nl-NL" noProof="0"/>
              <a:t>Klik om kop toe te voegen</a:t>
            </a:r>
          </a:p>
        </p:txBody>
      </p:sp>
      <p:sp>
        <p:nvSpPr>
          <p:cNvPr id="16" name="Text Placeholder 8">
            <a:extLst>
              <a:ext uri="{FF2B5EF4-FFF2-40B4-BE49-F238E27FC236}">
                <a16:creationId xmlns:a16="http://schemas.microsoft.com/office/drawing/2014/main" id="{906A2C6F-303E-4036-9156-1E32B7605E36}"/>
              </a:ext>
            </a:extLst>
          </p:cNvPr>
          <p:cNvSpPr>
            <a:spLocks noGrp="1"/>
          </p:cNvSpPr>
          <p:nvPr>
            <p:ph type="body" sz="quarter" idx="19" hasCustomPrompt="1"/>
          </p:nvPr>
        </p:nvSpPr>
        <p:spPr>
          <a:xfrm>
            <a:off x="8022067" y="1611881"/>
            <a:ext cx="3516680" cy="247650"/>
          </a:xfrm>
        </p:spPr>
        <p:txBody>
          <a:bodyPr/>
          <a:lstStyle>
            <a:lvl1pPr>
              <a:defRPr b="1"/>
            </a:lvl1pPr>
          </a:lstStyle>
          <a:p>
            <a:pPr lvl="0"/>
            <a:r>
              <a:rPr lang="nl-NL" noProof="0"/>
              <a:t>Klik om kop toe te voegen</a:t>
            </a:r>
          </a:p>
        </p:txBody>
      </p:sp>
    </p:spTree>
    <p:extLst>
      <p:ext uri="{BB962C8B-B14F-4D97-AF65-F5344CB8AC3E}">
        <p14:creationId xmlns:p14="http://schemas.microsoft.com/office/powerpoint/2010/main" val="2884967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x (3)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7" name="Content Placeholder 6">
            <a:extLst>
              <a:ext uri="{FF2B5EF4-FFF2-40B4-BE49-F238E27FC236}">
                <a16:creationId xmlns:a16="http://schemas.microsoft.com/office/drawing/2014/main" id="{1946909F-75E0-4F63-BAE2-50E1082A1FA6}"/>
              </a:ext>
            </a:extLst>
          </p:cNvPr>
          <p:cNvSpPr>
            <a:spLocks noGrp="1"/>
          </p:cNvSpPr>
          <p:nvPr>
            <p:ph sz="quarter" idx="13" hasCustomPrompt="1"/>
          </p:nvPr>
        </p:nvSpPr>
        <p:spPr>
          <a:xfrm>
            <a:off x="666749" y="1897039"/>
            <a:ext cx="3516683" cy="4411686"/>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a:lvl4pPr>
            <a:lvl5pPr>
              <a:defRPr lang="nl-NL"/>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E3E76CED-4913-49BD-84DC-1E616A406C0E}"/>
              </a:ext>
            </a:extLst>
          </p:cNvPr>
          <p:cNvSpPr>
            <a:spLocks noGrp="1"/>
          </p:cNvSpPr>
          <p:nvPr>
            <p:ph sz="quarter" idx="15" hasCustomPrompt="1"/>
          </p:nvPr>
        </p:nvSpPr>
        <p:spPr>
          <a:xfrm>
            <a:off x="4344409" y="1897039"/>
            <a:ext cx="3516683" cy="4411686"/>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a:lvl4pPr>
            <a:lvl5pPr>
              <a:defRPr lang="nl-NL"/>
            </a:lvl5pPr>
          </a:lstStyle>
          <a:p>
            <a:pPr lvl="1"/>
            <a:r>
              <a:rPr lang="nl-NL" noProof="0"/>
              <a:t>Tekst</a:t>
            </a:r>
          </a:p>
          <a:p>
            <a:pPr lvl="2"/>
            <a:r>
              <a:rPr lang="nl-NL" noProof="0"/>
              <a:t>Tekst</a:t>
            </a:r>
          </a:p>
          <a:p>
            <a:pPr lvl="3"/>
            <a:r>
              <a:rPr lang="nl-NL" noProof="0"/>
              <a:t>Tekst</a:t>
            </a:r>
          </a:p>
          <a:p>
            <a:pPr lvl="4"/>
            <a:r>
              <a:rPr lang="nl-NL" noProof="0"/>
              <a:t>Tekst</a:t>
            </a:r>
          </a:p>
        </p:txBody>
      </p:sp>
      <p:sp>
        <p:nvSpPr>
          <p:cNvPr id="10" name="Content Placeholder 6">
            <a:extLst>
              <a:ext uri="{FF2B5EF4-FFF2-40B4-BE49-F238E27FC236}">
                <a16:creationId xmlns:a16="http://schemas.microsoft.com/office/drawing/2014/main" id="{C9A93E96-D33F-4A27-801F-A9563318F6EE}"/>
              </a:ext>
            </a:extLst>
          </p:cNvPr>
          <p:cNvSpPr>
            <a:spLocks noGrp="1"/>
          </p:cNvSpPr>
          <p:nvPr>
            <p:ph sz="quarter" idx="16" hasCustomPrompt="1"/>
          </p:nvPr>
        </p:nvSpPr>
        <p:spPr>
          <a:xfrm>
            <a:off x="8008569" y="1897039"/>
            <a:ext cx="3516683" cy="4411686"/>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a:lvl4pPr>
            <a:lvl5pPr>
              <a:defRPr lang="nl-NL"/>
            </a:lvl5pPr>
          </a:lstStyle>
          <a:p>
            <a:pPr lvl="1"/>
            <a:r>
              <a:rPr lang="nl-NL" noProof="0"/>
              <a:t>Tekst</a:t>
            </a:r>
          </a:p>
          <a:p>
            <a:pPr lvl="2"/>
            <a:r>
              <a:rPr lang="nl-NL" noProof="0"/>
              <a:t>Tekst</a:t>
            </a:r>
          </a:p>
          <a:p>
            <a:pPr lvl="3"/>
            <a:r>
              <a:rPr lang="nl-NL" noProof="0"/>
              <a:t>Tekst</a:t>
            </a:r>
          </a:p>
          <a:p>
            <a:pPr lvl="4"/>
            <a:r>
              <a:rPr lang="nl-NL" noProof="0"/>
              <a:t>Tekst</a:t>
            </a:r>
          </a:p>
        </p:txBody>
      </p:sp>
      <p:sp>
        <p:nvSpPr>
          <p:cNvPr id="11" name="Text Placeholder 13">
            <a:extLst>
              <a:ext uri="{FF2B5EF4-FFF2-40B4-BE49-F238E27FC236}">
                <a16:creationId xmlns:a16="http://schemas.microsoft.com/office/drawing/2014/main" id="{3BD1FF2C-B4D8-42FA-958B-8FB5060C1737}"/>
              </a:ext>
            </a:extLst>
          </p:cNvPr>
          <p:cNvSpPr>
            <a:spLocks noGrp="1"/>
          </p:cNvSpPr>
          <p:nvPr>
            <p:ph type="body" sz="quarter" idx="17" hasCustomPrompt="1"/>
          </p:nvPr>
        </p:nvSpPr>
        <p:spPr>
          <a:xfrm>
            <a:off x="666749" y="1600532"/>
            <a:ext cx="3516683"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12" name="Text Placeholder 13">
            <a:extLst>
              <a:ext uri="{FF2B5EF4-FFF2-40B4-BE49-F238E27FC236}">
                <a16:creationId xmlns:a16="http://schemas.microsoft.com/office/drawing/2014/main" id="{1E466C80-4B56-4866-A03E-8CF75AEA2547}"/>
              </a:ext>
            </a:extLst>
          </p:cNvPr>
          <p:cNvSpPr>
            <a:spLocks noGrp="1"/>
          </p:cNvSpPr>
          <p:nvPr>
            <p:ph type="body" sz="quarter" idx="18" hasCustomPrompt="1"/>
          </p:nvPr>
        </p:nvSpPr>
        <p:spPr>
          <a:xfrm>
            <a:off x="4344409" y="1600532"/>
            <a:ext cx="3516683"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13" name="Text Placeholder 13">
            <a:extLst>
              <a:ext uri="{FF2B5EF4-FFF2-40B4-BE49-F238E27FC236}">
                <a16:creationId xmlns:a16="http://schemas.microsoft.com/office/drawing/2014/main" id="{2DAF1E47-636E-42F7-9092-19CA9CAB39B8}"/>
              </a:ext>
            </a:extLst>
          </p:cNvPr>
          <p:cNvSpPr>
            <a:spLocks noGrp="1"/>
          </p:cNvSpPr>
          <p:nvPr>
            <p:ph type="body" sz="quarter" idx="19" hasCustomPrompt="1"/>
          </p:nvPr>
        </p:nvSpPr>
        <p:spPr>
          <a:xfrm>
            <a:off x="8008569" y="1600532"/>
            <a:ext cx="3516683"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14" name="Title Placeholder 4">
            <a:extLst>
              <a:ext uri="{FF2B5EF4-FFF2-40B4-BE49-F238E27FC236}">
                <a16:creationId xmlns:a16="http://schemas.microsoft.com/office/drawing/2014/main" id="{22D0F762-5336-41D3-AA19-22473EE23859}"/>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7647469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 (4)">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7" name="Content Placeholder 6">
            <a:extLst>
              <a:ext uri="{FF2B5EF4-FFF2-40B4-BE49-F238E27FC236}">
                <a16:creationId xmlns:a16="http://schemas.microsoft.com/office/drawing/2014/main" id="{1946909F-75E0-4F63-BAE2-50E1082A1FA6}"/>
              </a:ext>
            </a:extLst>
          </p:cNvPr>
          <p:cNvSpPr>
            <a:spLocks noGrp="1"/>
          </p:cNvSpPr>
          <p:nvPr>
            <p:ph sz="quarter" idx="13" hasCustomPrompt="1"/>
          </p:nvPr>
        </p:nvSpPr>
        <p:spPr>
          <a:xfrm>
            <a:off x="666752" y="1614179"/>
            <a:ext cx="5332401" cy="2221224"/>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E3E76CED-4913-49BD-84DC-1E616A406C0E}"/>
              </a:ext>
            </a:extLst>
          </p:cNvPr>
          <p:cNvSpPr>
            <a:spLocks noGrp="1"/>
          </p:cNvSpPr>
          <p:nvPr>
            <p:ph sz="quarter" idx="15" hasCustomPrompt="1"/>
          </p:nvPr>
        </p:nvSpPr>
        <p:spPr>
          <a:xfrm>
            <a:off x="6192856" y="1614179"/>
            <a:ext cx="5332401" cy="2221224"/>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2" name="Content Placeholder 6">
            <a:extLst>
              <a:ext uri="{FF2B5EF4-FFF2-40B4-BE49-F238E27FC236}">
                <a16:creationId xmlns:a16="http://schemas.microsoft.com/office/drawing/2014/main" id="{609F7D38-8A05-476E-A5F6-946551480FF1}"/>
              </a:ext>
            </a:extLst>
          </p:cNvPr>
          <p:cNvSpPr>
            <a:spLocks noGrp="1"/>
          </p:cNvSpPr>
          <p:nvPr>
            <p:ph sz="quarter" idx="16" hasCustomPrompt="1"/>
          </p:nvPr>
        </p:nvSpPr>
        <p:spPr>
          <a:xfrm>
            <a:off x="666752" y="4051242"/>
            <a:ext cx="5332401" cy="2245406"/>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3" name="Content Placeholder 6">
            <a:extLst>
              <a:ext uri="{FF2B5EF4-FFF2-40B4-BE49-F238E27FC236}">
                <a16:creationId xmlns:a16="http://schemas.microsoft.com/office/drawing/2014/main" id="{C90F3D03-874C-4519-A9D2-A690D7D852D0}"/>
              </a:ext>
            </a:extLst>
          </p:cNvPr>
          <p:cNvSpPr>
            <a:spLocks noGrp="1"/>
          </p:cNvSpPr>
          <p:nvPr>
            <p:ph sz="quarter" idx="17" hasCustomPrompt="1"/>
          </p:nvPr>
        </p:nvSpPr>
        <p:spPr>
          <a:xfrm>
            <a:off x="6192856" y="4051242"/>
            <a:ext cx="5332401" cy="2245406"/>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7" name="Title Placeholder 4">
            <a:extLst>
              <a:ext uri="{FF2B5EF4-FFF2-40B4-BE49-F238E27FC236}">
                <a16:creationId xmlns:a16="http://schemas.microsoft.com/office/drawing/2014/main" id="{D426147B-6934-459D-8EA4-18D319E107A7}"/>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1286646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 (4) Charts (4)">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7" name="Content Placeholder 6">
            <a:extLst>
              <a:ext uri="{FF2B5EF4-FFF2-40B4-BE49-F238E27FC236}">
                <a16:creationId xmlns:a16="http://schemas.microsoft.com/office/drawing/2014/main" id="{1946909F-75E0-4F63-BAE2-50E1082A1FA6}"/>
              </a:ext>
            </a:extLst>
          </p:cNvPr>
          <p:cNvSpPr>
            <a:spLocks noGrp="1"/>
          </p:cNvSpPr>
          <p:nvPr>
            <p:ph sz="quarter" idx="13" hasCustomPrompt="1"/>
          </p:nvPr>
        </p:nvSpPr>
        <p:spPr>
          <a:xfrm>
            <a:off x="666752" y="1893461"/>
            <a:ext cx="5332401" cy="1941947"/>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E3E76CED-4913-49BD-84DC-1E616A406C0E}"/>
              </a:ext>
            </a:extLst>
          </p:cNvPr>
          <p:cNvSpPr>
            <a:spLocks noGrp="1"/>
          </p:cNvSpPr>
          <p:nvPr>
            <p:ph sz="quarter" idx="15" hasCustomPrompt="1"/>
          </p:nvPr>
        </p:nvSpPr>
        <p:spPr>
          <a:xfrm>
            <a:off x="6192856" y="1893461"/>
            <a:ext cx="5332401" cy="1941947"/>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2" name="Content Placeholder 6">
            <a:extLst>
              <a:ext uri="{FF2B5EF4-FFF2-40B4-BE49-F238E27FC236}">
                <a16:creationId xmlns:a16="http://schemas.microsoft.com/office/drawing/2014/main" id="{609F7D38-8A05-476E-A5F6-946551480FF1}"/>
              </a:ext>
            </a:extLst>
          </p:cNvPr>
          <p:cNvSpPr>
            <a:spLocks noGrp="1"/>
          </p:cNvSpPr>
          <p:nvPr>
            <p:ph sz="quarter" idx="16" hasCustomPrompt="1"/>
          </p:nvPr>
        </p:nvSpPr>
        <p:spPr>
          <a:xfrm>
            <a:off x="666752" y="4318006"/>
            <a:ext cx="5332401" cy="1978647"/>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3" name="Content Placeholder 6">
            <a:extLst>
              <a:ext uri="{FF2B5EF4-FFF2-40B4-BE49-F238E27FC236}">
                <a16:creationId xmlns:a16="http://schemas.microsoft.com/office/drawing/2014/main" id="{C90F3D03-874C-4519-A9D2-A690D7D852D0}"/>
              </a:ext>
            </a:extLst>
          </p:cNvPr>
          <p:cNvSpPr>
            <a:spLocks noGrp="1"/>
          </p:cNvSpPr>
          <p:nvPr>
            <p:ph sz="quarter" idx="17" hasCustomPrompt="1"/>
          </p:nvPr>
        </p:nvSpPr>
        <p:spPr>
          <a:xfrm>
            <a:off x="6192856" y="4318006"/>
            <a:ext cx="5332401" cy="1978647"/>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7" name="Title Placeholder 4">
            <a:extLst>
              <a:ext uri="{FF2B5EF4-FFF2-40B4-BE49-F238E27FC236}">
                <a16:creationId xmlns:a16="http://schemas.microsoft.com/office/drawing/2014/main" id="{D426147B-6934-459D-8EA4-18D319E107A7}"/>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
        <p:nvSpPr>
          <p:cNvPr id="10" name="Text Placeholder 8">
            <a:extLst>
              <a:ext uri="{FF2B5EF4-FFF2-40B4-BE49-F238E27FC236}">
                <a16:creationId xmlns:a16="http://schemas.microsoft.com/office/drawing/2014/main" id="{BF93BD8D-4A67-4A93-803E-7FAD5D065B5C}"/>
              </a:ext>
            </a:extLst>
          </p:cNvPr>
          <p:cNvSpPr>
            <a:spLocks noGrp="1"/>
          </p:cNvSpPr>
          <p:nvPr>
            <p:ph type="body" sz="quarter" idx="18" hasCustomPrompt="1"/>
          </p:nvPr>
        </p:nvSpPr>
        <p:spPr>
          <a:xfrm>
            <a:off x="666750" y="1611881"/>
            <a:ext cx="5332399" cy="247650"/>
          </a:xfrm>
        </p:spPr>
        <p:txBody>
          <a:bodyPr/>
          <a:lstStyle>
            <a:lvl1pPr>
              <a:defRPr b="1"/>
            </a:lvl1pPr>
          </a:lstStyle>
          <a:p>
            <a:pPr lvl="0"/>
            <a:r>
              <a:rPr lang="nl-NL" noProof="0"/>
              <a:t>Klik om kop toe te voegen</a:t>
            </a:r>
          </a:p>
        </p:txBody>
      </p:sp>
      <p:sp>
        <p:nvSpPr>
          <p:cNvPr id="11" name="Text Placeholder 8">
            <a:extLst>
              <a:ext uri="{FF2B5EF4-FFF2-40B4-BE49-F238E27FC236}">
                <a16:creationId xmlns:a16="http://schemas.microsoft.com/office/drawing/2014/main" id="{E02998D9-BFAB-41BB-9F05-16848A4F1DB4}"/>
              </a:ext>
            </a:extLst>
          </p:cNvPr>
          <p:cNvSpPr>
            <a:spLocks noGrp="1"/>
          </p:cNvSpPr>
          <p:nvPr>
            <p:ph type="body" sz="quarter" idx="19" hasCustomPrompt="1"/>
          </p:nvPr>
        </p:nvSpPr>
        <p:spPr>
          <a:xfrm>
            <a:off x="6192855" y="1611881"/>
            <a:ext cx="5332399" cy="247650"/>
          </a:xfrm>
        </p:spPr>
        <p:txBody>
          <a:bodyPr/>
          <a:lstStyle>
            <a:lvl1pPr>
              <a:defRPr b="1"/>
            </a:lvl1pPr>
          </a:lstStyle>
          <a:p>
            <a:pPr lvl="0"/>
            <a:r>
              <a:rPr lang="nl-NL" noProof="0"/>
              <a:t>Klik om kop toe te voegen</a:t>
            </a:r>
          </a:p>
        </p:txBody>
      </p:sp>
      <p:sp>
        <p:nvSpPr>
          <p:cNvPr id="14" name="Text Placeholder 8">
            <a:extLst>
              <a:ext uri="{FF2B5EF4-FFF2-40B4-BE49-F238E27FC236}">
                <a16:creationId xmlns:a16="http://schemas.microsoft.com/office/drawing/2014/main" id="{30FD6994-391F-433F-BDE4-0540A6E06D4F}"/>
              </a:ext>
            </a:extLst>
          </p:cNvPr>
          <p:cNvSpPr>
            <a:spLocks noGrp="1"/>
          </p:cNvSpPr>
          <p:nvPr>
            <p:ph type="body" sz="quarter" idx="20" hasCustomPrompt="1"/>
          </p:nvPr>
        </p:nvSpPr>
        <p:spPr>
          <a:xfrm>
            <a:off x="666750" y="4034805"/>
            <a:ext cx="5332399" cy="247650"/>
          </a:xfrm>
        </p:spPr>
        <p:txBody>
          <a:bodyPr/>
          <a:lstStyle>
            <a:lvl1pPr>
              <a:defRPr b="1"/>
            </a:lvl1pPr>
          </a:lstStyle>
          <a:p>
            <a:pPr lvl="0"/>
            <a:r>
              <a:rPr lang="nl-NL" noProof="0"/>
              <a:t>Klik om kop toe te voegen</a:t>
            </a:r>
          </a:p>
        </p:txBody>
      </p:sp>
      <p:sp>
        <p:nvSpPr>
          <p:cNvPr id="15" name="Text Placeholder 8">
            <a:extLst>
              <a:ext uri="{FF2B5EF4-FFF2-40B4-BE49-F238E27FC236}">
                <a16:creationId xmlns:a16="http://schemas.microsoft.com/office/drawing/2014/main" id="{021C46BC-655F-4A5D-A2D5-2A19EDCE5041}"/>
              </a:ext>
            </a:extLst>
          </p:cNvPr>
          <p:cNvSpPr>
            <a:spLocks noGrp="1"/>
          </p:cNvSpPr>
          <p:nvPr>
            <p:ph type="body" sz="quarter" idx="21" hasCustomPrompt="1"/>
          </p:nvPr>
        </p:nvSpPr>
        <p:spPr>
          <a:xfrm>
            <a:off x="6192855" y="4034805"/>
            <a:ext cx="5332399" cy="247650"/>
          </a:xfrm>
        </p:spPr>
        <p:txBody>
          <a:bodyPr/>
          <a:lstStyle>
            <a:lvl1pPr>
              <a:defRPr b="1"/>
            </a:lvl1pPr>
          </a:lstStyle>
          <a:p>
            <a:pPr lvl="0"/>
            <a:r>
              <a:rPr lang="nl-NL" noProof="0"/>
              <a:t>Klik om kop toe te voegen</a:t>
            </a:r>
          </a:p>
        </p:txBody>
      </p:sp>
    </p:spTree>
    <p:extLst>
      <p:ext uri="{BB962C8B-B14F-4D97-AF65-F5344CB8AC3E}">
        <p14:creationId xmlns:p14="http://schemas.microsoft.com/office/powerpoint/2010/main" val="13151341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x (4)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7" name="Content Placeholder 6">
            <a:extLst>
              <a:ext uri="{FF2B5EF4-FFF2-40B4-BE49-F238E27FC236}">
                <a16:creationId xmlns:a16="http://schemas.microsoft.com/office/drawing/2014/main" id="{1946909F-75E0-4F63-BAE2-50E1082A1FA6}"/>
              </a:ext>
            </a:extLst>
          </p:cNvPr>
          <p:cNvSpPr>
            <a:spLocks noGrp="1"/>
          </p:cNvSpPr>
          <p:nvPr>
            <p:ph sz="quarter" idx="13" hasCustomPrompt="1"/>
          </p:nvPr>
        </p:nvSpPr>
        <p:spPr>
          <a:xfrm>
            <a:off x="666752" y="1920567"/>
            <a:ext cx="5332401" cy="1914836"/>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a:lvl4pPr>
            <a:lvl5pPr>
              <a:defRPr lang="nl-NL"/>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E3E76CED-4913-49BD-84DC-1E616A406C0E}"/>
              </a:ext>
            </a:extLst>
          </p:cNvPr>
          <p:cNvSpPr>
            <a:spLocks noGrp="1"/>
          </p:cNvSpPr>
          <p:nvPr>
            <p:ph sz="quarter" idx="15" hasCustomPrompt="1"/>
          </p:nvPr>
        </p:nvSpPr>
        <p:spPr>
          <a:xfrm>
            <a:off x="6192056" y="1920567"/>
            <a:ext cx="5332401" cy="1914836"/>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nl-NL" dirty="0"/>
            </a:lvl5pPr>
          </a:lstStyle>
          <a:p>
            <a:pPr lvl="1"/>
            <a:r>
              <a:rPr lang="nl-NL" noProof="0"/>
              <a:t>Tekst</a:t>
            </a:r>
          </a:p>
          <a:p>
            <a:pPr lvl="2"/>
            <a:r>
              <a:rPr lang="nl-NL" noProof="0"/>
              <a:t>Tekst</a:t>
            </a:r>
          </a:p>
          <a:p>
            <a:pPr lvl="3"/>
            <a:r>
              <a:rPr lang="nl-NL" noProof="0"/>
              <a:t>Tekst</a:t>
            </a:r>
          </a:p>
          <a:p>
            <a:pPr lvl="4"/>
            <a:r>
              <a:rPr lang="nl-NL" noProof="0"/>
              <a:t>Tekst</a:t>
            </a:r>
          </a:p>
        </p:txBody>
      </p:sp>
      <p:sp>
        <p:nvSpPr>
          <p:cNvPr id="14" name="Text Placeholder 13">
            <a:extLst>
              <a:ext uri="{FF2B5EF4-FFF2-40B4-BE49-F238E27FC236}">
                <a16:creationId xmlns:a16="http://schemas.microsoft.com/office/drawing/2014/main" id="{0A0116B7-2DDA-4F17-84E6-CC6DF2123E96}"/>
              </a:ext>
            </a:extLst>
          </p:cNvPr>
          <p:cNvSpPr>
            <a:spLocks noGrp="1"/>
          </p:cNvSpPr>
          <p:nvPr>
            <p:ph type="body" sz="quarter" idx="18" hasCustomPrompt="1"/>
          </p:nvPr>
        </p:nvSpPr>
        <p:spPr>
          <a:xfrm>
            <a:off x="666747" y="1614179"/>
            <a:ext cx="5331600"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15" name="Text Placeholder 13">
            <a:extLst>
              <a:ext uri="{FF2B5EF4-FFF2-40B4-BE49-F238E27FC236}">
                <a16:creationId xmlns:a16="http://schemas.microsoft.com/office/drawing/2014/main" id="{B93655A9-D6B4-4AEE-A369-A04444CD373D}"/>
              </a:ext>
            </a:extLst>
          </p:cNvPr>
          <p:cNvSpPr>
            <a:spLocks noGrp="1"/>
          </p:cNvSpPr>
          <p:nvPr>
            <p:ph type="body" sz="quarter" idx="19" hasCustomPrompt="1"/>
          </p:nvPr>
        </p:nvSpPr>
        <p:spPr>
          <a:xfrm>
            <a:off x="6192051" y="1614179"/>
            <a:ext cx="5331600"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16" name="Text Placeholder 13">
            <a:extLst>
              <a:ext uri="{FF2B5EF4-FFF2-40B4-BE49-F238E27FC236}">
                <a16:creationId xmlns:a16="http://schemas.microsoft.com/office/drawing/2014/main" id="{1DF4E769-2159-4882-91BA-CC023C7C38AA}"/>
              </a:ext>
            </a:extLst>
          </p:cNvPr>
          <p:cNvSpPr>
            <a:spLocks noGrp="1"/>
          </p:cNvSpPr>
          <p:nvPr>
            <p:ph type="body" sz="quarter" idx="20" hasCustomPrompt="1"/>
          </p:nvPr>
        </p:nvSpPr>
        <p:spPr>
          <a:xfrm>
            <a:off x="666747" y="4078538"/>
            <a:ext cx="5331600" cy="306388"/>
          </a:xfrm>
          <a:solidFill>
            <a:schemeClr val="tx2"/>
          </a:solidFill>
          <a:ln w="19050">
            <a:solidFill>
              <a:schemeClr val="accent1"/>
            </a:solidFill>
          </a:ln>
        </p:spPr>
        <p:txBody>
          <a:bodyPr vert="horz" lIns="91440" tIns="45720" rIns="91440" bIns="45720" rtlCol="0" anchor="ctr">
            <a:noAutofit/>
          </a:bodyPr>
          <a:lstStyle>
            <a:lvl1pPr>
              <a:defRPr lang="nl-NL" b="1" dirty="0">
                <a:solidFill>
                  <a:schemeClr val="bg1"/>
                </a:solidFill>
              </a:defRPr>
            </a:lvl1pPr>
          </a:lstStyle>
          <a:p>
            <a:pPr lvl="0"/>
            <a:r>
              <a:rPr lang="nl-NL" noProof="0"/>
              <a:t>Klik om kop toe te voegen</a:t>
            </a:r>
          </a:p>
        </p:txBody>
      </p:sp>
      <p:sp>
        <p:nvSpPr>
          <p:cNvPr id="17" name="Text Placeholder 13">
            <a:extLst>
              <a:ext uri="{FF2B5EF4-FFF2-40B4-BE49-F238E27FC236}">
                <a16:creationId xmlns:a16="http://schemas.microsoft.com/office/drawing/2014/main" id="{A3E0BAEA-477D-458D-A88C-96519C74F07A}"/>
              </a:ext>
            </a:extLst>
          </p:cNvPr>
          <p:cNvSpPr>
            <a:spLocks noGrp="1"/>
          </p:cNvSpPr>
          <p:nvPr>
            <p:ph type="body" sz="quarter" idx="21" hasCustomPrompt="1"/>
          </p:nvPr>
        </p:nvSpPr>
        <p:spPr>
          <a:xfrm>
            <a:off x="6192051" y="4078538"/>
            <a:ext cx="5331600"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18" name="Content Placeholder 6">
            <a:extLst>
              <a:ext uri="{FF2B5EF4-FFF2-40B4-BE49-F238E27FC236}">
                <a16:creationId xmlns:a16="http://schemas.microsoft.com/office/drawing/2014/main" id="{D9637CE5-9335-4F08-ADEE-9B559529D1C8}"/>
              </a:ext>
            </a:extLst>
          </p:cNvPr>
          <p:cNvSpPr>
            <a:spLocks noGrp="1"/>
          </p:cNvSpPr>
          <p:nvPr>
            <p:ph sz="quarter" idx="22" hasCustomPrompt="1"/>
          </p:nvPr>
        </p:nvSpPr>
        <p:spPr>
          <a:xfrm>
            <a:off x="666752" y="4384926"/>
            <a:ext cx="5332401" cy="1914836"/>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a:lvl4pPr>
            <a:lvl5pPr>
              <a:defRPr lang="nl-NL"/>
            </a:lvl5pPr>
          </a:lstStyle>
          <a:p>
            <a:pPr lvl="1"/>
            <a:r>
              <a:rPr lang="nl-NL" noProof="0"/>
              <a:t>Tekst</a:t>
            </a:r>
          </a:p>
          <a:p>
            <a:pPr lvl="2"/>
            <a:r>
              <a:rPr lang="nl-NL" noProof="0"/>
              <a:t>Tekst</a:t>
            </a:r>
          </a:p>
          <a:p>
            <a:pPr lvl="3"/>
            <a:r>
              <a:rPr lang="nl-NL" noProof="0"/>
              <a:t>Tekst</a:t>
            </a:r>
          </a:p>
          <a:p>
            <a:pPr lvl="4"/>
            <a:r>
              <a:rPr lang="nl-NL" noProof="0"/>
              <a:t>Tekst</a:t>
            </a:r>
          </a:p>
        </p:txBody>
      </p:sp>
      <p:sp>
        <p:nvSpPr>
          <p:cNvPr id="19" name="Content Placeholder 6">
            <a:extLst>
              <a:ext uri="{FF2B5EF4-FFF2-40B4-BE49-F238E27FC236}">
                <a16:creationId xmlns:a16="http://schemas.microsoft.com/office/drawing/2014/main" id="{ED13E8E9-2039-4489-8CFF-E662FDC0F4DA}"/>
              </a:ext>
            </a:extLst>
          </p:cNvPr>
          <p:cNvSpPr>
            <a:spLocks noGrp="1"/>
          </p:cNvSpPr>
          <p:nvPr>
            <p:ph sz="quarter" idx="23" hasCustomPrompt="1"/>
          </p:nvPr>
        </p:nvSpPr>
        <p:spPr>
          <a:xfrm>
            <a:off x="6192056" y="4384926"/>
            <a:ext cx="5332401" cy="1914836"/>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nl-NL" dirty="0"/>
            </a:lvl5pPr>
          </a:lstStyle>
          <a:p>
            <a:pPr lvl="1"/>
            <a:r>
              <a:rPr lang="nl-NL" noProof="0"/>
              <a:t>Tekst</a:t>
            </a:r>
          </a:p>
          <a:p>
            <a:pPr lvl="2"/>
            <a:r>
              <a:rPr lang="nl-NL" noProof="0"/>
              <a:t>Tekst</a:t>
            </a:r>
          </a:p>
          <a:p>
            <a:pPr lvl="3"/>
            <a:r>
              <a:rPr lang="nl-NL" noProof="0"/>
              <a:t>Tekst</a:t>
            </a:r>
          </a:p>
          <a:p>
            <a:pPr lvl="4"/>
            <a:r>
              <a:rPr lang="nl-NL" noProof="0"/>
              <a:t>Tekst</a:t>
            </a:r>
          </a:p>
        </p:txBody>
      </p:sp>
      <p:sp>
        <p:nvSpPr>
          <p:cNvPr id="20" name="Text Placeholder 8">
            <a:extLst>
              <a:ext uri="{FF2B5EF4-FFF2-40B4-BE49-F238E27FC236}">
                <a16:creationId xmlns:a16="http://schemas.microsoft.com/office/drawing/2014/main" id="{A6343749-2542-4BAC-B2A1-6300FCE15E19}"/>
              </a:ext>
            </a:extLst>
          </p:cNvPr>
          <p:cNvSpPr>
            <a:spLocks noGrp="1"/>
          </p:cNvSpPr>
          <p:nvPr>
            <p:ph type="body" sz="quarter" idx="14" hasCustomPrompt="1"/>
          </p:nvPr>
        </p:nvSpPr>
        <p:spPr>
          <a:xfrm>
            <a:off x="666751" y="1228725"/>
            <a:ext cx="10872000" cy="247650"/>
          </a:xfrm>
        </p:spPr>
        <p:txBody>
          <a:bodyPr/>
          <a:lstStyle>
            <a:lvl1pPr>
              <a:defRPr/>
            </a:lvl1pPr>
          </a:lstStyle>
          <a:p>
            <a:pPr lvl="0"/>
            <a:r>
              <a:rPr lang="nl-NL" noProof="0"/>
              <a:t>Klik om subtitel in te voegen</a:t>
            </a:r>
          </a:p>
        </p:txBody>
      </p:sp>
      <p:sp>
        <p:nvSpPr>
          <p:cNvPr id="21" name="Title Placeholder 4">
            <a:extLst>
              <a:ext uri="{FF2B5EF4-FFF2-40B4-BE49-F238E27FC236}">
                <a16:creationId xmlns:a16="http://schemas.microsoft.com/office/drawing/2014/main" id="{0939F8DC-3D85-48D7-9C64-F4B33AA92585}"/>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3358615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x (6)">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7" name="Content Placeholder 6">
            <a:extLst>
              <a:ext uri="{FF2B5EF4-FFF2-40B4-BE49-F238E27FC236}">
                <a16:creationId xmlns:a16="http://schemas.microsoft.com/office/drawing/2014/main" id="{1946909F-75E0-4F63-BAE2-50E1082A1FA6}"/>
              </a:ext>
            </a:extLst>
          </p:cNvPr>
          <p:cNvSpPr>
            <a:spLocks noGrp="1"/>
          </p:cNvSpPr>
          <p:nvPr>
            <p:ph sz="quarter" idx="13" hasCustomPrompt="1"/>
          </p:nvPr>
        </p:nvSpPr>
        <p:spPr>
          <a:xfrm>
            <a:off x="666751" y="1614179"/>
            <a:ext cx="3495055" cy="2229770"/>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E3E76CED-4913-49BD-84DC-1E616A406C0E}"/>
              </a:ext>
            </a:extLst>
          </p:cNvPr>
          <p:cNvSpPr>
            <a:spLocks noGrp="1"/>
          </p:cNvSpPr>
          <p:nvPr>
            <p:ph sz="quarter" idx="15" hasCustomPrompt="1"/>
          </p:nvPr>
        </p:nvSpPr>
        <p:spPr>
          <a:xfrm>
            <a:off x="4344410" y="1614179"/>
            <a:ext cx="3495055" cy="2229770"/>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0" name="Content Placeholder 6">
            <a:extLst>
              <a:ext uri="{FF2B5EF4-FFF2-40B4-BE49-F238E27FC236}">
                <a16:creationId xmlns:a16="http://schemas.microsoft.com/office/drawing/2014/main" id="{C9A93E96-D33F-4A27-801F-A9563318F6EE}"/>
              </a:ext>
            </a:extLst>
          </p:cNvPr>
          <p:cNvSpPr>
            <a:spLocks noGrp="1"/>
          </p:cNvSpPr>
          <p:nvPr>
            <p:ph sz="quarter" idx="16" hasCustomPrompt="1"/>
          </p:nvPr>
        </p:nvSpPr>
        <p:spPr>
          <a:xfrm>
            <a:off x="8022069" y="1614179"/>
            <a:ext cx="3495055" cy="2229770"/>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4" name="Content Placeholder 6">
            <a:extLst>
              <a:ext uri="{FF2B5EF4-FFF2-40B4-BE49-F238E27FC236}">
                <a16:creationId xmlns:a16="http://schemas.microsoft.com/office/drawing/2014/main" id="{B49F02EA-5F0C-4CF8-938B-E2F38C9FBFB8}"/>
              </a:ext>
            </a:extLst>
          </p:cNvPr>
          <p:cNvSpPr>
            <a:spLocks noGrp="1"/>
          </p:cNvSpPr>
          <p:nvPr>
            <p:ph sz="quarter" idx="17" hasCustomPrompt="1"/>
          </p:nvPr>
        </p:nvSpPr>
        <p:spPr>
          <a:xfrm>
            <a:off x="666751" y="4065752"/>
            <a:ext cx="3495055" cy="2229770"/>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5" name="Content Placeholder 6">
            <a:extLst>
              <a:ext uri="{FF2B5EF4-FFF2-40B4-BE49-F238E27FC236}">
                <a16:creationId xmlns:a16="http://schemas.microsoft.com/office/drawing/2014/main" id="{F7503642-CDD8-4E7C-B9F6-18F4BADB830C}"/>
              </a:ext>
            </a:extLst>
          </p:cNvPr>
          <p:cNvSpPr>
            <a:spLocks noGrp="1"/>
          </p:cNvSpPr>
          <p:nvPr>
            <p:ph sz="quarter" idx="18" hasCustomPrompt="1"/>
          </p:nvPr>
        </p:nvSpPr>
        <p:spPr>
          <a:xfrm>
            <a:off x="4344410" y="4065752"/>
            <a:ext cx="3495055" cy="2229770"/>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6" name="Content Placeholder 6">
            <a:extLst>
              <a:ext uri="{FF2B5EF4-FFF2-40B4-BE49-F238E27FC236}">
                <a16:creationId xmlns:a16="http://schemas.microsoft.com/office/drawing/2014/main" id="{6A4BBC05-3B20-4675-93D1-ACAE5D603510}"/>
              </a:ext>
            </a:extLst>
          </p:cNvPr>
          <p:cNvSpPr>
            <a:spLocks noGrp="1"/>
          </p:cNvSpPr>
          <p:nvPr>
            <p:ph sz="quarter" idx="19" hasCustomPrompt="1"/>
          </p:nvPr>
        </p:nvSpPr>
        <p:spPr>
          <a:xfrm>
            <a:off x="8022069" y="4065752"/>
            <a:ext cx="3495055" cy="2229770"/>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23" name="Title Placeholder 4">
            <a:extLst>
              <a:ext uri="{FF2B5EF4-FFF2-40B4-BE49-F238E27FC236}">
                <a16:creationId xmlns:a16="http://schemas.microsoft.com/office/drawing/2014/main" id="{9C36A84B-6057-47BC-8E36-0F4925C3F010}"/>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
        <p:nvSpPr>
          <p:cNvPr id="12" name="Text Placeholder 8">
            <a:extLst>
              <a:ext uri="{FF2B5EF4-FFF2-40B4-BE49-F238E27FC236}">
                <a16:creationId xmlns:a16="http://schemas.microsoft.com/office/drawing/2014/main" id="{DB89F20D-F808-4AAC-A666-6C85542EB928}"/>
              </a:ext>
            </a:extLst>
          </p:cNvPr>
          <p:cNvSpPr>
            <a:spLocks noGrp="1"/>
          </p:cNvSpPr>
          <p:nvPr>
            <p:ph type="body" sz="quarter" idx="14" hasCustomPrompt="1"/>
          </p:nvPr>
        </p:nvSpPr>
        <p:spPr>
          <a:xfrm>
            <a:off x="666751" y="1228725"/>
            <a:ext cx="10872000" cy="247650"/>
          </a:xfrm>
        </p:spPr>
        <p:txBody>
          <a:bodyPr/>
          <a:lstStyle>
            <a:lvl1pPr>
              <a:defRPr sz="1350" b="1">
                <a:solidFill>
                  <a:schemeClr val="tx2"/>
                </a:solidFill>
              </a:defRPr>
            </a:lvl1pPr>
          </a:lstStyle>
          <a:p>
            <a:pPr lvl="0"/>
            <a:r>
              <a:rPr lang="nl-NL" noProof="0"/>
              <a:t>Klik om subtitel in te voegen</a:t>
            </a:r>
          </a:p>
        </p:txBody>
      </p:sp>
    </p:spTree>
    <p:extLst>
      <p:ext uri="{BB962C8B-B14F-4D97-AF65-F5344CB8AC3E}">
        <p14:creationId xmlns:p14="http://schemas.microsoft.com/office/powerpoint/2010/main" val="35744455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 (6) Charts (6)">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7" name="Content Placeholder 6">
            <a:extLst>
              <a:ext uri="{FF2B5EF4-FFF2-40B4-BE49-F238E27FC236}">
                <a16:creationId xmlns:a16="http://schemas.microsoft.com/office/drawing/2014/main" id="{1946909F-75E0-4F63-BAE2-50E1082A1FA6}"/>
              </a:ext>
            </a:extLst>
          </p:cNvPr>
          <p:cNvSpPr>
            <a:spLocks noGrp="1"/>
          </p:cNvSpPr>
          <p:nvPr>
            <p:ph sz="quarter" idx="13" hasCustomPrompt="1"/>
          </p:nvPr>
        </p:nvSpPr>
        <p:spPr>
          <a:xfrm>
            <a:off x="666748" y="1909823"/>
            <a:ext cx="3517200" cy="1934126"/>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E3E76CED-4913-49BD-84DC-1E616A406C0E}"/>
              </a:ext>
            </a:extLst>
          </p:cNvPr>
          <p:cNvSpPr>
            <a:spLocks noGrp="1"/>
          </p:cNvSpPr>
          <p:nvPr>
            <p:ph sz="quarter" idx="15" hasCustomPrompt="1"/>
          </p:nvPr>
        </p:nvSpPr>
        <p:spPr>
          <a:xfrm>
            <a:off x="4344407" y="1909823"/>
            <a:ext cx="3517200" cy="1934126"/>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0" name="Content Placeholder 6">
            <a:extLst>
              <a:ext uri="{FF2B5EF4-FFF2-40B4-BE49-F238E27FC236}">
                <a16:creationId xmlns:a16="http://schemas.microsoft.com/office/drawing/2014/main" id="{C9A93E96-D33F-4A27-801F-A9563318F6EE}"/>
              </a:ext>
            </a:extLst>
          </p:cNvPr>
          <p:cNvSpPr>
            <a:spLocks noGrp="1"/>
          </p:cNvSpPr>
          <p:nvPr>
            <p:ph sz="quarter" idx="16" hasCustomPrompt="1"/>
          </p:nvPr>
        </p:nvSpPr>
        <p:spPr>
          <a:xfrm>
            <a:off x="8022067" y="1909823"/>
            <a:ext cx="3517200" cy="1934126"/>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4" name="Content Placeholder 6">
            <a:extLst>
              <a:ext uri="{FF2B5EF4-FFF2-40B4-BE49-F238E27FC236}">
                <a16:creationId xmlns:a16="http://schemas.microsoft.com/office/drawing/2014/main" id="{B49F02EA-5F0C-4CF8-938B-E2F38C9FBFB8}"/>
              </a:ext>
            </a:extLst>
          </p:cNvPr>
          <p:cNvSpPr>
            <a:spLocks noGrp="1"/>
          </p:cNvSpPr>
          <p:nvPr>
            <p:ph sz="quarter" idx="17" hasCustomPrompt="1"/>
          </p:nvPr>
        </p:nvSpPr>
        <p:spPr>
          <a:xfrm>
            <a:off x="666748" y="4373880"/>
            <a:ext cx="3517200" cy="192164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5" name="Content Placeholder 6">
            <a:extLst>
              <a:ext uri="{FF2B5EF4-FFF2-40B4-BE49-F238E27FC236}">
                <a16:creationId xmlns:a16="http://schemas.microsoft.com/office/drawing/2014/main" id="{F7503642-CDD8-4E7C-B9F6-18F4BADB830C}"/>
              </a:ext>
            </a:extLst>
          </p:cNvPr>
          <p:cNvSpPr>
            <a:spLocks noGrp="1"/>
          </p:cNvSpPr>
          <p:nvPr>
            <p:ph sz="quarter" idx="18" hasCustomPrompt="1"/>
          </p:nvPr>
        </p:nvSpPr>
        <p:spPr>
          <a:xfrm>
            <a:off x="4344407" y="4373880"/>
            <a:ext cx="3517200" cy="192164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6" name="Content Placeholder 6">
            <a:extLst>
              <a:ext uri="{FF2B5EF4-FFF2-40B4-BE49-F238E27FC236}">
                <a16:creationId xmlns:a16="http://schemas.microsoft.com/office/drawing/2014/main" id="{6A4BBC05-3B20-4675-93D1-ACAE5D603510}"/>
              </a:ext>
            </a:extLst>
          </p:cNvPr>
          <p:cNvSpPr>
            <a:spLocks noGrp="1"/>
          </p:cNvSpPr>
          <p:nvPr>
            <p:ph sz="quarter" idx="19" hasCustomPrompt="1"/>
          </p:nvPr>
        </p:nvSpPr>
        <p:spPr>
          <a:xfrm>
            <a:off x="8022067" y="4373880"/>
            <a:ext cx="3517200" cy="192164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23" name="Title Placeholder 4">
            <a:extLst>
              <a:ext uri="{FF2B5EF4-FFF2-40B4-BE49-F238E27FC236}">
                <a16:creationId xmlns:a16="http://schemas.microsoft.com/office/drawing/2014/main" id="{9C36A84B-6057-47BC-8E36-0F4925C3F010}"/>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
        <p:nvSpPr>
          <p:cNvPr id="13" name="Text Placeholder 8">
            <a:extLst>
              <a:ext uri="{FF2B5EF4-FFF2-40B4-BE49-F238E27FC236}">
                <a16:creationId xmlns:a16="http://schemas.microsoft.com/office/drawing/2014/main" id="{6D989A94-524E-4294-A80F-0F0699E09B34}"/>
              </a:ext>
            </a:extLst>
          </p:cNvPr>
          <p:cNvSpPr>
            <a:spLocks noGrp="1"/>
          </p:cNvSpPr>
          <p:nvPr>
            <p:ph type="body" sz="quarter" idx="20" hasCustomPrompt="1"/>
          </p:nvPr>
        </p:nvSpPr>
        <p:spPr>
          <a:xfrm>
            <a:off x="666751" y="1611881"/>
            <a:ext cx="3516680" cy="247650"/>
          </a:xfrm>
        </p:spPr>
        <p:txBody>
          <a:bodyPr/>
          <a:lstStyle>
            <a:lvl1pPr>
              <a:defRPr b="1"/>
            </a:lvl1pPr>
          </a:lstStyle>
          <a:p>
            <a:pPr lvl="0"/>
            <a:r>
              <a:rPr lang="nl-NL" noProof="0"/>
              <a:t>Klik om kop toe te voegen</a:t>
            </a:r>
          </a:p>
        </p:txBody>
      </p:sp>
      <p:sp>
        <p:nvSpPr>
          <p:cNvPr id="17" name="Text Placeholder 8">
            <a:extLst>
              <a:ext uri="{FF2B5EF4-FFF2-40B4-BE49-F238E27FC236}">
                <a16:creationId xmlns:a16="http://schemas.microsoft.com/office/drawing/2014/main" id="{C5099E76-230D-423F-BD2C-A314199F54A3}"/>
              </a:ext>
            </a:extLst>
          </p:cNvPr>
          <p:cNvSpPr>
            <a:spLocks noGrp="1"/>
          </p:cNvSpPr>
          <p:nvPr>
            <p:ph type="body" sz="quarter" idx="21" hasCustomPrompt="1"/>
          </p:nvPr>
        </p:nvSpPr>
        <p:spPr>
          <a:xfrm>
            <a:off x="4337660" y="1611881"/>
            <a:ext cx="3516680" cy="247650"/>
          </a:xfrm>
        </p:spPr>
        <p:txBody>
          <a:bodyPr/>
          <a:lstStyle>
            <a:lvl1pPr>
              <a:defRPr b="1"/>
            </a:lvl1pPr>
          </a:lstStyle>
          <a:p>
            <a:pPr lvl="0"/>
            <a:r>
              <a:rPr lang="nl-NL" noProof="0"/>
              <a:t>Klik om kop toe te voegen</a:t>
            </a:r>
          </a:p>
        </p:txBody>
      </p:sp>
      <p:sp>
        <p:nvSpPr>
          <p:cNvPr id="18" name="Text Placeholder 8">
            <a:extLst>
              <a:ext uri="{FF2B5EF4-FFF2-40B4-BE49-F238E27FC236}">
                <a16:creationId xmlns:a16="http://schemas.microsoft.com/office/drawing/2014/main" id="{4C5D2BD7-34D1-4071-BC66-0E4EB41A9562}"/>
              </a:ext>
            </a:extLst>
          </p:cNvPr>
          <p:cNvSpPr>
            <a:spLocks noGrp="1"/>
          </p:cNvSpPr>
          <p:nvPr>
            <p:ph type="body" sz="quarter" idx="22" hasCustomPrompt="1"/>
          </p:nvPr>
        </p:nvSpPr>
        <p:spPr>
          <a:xfrm>
            <a:off x="8022067" y="1611881"/>
            <a:ext cx="3516680" cy="247650"/>
          </a:xfrm>
        </p:spPr>
        <p:txBody>
          <a:bodyPr/>
          <a:lstStyle>
            <a:lvl1pPr>
              <a:defRPr b="1"/>
            </a:lvl1pPr>
          </a:lstStyle>
          <a:p>
            <a:pPr lvl="0"/>
            <a:r>
              <a:rPr lang="nl-NL" noProof="0"/>
              <a:t>Klik om kop toe te voegen</a:t>
            </a:r>
          </a:p>
        </p:txBody>
      </p:sp>
      <p:sp>
        <p:nvSpPr>
          <p:cNvPr id="19" name="Text Placeholder 8">
            <a:extLst>
              <a:ext uri="{FF2B5EF4-FFF2-40B4-BE49-F238E27FC236}">
                <a16:creationId xmlns:a16="http://schemas.microsoft.com/office/drawing/2014/main" id="{A16AFF19-B35B-472F-BDD0-0AAEE2B6548F}"/>
              </a:ext>
            </a:extLst>
          </p:cNvPr>
          <p:cNvSpPr>
            <a:spLocks noGrp="1"/>
          </p:cNvSpPr>
          <p:nvPr>
            <p:ph type="body" sz="quarter" idx="23" hasCustomPrompt="1"/>
          </p:nvPr>
        </p:nvSpPr>
        <p:spPr>
          <a:xfrm>
            <a:off x="666751" y="4065752"/>
            <a:ext cx="3516680" cy="247650"/>
          </a:xfrm>
        </p:spPr>
        <p:txBody>
          <a:bodyPr/>
          <a:lstStyle>
            <a:lvl1pPr>
              <a:defRPr b="1"/>
            </a:lvl1pPr>
          </a:lstStyle>
          <a:p>
            <a:pPr lvl="0"/>
            <a:r>
              <a:rPr lang="nl-NL" noProof="0"/>
              <a:t>Klik om kop toe te voegen</a:t>
            </a:r>
          </a:p>
        </p:txBody>
      </p:sp>
      <p:sp>
        <p:nvSpPr>
          <p:cNvPr id="20" name="Text Placeholder 8">
            <a:extLst>
              <a:ext uri="{FF2B5EF4-FFF2-40B4-BE49-F238E27FC236}">
                <a16:creationId xmlns:a16="http://schemas.microsoft.com/office/drawing/2014/main" id="{D455FFAE-644A-4D42-B925-5A666AF0DF68}"/>
              </a:ext>
            </a:extLst>
          </p:cNvPr>
          <p:cNvSpPr>
            <a:spLocks noGrp="1"/>
          </p:cNvSpPr>
          <p:nvPr>
            <p:ph type="body" sz="quarter" idx="24" hasCustomPrompt="1"/>
          </p:nvPr>
        </p:nvSpPr>
        <p:spPr>
          <a:xfrm>
            <a:off x="4337660" y="4065752"/>
            <a:ext cx="3516680" cy="247650"/>
          </a:xfrm>
        </p:spPr>
        <p:txBody>
          <a:bodyPr/>
          <a:lstStyle>
            <a:lvl1pPr>
              <a:defRPr b="1"/>
            </a:lvl1pPr>
          </a:lstStyle>
          <a:p>
            <a:pPr lvl="0"/>
            <a:r>
              <a:rPr lang="nl-NL" noProof="0"/>
              <a:t>Klik om kop toe te voegen</a:t>
            </a:r>
          </a:p>
        </p:txBody>
      </p:sp>
      <p:sp>
        <p:nvSpPr>
          <p:cNvPr id="21" name="Text Placeholder 8">
            <a:extLst>
              <a:ext uri="{FF2B5EF4-FFF2-40B4-BE49-F238E27FC236}">
                <a16:creationId xmlns:a16="http://schemas.microsoft.com/office/drawing/2014/main" id="{DFD8B5BA-52C5-4A66-BCD9-37D184F350DE}"/>
              </a:ext>
            </a:extLst>
          </p:cNvPr>
          <p:cNvSpPr>
            <a:spLocks noGrp="1"/>
          </p:cNvSpPr>
          <p:nvPr>
            <p:ph type="body" sz="quarter" idx="25" hasCustomPrompt="1"/>
          </p:nvPr>
        </p:nvSpPr>
        <p:spPr>
          <a:xfrm>
            <a:off x="8022067" y="4065752"/>
            <a:ext cx="3516680" cy="247650"/>
          </a:xfrm>
        </p:spPr>
        <p:txBody>
          <a:bodyPr/>
          <a:lstStyle>
            <a:lvl1pPr>
              <a:defRPr b="1"/>
            </a:lvl1pPr>
          </a:lstStyle>
          <a:p>
            <a:pPr lvl="0"/>
            <a:r>
              <a:rPr lang="nl-NL" noProof="0"/>
              <a:t>Klik om kop toe te voegen</a:t>
            </a:r>
          </a:p>
        </p:txBody>
      </p:sp>
      <p:sp>
        <p:nvSpPr>
          <p:cNvPr id="24" name="Text Placeholder 8">
            <a:extLst>
              <a:ext uri="{FF2B5EF4-FFF2-40B4-BE49-F238E27FC236}">
                <a16:creationId xmlns:a16="http://schemas.microsoft.com/office/drawing/2014/main" id="{06007CF0-3532-4705-ABBC-1AD8A60765F1}"/>
              </a:ext>
            </a:extLst>
          </p:cNvPr>
          <p:cNvSpPr>
            <a:spLocks noGrp="1"/>
          </p:cNvSpPr>
          <p:nvPr>
            <p:ph type="body" sz="quarter" idx="14" hasCustomPrompt="1"/>
          </p:nvPr>
        </p:nvSpPr>
        <p:spPr>
          <a:xfrm>
            <a:off x="666751" y="1228725"/>
            <a:ext cx="10872000" cy="247650"/>
          </a:xfrm>
        </p:spPr>
        <p:txBody>
          <a:bodyPr/>
          <a:lstStyle>
            <a:lvl1pPr>
              <a:defRPr sz="1350" b="1">
                <a:solidFill>
                  <a:schemeClr val="tx2"/>
                </a:solidFill>
              </a:defRPr>
            </a:lvl1pPr>
          </a:lstStyle>
          <a:p>
            <a:pPr lvl="0"/>
            <a:r>
              <a:rPr lang="nl-NL" noProof="0"/>
              <a:t>Klik om subtitel in te voegen</a:t>
            </a:r>
          </a:p>
        </p:txBody>
      </p:sp>
    </p:spTree>
    <p:extLst>
      <p:ext uri="{BB962C8B-B14F-4D97-AF65-F5344CB8AC3E}">
        <p14:creationId xmlns:p14="http://schemas.microsoft.com/office/powerpoint/2010/main" val="28799042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 (6)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55AFC2-700C-4C39-BF98-A21479258F4C}"/>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9EFC0D5-FEA5-49A7-A1F4-47A861C2302F}"/>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7" name="Content Placeholder 6">
            <a:extLst>
              <a:ext uri="{FF2B5EF4-FFF2-40B4-BE49-F238E27FC236}">
                <a16:creationId xmlns:a16="http://schemas.microsoft.com/office/drawing/2014/main" id="{1946909F-75E0-4F63-BAE2-50E1082A1FA6}"/>
              </a:ext>
            </a:extLst>
          </p:cNvPr>
          <p:cNvSpPr>
            <a:spLocks noGrp="1"/>
          </p:cNvSpPr>
          <p:nvPr>
            <p:ph sz="quarter" idx="13" hasCustomPrompt="1"/>
          </p:nvPr>
        </p:nvSpPr>
        <p:spPr>
          <a:xfrm>
            <a:off x="666748" y="1920567"/>
            <a:ext cx="3517200" cy="1923382"/>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a:lvl4pPr>
            <a:lvl5pPr>
              <a:defRPr lang="nl-NL"/>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E3E76CED-4913-49BD-84DC-1E616A406C0E}"/>
              </a:ext>
            </a:extLst>
          </p:cNvPr>
          <p:cNvSpPr>
            <a:spLocks noGrp="1"/>
          </p:cNvSpPr>
          <p:nvPr>
            <p:ph sz="quarter" idx="15" hasCustomPrompt="1"/>
          </p:nvPr>
        </p:nvSpPr>
        <p:spPr>
          <a:xfrm>
            <a:off x="4344407" y="1920567"/>
            <a:ext cx="3517200" cy="1923382"/>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nl-NL" dirty="0"/>
            </a:lvl5pPr>
          </a:lstStyle>
          <a:p>
            <a:pPr lvl="1"/>
            <a:r>
              <a:rPr lang="nl-NL" noProof="0"/>
              <a:t>Tekst</a:t>
            </a:r>
          </a:p>
          <a:p>
            <a:pPr lvl="2"/>
            <a:r>
              <a:rPr lang="nl-NL" noProof="0"/>
              <a:t>Tekst</a:t>
            </a:r>
          </a:p>
          <a:p>
            <a:pPr lvl="3"/>
            <a:r>
              <a:rPr lang="nl-NL" noProof="0"/>
              <a:t>Tekst</a:t>
            </a:r>
          </a:p>
          <a:p>
            <a:pPr lvl="4"/>
            <a:r>
              <a:rPr lang="nl-NL" noProof="0"/>
              <a:t>Tekst</a:t>
            </a:r>
          </a:p>
        </p:txBody>
      </p:sp>
      <p:sp>
        <p:nvSpPr>
          <p:cNvPr id="10" name="Content Placeholder 6">
            <a:extLst>
              <a:ext uri="{FF2B5EF4-FFF2-40B4-BE49-F238E27FC236}">
                <a16:creationId xmlns:a16="http://schemas.microsoft.com/office/drawing/2014/main" id="{C9A93E96-D33F-4A27-801F-A9563318F6EE}"/>
              </a:ext>
            </a:extLst>
          </p:cNvPr>
          <p:cNvSpPr>
            <a:spLocks noGrp="1"/>
          </p:cNvSpPr>
          <p:nvPr>
            <p:ph sz="quarter" idx="16" hasCustomPrompt="1"/>
          </p:nvPr>
        </p:nvSpPr>
        <p:spPr>
          <a:xfrm>
            <a:off x="8008571" y="1920567"/>
            <a:ext cx="3517200" cy="1923382"/>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nl-NL" dirty="0"/>
            </a:lvl5pPr>
          </a:lstStyle>
          <a:p>
            <a:pPr lvl="1"/>
            <a:r>
              <a:rPr lang="nl-NL" noProof="0"/>
              <a:t>Tekst</a:t>
            </a:r>
          </a:p>
          <a:p>
            <a:pPr lvl="2"/>
            <a:r>
              <a:rPr lang="nl-NL" noProof="0"/>
              <a:t>Tekst</a:t>
            </a:r>
          </a:p>
          <a:p>
            <a:pPr lvl="3"/>
            <a:r>
              <a:rPr lang="nl-NL" noProof="0"/>
              <a:t>Tekst</a:t>
            </a:r>
          </a:p>
          <a:p>
            <a:pPr lvl="4"/>
            <a:r>
              <a:rPr lang="nl-NL" noProof="0"/>
              <a:t>Tekst</a:t>
            </a:r>
          </a:p>
        </p:txBody>
      </p:sp>
      <p:sp>
        <p:nvSpPr>
          <p:cNvPr id="13" name="Text Placeholder 13">
            <a:extLst>
              <a:ext uri="{FF2B5EF4-FFF2-40B4-BE49-F238E27FC236}">
                <a16:creationId xmlns:a16="http://schemas.microsoft.com/office/drawing/2014/main" id="{F4B0098F-76AA-4CCC-B75F-F5FB0D252EE9}"/>
              </a:ext>
            </a:extLst>
          </p:cNvPr>
          <p:cNvSpPr>
            <a:spLocks noGrp="1"/>
          </p:cNvSpPr>
          <p:nvPr>
            <p:ph type="body" sz="quarter" idx="20" hasCustomPrompt="1"/>
          </p:nvPr>
        </p:nvSpPr>
        <p:spPr>
          <a:xfrm>
            <a:off x="666749" y="1614179"/>
            <a:ext cx="3516683"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17" name="Text Placeholder 13">
            <a:extLst>
              <a:ext uri="{FF2B5EF4-FFF2-40B4-BE49-F238E27FC236}">
                <a16:creationId xmlns:a16="http://schemas.microsoft.com/office/drawing/2014/main" id="{7C522693-E501-498D-BFCB-F7C6ACEBDFFA}"/>
              </a:ext>
            </a:extLst>
          </p:cNvPr>
          <p:cNvSpPr>
            <a:spLocks noGrp="1"/>
          </p:cNvSpPr>
          <p:nvPr>
            <p:ph type="body" sz="quarter" idx="21" hasCustomPrompt="1"/>
          </p:nvPr>
        </p:nvSpPr>
        <p:spPr>
          <a:xfrm>
            <a:off x="4344409" y="1614179"/>
            <a:ext cx="3516683"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18" name="Text Placeholder 13">
            <a:extLst>
              <a:ext uri="{FF2B5EF4-FFF2-40B4-BE49-F238E27FC236}">
                <a16:creationId xmlns:a16="http://schemas.microsoft.com/office/drawing/2014/main" id="{7AADEDD7-60BB-4864-8860-734D59477E59}"/>
              </a:ext>
            </a:extLst>
          </p:cNvPr>
          <p:cNvSpPr>
            <a:spLocks noGrp="1"/>
          </p:cNvSpPr>
          <p:nvPr>
            <p:ph type="body" sz="quarter" idx="22" hasCustomPrompt="1"/>
          </p:nvPr>
        </p:nvSpPr>
        <p:spPr>
          <a:xfrm>
            <a:off x="8008569" y="1614179"/>
            <a:ext cx="3516683"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22" name="Content Placeholder 6">
            <a:extLst>
              <a:ext uri="{FF2B5EF4-FFF2-40B4-BE49-F238E27FC236}">
                <a16:creationId xmlns:a16="http://schemas.microsoft.com/office/drawing/2014/main" id="{33567908-9056-4CC6-84AC-35BB6CB0EB1E}"/>
              </a:ext>
            </a:extLst>
          </p:cNvPr>
          <p:cNvSpPr>
            <a:spLocks noGrp="1"/>
          </p:cNvSpPr>
          <p:nvPr>
            <p:ph sz="quarter" idx="23" hasCustomPrompt="1"/>
          </p:nvPr>
        </p:nvSpPr>
        <p:spPr>
          <a:xfrm>
            <a:off x="666748" y="4385343"/>
            <a:ext cx="3517200" cy="1923382"/>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a:lvl4pPr>
            <a:lvl5pPr>
              <a:defRPr lang="nl-NL"/>
            </a:lvl5pPr>
          </a:lstStyle>
          <a:p>
            <a:pPr lvl="1"/>
            <a:r>
              <a:rPr lang="nl-NL" noProof="0"/>
              <a:t>Tekst</a:t>
            </a:r>
          </a:p>
          <a:p>
            <a:pPr lvl="2"/>
            <a:r>
              <a:rPr lang="nl-NL" noProof="0"/>
              <a:t>Tekst</a:t>
            </a:r>
          </a:p>
          <a:p>
            <a:pPr lvl="3"/>
            <a:r>
              <a:rPr lang="nl-NL" noProof="0"/>
              <a:t>Tekst</a:t>
            </a:r>
          </a:p>
          <a:p>
            <a:pPr lvl="4"/>
            <a:r>
              <a:rPr lang="nl-NL" noProof="0"/>
              <a:t>Tekst</a:t>
            </a:r>
          </a:p>
        </p:txBody>
      </p:sp>
      <p:sp>
        <p:nvSpPr>
          <p:cNvPr id="23" name="Content Placeholder 6">
            <a:extLst>
              <a:ext uri="{FF2B5EF4-FFF2-40B4-BE49-F238E27FC236}">
                <a16:creationId xmlns:a16="http://schemas.microsoft.com/office/drawing/2014/main" id="{A3501559-7110-41BC-BE22-6D52900EDC11}"/>
              </a:ext>
            </a:extLst>
          </p:cNvPr>
          <p:cNvSpPr>
            <a:spLocks noGrp="1"/>
          </p:cNvSpPr>
          <p:nvPr>
            <p:ph sz="quarter" idx="24" hasCustomPrompt="1"/>
          </p:nvPr>
        </p:nvSpPr>
        <p:spPr>
          <a:xfrm>
            <a:off x="4344407" y="4385343"/>
            <a:ext cx="3517200" cy="1923382"/>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nl-NL" dirty="0"/>
            </a:lvl5pPr>
          </a:lstStyle>
          <a:p>
            <a:pPr lvl="1"/>
            <a:r>
              <a:rPr lang="nl-NL" noProof="0"/>
              <a:t>Tekst</a:t>
            </a:r>
          </a:p>
          <a:p>
            <a:pPr lvl="2"/>
            <a:r>
              <a:rPr lang="nl-NL" noProof="0"/>
              <a:t>Tekst</a:t>
            </a:r>
          </a:p>
          <a:p>
            <a:pPr lvl="3"/>
            <a:r>
              <a:rPr lang="nl-NL" noProof="0"/>
              <a:t>Tekst</a:t>
            </a:r>
          </a:p>
          <a:p>
            <a:pPr lvl="4"/>
            <a:r>
              <a:rPr lang="nl-NL" noProof="0"/>
              <a:t>Tekst</a:t>
            </a:r>
          </a:p>
        </p:txBody>
      </p:sp>
      <p:sp>
        <p:nvSpPr>
          <p:cNvPr id="24" name="Content Placeholder 6">
            <a:extLst>
              <a:ext uri="{FF2B5EF4-FFF2-40B4-BE49-F238E27FC236}">
                <a16:creationId xmlns:a16="http://schemas.microsoft.com/office/drawing/2014/main" id="{3AA87368-CBD0-4B20-96F3-8717989C6299}"/>
              </a:ext>
            </a:extLst>
          </p:cNvPr>
          <p:cNvSpPr>
            <a:spLocks noGrp="1"/>
          </p:cNvSpPr>
          <p:nvPr>
            <p:ph sz="quarter" idx="25" hasCustomPrompt="1"/>
          </p:nvPr>
        </p:nvSpPr>
        <p:spPr>
          <a:xfrm>
            <a:off x="8008571" y="4385343"/>
            <a:ext cx="3517200" cy="1923382"/>
          </a:xfrm>
          <a:ln w="19050">
            <a:solidFill>
              <a:schemeClr val="accent1"/>
            </a:solidFill>
          </a:ln>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nl-NL" dirty="0"/>
            </a:lvl5pPr>
          </a:lstStyle>
          <a:p>
            <a:pPr lvl="1"/>
            <a:r>
              <a:rPr lang="nl-NL" noProof="0"/>
              <a:t>Tekst</a:t>
            </a:r>
          </a:p>
          <a:p>
            <a:pPr lvl="2"/>
            <a:r>
              <a:rPr lang="nl-NL" noProof="0"/>
              <a:t>Tekst</a:t>
            </a:r>
          </a:p>
          <a:p>
            <a:pPr lvl="3"/>
            <a:r>
              <a:rPr lang="nl-NL" noProof="0"/>
              <a:t>Tekst</a:t>
            </a:r>
          </a:p>
          <a:p>
            <a:pPr lvl="4"/>
            <a:r>
              <a:rPr lang="nl-NL" noProof="0"/>
              <a:t>Tekst</a:t>
            </a:r>
          </a:p>
        </p:txBody>
      </p:sp>
      <p:sp>
        <p:nvSpPr>
          <p:cNvPr id="25" name="Text Placeholder 13">
            <a:extLst>
              <a:ext uri="{FF2B5EF4-FFF2-40B4-BE49-F238E27FC236}">
                <a16:creationId xmlns:a16="http://schemas.microsoft.com/office/drawing/2014/main" id="{4D3FCCBB-13EE-4BA2-817A-5BB4D91BF7FC}"/>
              </a:ext>
            </a:extLst>
          </p:cNvPr>
          <p:cNvSpPr>
            <a:spLocks noGrp="1"/>
          </p:cNvSpPr>
          <p:nvPr>
            <p:ph type="body" sz="quarter" idx="26" hasCustomPrompt="1"/>
          </p:nvPr>
        </p:nvSpPr>
        <p:spPr>
          <a:xfrm>
            <a:off x="666749" y="4078955"/>
            <a:ext cx="3516683"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26" name="Text Placeholder 13">
            <a:extLst>
              <a:ext uri="{FF2B5EF4-FFF2-40B4-BE49-F238E27FC236}">
                <a16:creationId xmlns:a16="http://schemas.microsoft.com/office/drawing/2014/main" id="{90BD5C42-19A3-46BA-A6A5-3B82D6972CD2}"/>
              </a:ext>
            </a:extLst>
          </p:cNvPr>
          <p:cNvSpPr>
            <a:spLocks noGrp="1"/>
          </p:cNvSpPr>
          <p:nvPr>
            <p:ph type="body" sz="quarter" idx="27" hasCustomPrompt="1"/>
          </p:nvPr>
        </p:nvSpPr>
        <p:spPr>
          <a:xfrm>
            <a:off x="4344409" y="4078955"/>
            <a:ext cx="3516683"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27" name="Text Placeholder 13">
            <a:extLst>
              <a:ext uri="{FF2B5EF4-FFF2-40B4-BE49-F238E27FC236}">
                <a16:creationId xmlns:a16="http://schemas.microsoft.com/office/drawing/2014/main" id="{C49E75E0-3680-4B57-B4E5-76B6329F472A}"/>
              </a:ext>
            </a:extLst>
          </p:cNvPr>
          <p:cNvSpPr>
            <a:spLocks noGrp="1"/>
          </p:cNvSpPr>
          <p:nvPr>
            <p:ph type="body" sz="quarter" idx="28" hasCustomPrompt="1"/>
          </p:nvPr>
        </p:nvSpPr>
        <p:spPr>
          <a:xfrm>
            <a:off x="8008569" y="4078955"/>
            <a:ext cx="3516683" cy="306388"/>
          </a:xfrm>
          <a:solidFill>
            <a:schemeClr val="tx2"/>
          </a:solidFill>
          <a:ln w="19050">
            <a:solidFill>
              <a:schemeClr val="accent1"/>
            </a:solidFill>
          </a:ln>
        </p:spPr>
        <p:txBody>
          <a:bodyPr vert="horz" lIns="72000" tIns="54000" rIns="72000" bIns="54000" rtlCol="0" anchor="ctr">
            <a:noAutofit/>
          </a:bodyPr>
          <a:lstStyle>
            <a:lvl1pPr>
              <a:defRPr lang="nl-NL" b="1" noProof="0" dirty="0">
                <a:solidFill>
                  <a:schemeClr val="bg1"/>
                </a:solidFill>
              </a:defRPr>
            </a:lvl1pPr>
          </a:lstStyle>
          <a:p>
            <a:pPr lvl="0"/>
            <a:r>
              <a:rPr lang="nl-NL" noProof="0"/>
              <a:t>Klik om kop toe te voegen</a:t>
            </a:r>
          </a:p>
        </p:txBody>
      </p:sp>
      <p:sp>
        <p:nvSpPr>
          <p:cNvPr id="19" name="Text Placeholder 8">
            <a:extLst>
              <a:ext uri="{FF2B5EF4-FFF2-40B4-BE49-F238E27FC236}">
                <a16:creationId xmlns:a16="http://schemas.microsoft.com/office/drawing/2014/main" id="{947FC2C2-09D6-460B-BDEA-DCB5D9B68D0B}"/>
              </a:ext>
            </a:extLst>
          </p:cNvPr>
          <p:cNvSpPr>
            <a:spLocks noGrp="1"/>
          </p:cNvSpPr>
          <p:nvPr>
            <p:ph type="body" sz="quarter" idx="14" hasCustomPrompt="1"/>
          </p:nvPr>
        </p:nvSpPr>
        <p:spPr>
          <a:xfrm>
            <a:off x="666751" y="1228725"/>
            <a:ext cx="10872000" cy="247650"/>
          </a:xfrm>
        </p:spPr>
        <p:txBody>
          <a:bodyPr/>
          <a:lstStyle>
            <a:lvl1pPr>
              <a:defRPr/>
            </a:lvl1pPr>
          </a:lstStyle>
          <a:p>
            <a:pPr lvl="0"/>
            <a:r>
              <a:rPr lang="nl-NL" noProof="0"/>
              <a:t>Klik om subtitel in te voegen</a:t>
            </a:r>
          </a:p>
        </p:txBody>
      </p:sp>
      <p:sp>
        <p:nvSpPr>
          <p:cNvPr id="20" name="Title Placeholder 4">
            <a:extLst>
              <a:ext uri="{FF2B5EF4-FFF2-40B4-BE49-F238E27FC236}">
                <a16:creationId xmlns:a16="http://schemas.microsoft.com/office/drawing/2014/main" id="{C8F69129-73A2-40F5-A003-7947BBD79123}"/>
              </a:ext>
            </a:extLst>
          </p:cNvPr>
          <p:cNvSpPr>
            <a:spLocks noGrp="1"/>
          </p:cNvSpPr>
          <p:nvPr>
            <p:ph type="title" hasCustomPrompt="1"/>
          </p:nvPr>
        </p:nvSpPr>
        <p:spPr>
          <a:xfrm>
            <a:off x="666752" y="266699"/>
            <a:ext cx="10866441" cy="930276"/>
          </a:xfrm>
          <a:prstGeom prst="rect">
            <a:avLst/>
          </a:prstGeom>
        </p:spPr>
        <p:txBody>
          <a:bodyPr vert="horz" lIns="91440" tIns="45720" rIns="91440" bIns="45720" rtlCol="0" anchor="b">
            <a:noAutofit/>
          </a:bodyPr>
          <a:lstStyle>
            <a:lvl1pPr>
              <a:defRPr/>
            </a:lvl1pPr>
          </a:lstStyle>
          <a:p>
            <a:r>
              <a:rPr lang="nl-NL" noProof="0"/>
              <a:t>Klik om titel in te voegen</a:t>
            </a:r>
          </a:p>
        </p:txBody>
      </p:sp>
    </p:spTree>
    <p:extLst>
      <p:ext uri="{BB962C8B-B14F-4D97-AF65-F5344CB8AC3E}">
        <p14:creationId xmlns:p14="http://schemas.microsoft.com/office/powerpoint/2010/main" val="36015997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 No Pic">
    <p:spTree>
      <p:nvGrpSpPr>
        <p:cNvPr id="1" name=""/>
        <p:cNvGrpSpPr/>
        <p:nvPr/>
      </p:nvGrpSpPr>
      <p:grpSpPr>
        <a:xfrm>
          <a:off x="0" y="0"/>
          <a:ext cx="0" cy="0"/>
          <a:chOff x="0" y="0"/>
          <a:chExt cx="0" cy="0"/>
        </a:xfrm>
      </p:grpSpPr>
      <p:sp>
        <p:nvSpPr>
          <p:cNvPr id="6" name="Rectangle 5"/>
          <p:cNvSpPr/>
          <p:nvPr userDrawn="1"/>
        </p:nvSpPr>
        <p:spPr>
          <a:xfrm>
            <a:off x="658815" y="0"/>
            <a:ext cx="115331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nl-NL" sz="1350">
              <a:solidFill>
                <a:srgbClr val="FFFFFF"/>
              </a:solidFill>
            </a:endParaRPr>
          </a:p>
        </p:txBody>
      </p:sp>
      <p:sp>
        <p:nvSpPr>
          <p:cNvPr id="7" name="Tijdelijke aanduiding voor titel 1"/>
          <p:cNvSpPr>
            <a:spLocks noGrp="1"/>
          </p:cNvSpPr>
          <p:nvPr>
            <p:ph type="ctrTitle" hasCustomPrompt="1"/>
          </p:nvPr>
        </p:nvSpPr>
        <p:spPr>
          <a:xfrm>
            <a:off x="989445" y="1758950"/>
            <a:ext cx="9789584" cy="1835150"/>
          </a:xfrm>
          <a:prstGeom prst="rect">
            <a:avLst/>
          </a:prstGeom>
        </p:spPr>
        <p:txBody>
          <a:bodyPr>
            <a:noAutofit/>
          </a:bodyPr>
          <a:lstStyle>
            <a:lvl1pPr>
              <a:defRPr sz="3038" cap="all" baseline="0" smtClean="0">
                <a:solidFill>
                  <a:schemeClr val="bg1"/>
                </a:solidFill>
                <a:latin typeface="Corbel" panose="020B0503020204020204" pitchFamily="34" charset="0"/>
              </a:defRPr>
            </a:lvl1pPr>
          </a:lstStyle>
          <a:p>
            <a:pPr lvl="0"/>
            <a:r>
              <a:rPr lang="nl-NL" altLang="nl-NL" noProof="0"/>
              <a:t>Klik om TITEL in te voegen</a:t>
            </a:r>
          </a:p>
        </p:txBody>
      </p:sp>
      <p:sp>
        <p:nvSpPr>
          <p:cNvPr id="8" name="Tijdelijke aanduiding voor tekst 2"/>
          <p:cNvSpPr>
            <a:spLocks noGrp="1"/>
          </p:cNvSpPr>
          <p:nvPr>
            <p:ph type="body" idx="1" hasCustomPrompt="1"/>
          </p:nvPr>
        </p:nvSpPr>
        <p:spPr>
          <a:xfrm>
            <a:off x="989445" y="3602038"/>
            <a:ext cx="9789584" cy="1752600"/>
          </a:xfrm>
          <a:prstGeom prst="rect">
            <a:avLst/>
          </a:prstGeom>
        </p:spPr>
        <p:txBody>
          <a:bodyPr>
            <a:noAutofit/>
          </a:bodyPr>
          <a:lstStyle>
            <a:lvl1pPr>
              <a:defRPr sz="1800" smtClean="0">
                <a:solidFill>
                  <a:schemeClr val="bg1"/>
                </a:solidFill>
                <a:latin typeface="Corbel" panose="020B0503020204020204" pitchFamily="34" charset="0"/>
              </a:defRPr>
            </a:lvl1pPr>
          </a:lstStyle>
          <a:p>
            <a:pPr lvl="0"/>
            <a:r>
              <a:rPr lang="nl-NL" altLang="nl-NL" noProof="0"/>
              <a:t>Klik om subtitel in te voegen</a:t>
            </a:r>
          </a:p>
        </p:txBody>
      </p:sp>
      <p:sp>
        <p:nvSpPr>
          <p:cNvPr id="13" name="Tijdelijke aanduiding voor titel 1"/>
          <p:cNvSpPr txBox="1">
            <a:spLocks/>
          </p:cNvSpPr>
          <p:nvPr userDrawn="1"/>
        </p:nvSpPr>
        <p:spPr>
          <a:xfrm>
            <a:off x="1308106" y="197126"/>
            <a:ext cx="7818231" cy="1123398"/>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5500" kern="1200" smtClean="0">
                <a:solidFill>
                  <a:schemeClr val="bg1"/>
                </a:solidFill>
                <a:latin typeface="Corbel" panose="020B0503020204020204" pitchFamily="34" charset="0"/>
                <a:ea typeface="+mj-ea"/>
                <a:cs typeface="+mj-cs"/>
              </a:defRPr>
            </a:lvl1pPr>
          </a:lstStyle>
          <a:p>
            <a:endParaRPr lang="nl-NL" altLang="nl-NL" sz="2025">
              <a:solidFill>
                <a:srgbClr val="FFFFFF"/>
              </a:solidFill>
            </a:endParaRPr>
          </a:p>
        </p:txBody>
      </p:sp>
    </p:spTree>
    <p:extLst>
      <p:ext uri="{BB962C8B-B14F-4D97-AF65-F5344CB8AC3E}">
        <p14:creationId xmlns:p14="http://schemas.microsoft.com/office/powerpoint/2010/main" val="397917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eldia rood">
    <p:spTree>
      <p:nvGrpSpPr>
        <p:cNvPr id="1" name=""/>
        <p:cNvGrpSpPr/>
        <p:nvPr/>
      </p:nvGrpSpPr>
      <p:grpSpPr>
        <a:xfrm>
          <a:off x="0" y="0"/>
          <a:ext cx="0" cy="0"/>
          <a:chOff x="0" y="0"/>
          <a:chExt cx="0" cy="0"/>
        </a:xfrm>
      </p:grpSpPr>
      <p:sp>
        <p:nvSpPr>
          <p:cNvPr id="9" name="Rectangle 5"/>
          <p:cNvSpPr>
            <a:spLocks noSelect="1" noChangeArrowheads="1"/>
          </p:cNvSpPr>
          <p:nvPr/>
        </p:nvSpPr>
        <p:spPr bwMode="ltGray">
          <a:xfrm>
            <a:off x="0" y="1"/>
            <a:ext cx="12183533" cy="6854825"/>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sz="1800"/>
          </a:p>
        </p:txBody>
      </p:sp>
      <p:sp>
        <p:nvSpPr>
          <p:cNvPr id="10" name="Rectangle 6"/>
          <p:cNvSpPr>
            <a:spLocks noSelect="1" noChangeArrowheads="1"/>
          </p:cNvSpPr>
          <p:nvPr/>
        </p:nvSpPr>
        <p:spPr bwMode="white">
          <a:xfrm>
            <a:off x="0" y="1589"/>
            <a:ext cx="1049867" cy="68548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sz="1800"/>
          </a:p>
        </p:txBody>
      </p:sp>
      <p:grpSp>
        <p:nvGrpSpPr>
          <p:cNvPr id="5" name="Groep 4"/>
          <p:cNvGrpSpPr>
            <a:grpSpLocks noSelect="1"/>
          </p:cNvGrpSpPr>
          <p:nvPr userDrawn="1"/>
        </p:nvGrpSpPr>
        <p:grpSpPr bwMode="black">
          <a:xfrm>
            <a:off x="243417" y="163513"/>
            <a:ext cx="3418416" cy="1447800"/>
            <a:chOff x="182563" y="163513"/>
            <a:chExt cx="2563812" cy="1447800"/>
          </a:xfrm>
        </p:grpSpPr>
        <p:sp>
          <p:nvSpPr>
            <p:cNvPr id="11" name="Freeform 7"/>
            <p:cNvSpPr>
              <a:spLocks noSelect="1"/>
            </p:cNvSpPr>
            <p:nvPr/>
          </p:nvSpPr>
          <p:spPr bwMode="black">
            <a:xfrm>
              <a:off x="182563" y="1185863"/>
              <a:ext cx="425450" cy="425450"/>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2" name="Freeform 8"/>
            <p:cNvSpPr>
              <a:spLocks noSelect="1"/>
            </p:cNvSpPr>
            <p:nvPr/>
          </p:nvSpPr>
          <p:spPr bwMode="black">
            <a:xfrm>
              <a:off x="182563" y="163513"/>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3" name="Freeform 9"/>
            <p:cNvSpPr>
              <a:spLocks noSelect="1"/>
            </p:cNvSpPr>
            <p:nvPr/>
          </p:nvSpPr>
          <p:spPr bwMode="black">
            <a:xfrm>
              <a:off x="182563" y="674688"/>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4" name="Freeform 10"/>
            <p:cNvSpPr>
              <a:spLocks noSelect="1"/>
            </p:cNvSpPr>
            <p:nvPr/>
          </p:nvSpPr>
          <p:spPr bwMode="black">
            <a:xfrm>
              <a:off x="1031875" y="184151"/>
              <a:ext cx="214313" cy="241300"/>
            </a:xfrm>
            <a:custGeom>
              <a:avLst/>
              <a:gdLst/>
              <a:ahLst/>
              <a:cxnLst>
                <a:cxn ang="0">
                  <a:pos x="966" y="976"/>
                </a:cxn>
                <a:cxn ang="0">
                  <a:pos x="542" y="1077"/>
                </a:cxn>
                <a:cxn ang="0">
                  <a:pos x="0" y="543"/>
                </a:cxn>
                <a:cxn ang="0">
                  <a:pos x="542" y="0"/>
                </a:cxn>
                <a:cxn ang="0">
                  <a:pos x="946" y="129"/>
                </a:cxn>
                <a:cxn ang="0">
                  <a:pos x="811" y="265"/>
                </a:cxn>
                <a:cxn ang="0">
                  <a:pos x="543" y="165"/>
                </a:cxn>
                <a:cxn ang="0">
                  <a:pos x="191" y="531"/>
                </a:cxn>
                <a:cxn ang="0">
                  <a:pos x="543" y="912"/>
                </a:cxn>
                <a:cxn ang="0">
                  <a:pos x="784" y="859"/>
                </a:cxn>
                <a:cxn ang="0">
                  <a:pos x="784" y="617"/>
                </a:cxn>
                <a:cxn ang="0">
                  <a:pos x="574" y="617"/>
                </a:cxn>
                <a:cxn ang="0">
                  <a:pos x="574" y="452"/>
                </a:cxn>
                <a:cxn ang="0">
                  <a:pos x="966" y="452"/>
                </a:cxn>
                <a:cxn ang="0">
                  <a:pos x="966" y="976"/>
                </a:cxn>
              </a:cxnLst>
              <a:rect l="0" t="0"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5" name="Freeform 11"/>
            <p:cNvSpPr>
              <a:spLocks noSelect="1"/>
            </p:cNvSpPr>
            <p:nvPr/>
          </p:nvSpPr>
          <p:spPr bwMode="black">
            <a:xfrm>
              <a:off x="1284288" y="260351"/>
              <a:ext cx="157163" cy="163513"/>
            </a:xfrm>
            <a:custGeom>
              <a:avLst/>
              <a:gdLst/>
              <a:ahLst/>
              <a:cxnLst>
                <a:cxn ang="0">
                  <a:pos x="174" y="426"/>
                </a:cxn>
                <a:cxn ang="0">
                  <a:pos x="361"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6" name="Freeform 12"/>
            <p:cNvSpPr>
              <a:spLocks noSelect="1"/>
            </p:cNvSpPr>
            <p:nvPr/>
          </p:nvSpPr>
          <p:spPr bwMode="black">
            <a:xfrm>
              <a:off x="1476375" y="260351"/>
              <a:ext cx="239713" cy="158750"/>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2"/>
                </a:cxn>
                <a:cxn ang="0">
                  <a:pos x="904" y="712"/>
                </a:cxn>
                <a:cxn ang="0">
                  <a:pos x="904" y="318"/>
                </a:cxn>
                <a:cxn ang="0">
                  <a:pos x="775" y="156"/>
                </a:cxn>
                <a:cxn ang="0">
                  <a:pos x="626" y="336"/>
                </a:cxn>
                <a:cxn ang="0">
                  <a:pos x="626" y="712"/>
                </a:cxn>
                <a:cxn ang="0">
                  <a:pos x="452" y="712"/>
                </a:cxn>
                <a:cxn ang="0">
                  <a:pos x="452" y="298"/>
                </a:cxn>
                <a:cxn ang="0">
                  <a:pos x="333" y="156"/>
                </a:cxn>
                <a:cxn ang="0">
                  <a:pos x="174" y="333"/>
                </a:cxn>
                <a:cxn ang="0">
                  <a:pos x="174" y="712"/>
                </a:cxn>
                <a:cxn ang="0">
                  <a:pos x="0" y="712"/>
                </a:cxn>
                <a:cxn ang="0">
                  <a:pos x="0" y="17"/>
                </a:cxn>
              </a:cxnLst>
              <a:rect l="0" t="0"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7" name="Freeform 13"/>
            <p:cNvSpPr>
              <a:spLocks noSelect="1"/>
            </p:cNvSpPr>
            <p:nvPr/>
          </p:nvSpPr>
          <p:spPr bwMode="black">
            <a:xfrm>
              <a:off x="1751013" y="260351"/>
              <a:ext cx="157163" cy="16351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8" name="Freeform 14"/>
            <p:cNvSpPr>
              <a:spLocks noSelect="1"/>
            </p:cNvSpPr>
            <p:nvPr/>
          </p:nvSpPr>
          <p:spPr bwMode="black">
            <a:xfrm>
              <a:off x="1936750" y="260351"/>
              <a:ext cx="157163" cy="163513"/>
            </a:xfrm>
            <a:custGeom>
              <a:avLst/>
              <a:gdLst/>
              <a:ahLst/>
              <a:cxnLst>
                <a:cxn ang="0">
                  <a:pos x="174" y="426"/>
                </a:cxn>
                <a:cxn ang="0">
                  <a:pos x="360"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9" name="Freeform 15"/>
            <p:cNvSpPr>
              <a:spLocks noSelect="1"/>
            </p:cNvSpPr>
            <p:nvPr/>
          </p:nvSpPr>
          <p:spPr bwMode="black">
            <a:xfrm>
              <a:off x="2128838" y="260351"/>
              <a:ext cx="142875" cy="158750"/>
            </a:xfrm>
            <a:custGeom>
              <a:avLst/>
              <a:gdLst/>
              <a:ahLst/>
              <a:cxnLst>
                <a:cxn ang="0">
                  <a:pos x="0" y="17"/>
                </a:cxn>
                <a:cxn ang="0">
                  <a:pos x="165" y="17"/>
                </a:cxn>
                <a:cxn ang="0">
                  <a:pos x="165" y="129"/>
                </a:cxn>
                <a:cxn ang="0">
                  <a:pos x="168" y="129"/>
                </a:cxn>
                <a:cxn ang="0">
                  <a:pos x="381" y="0"/>
                </a:cxn>
                <a:cxn ang="0">
                  <a:pos x="635" y="273"/>
                </a:cxn>
                <a:cxn ang="0">
                  <a:pos x="635" y="712"/>
                </a:cxn>
                <a:cxn ang="0">
                  <a:pos x="461" y="712"/>
                </a:cxn>
                <a:cxn ang="0">
                  <a:pos x="461" y="360"/>
                </a:cxn>
                <a:cxn ang="0">
                  <a:pos x="333" y="156"/>
                </a:cxn>
                <a:cxn ang="0">
                  <a:pos x="174" y="333"/>
                </a:cxn>
                <a:cxn ang="0">
                  <a:pos x="174" y="712"/>
                </a:cxn>
                <a:cxn ang="0">
                  <a:pos x="0" y="712"/>
                </a:cxn>
                <a:cxn ang="0">
                  <a:pos x="0" y="17"/>
                </a:cxn>
              </a:cxnLst>
              <a:rect l="0" t="0"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0" name="Freeform 16"/>
            <p:cNvSpPr>
              <a:spLocks noSelect="1"/>
            </p:cNvSpPr>
            <p:nvPr/>
          </p:nvSpPr>
          <p:spPr bwMode="black">
            <a:xfrm>
              <a:off x="2297113" y="219076"/>
              <a:ext cx="112713" cy="204788"/>
            </a:xfrm>
            <a:custGeom>
              <a:avLst/>
              <a:gdLst/>
              <a:ahLst/>
              <a:cxnLst>
                <a:cxn ang="0">
                  <a:pos x="0" y="349"/>
                </a:cxn>
                <a:cxn ang="0">
                  <a:pos x="0" y="201"/>
                </a:cxn>
                <a:cxn ang="0">
                  <a:pos x="143" y="201"/>
                </a:cxn>
                <a:cxn ang="0">
                  <a:pos x="143" y="0"/>
                </a:cxn>
                <a:cxn ang="0">
                  <a:pos x="317" y="0"/>
                </a:cxn>
                <a:cxn ang="0">
                  <a:pos x="317" y="201"/>
                </a:cxn>
                <a:cxn ang="0">
                  <a:pos x="508" y="201"/>
                </a:cxn>
                <a:cxn ang="0">
                  <a:pos x="508" y="349"/>
                </a:cxn>
                <a:cxn ang="0">
                  <a:pos x="317" y="349"/>
                </a:cxn>
                <a:cxn ang="0">
                  <a:pos x="317" y="653"/>
                </a:cxn>
                <a:cxn ang="0">
                  <a:pos x="414" y="766"/>
                </a:cxn>
                <a:cxn ang="0">
                  <a:pos x="508" y="744"/>
                </a:cxn>
                <a:cxn ang="0">
                  <a:pos x="508" y="891"/>
                </a:cxn>
                <a:cxn ang="0">
                  <a:pos x="371" y="914"/>
                </a:cxn>
                <a:cxn ang="0">
                  <a:pos x="143" y="668"/>
                </a:cxn>
                <a:cxn ang="0">
                  <a:pos x="143" y="349"/>
                </a:cxn>
                <a:cxn ang="0">
                  <a:pos x="0" y="349"/>
                </a:cxn>
              </a:cxnLst>
              <a:rect l="0" t="0"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1" name="Freeform 17"/>
            <p:cNvSpPr>
              <a:spLocks noSelect="1"/>
            </p:cNvSpPr>
            <p:nvPr/>
          </p:nvSpPr>
          <p:spPr bwMode="black">
            <a:xfrm>
              <a:off x="2433638" y="260351"/>
              <a:ext cx="157163" cy="163513"/>
            </a:xfrm>
            <a:custGeom>
              <a:avLst/>
              <a:gdLst/>
              <a:ahLst/>
              <a:cxnLst>
                <a:cxn ang="0">
                  <a:pos x="173" y="426"/>
                </a:cxn>
                <a:cxn ang="0">
                  <a:pos x="360" y="591"/>
                </a:cxn>
                <a:cxn ang="0">
                  <a:pos x="547" y="497"/>
                </a:cxn>
                <a:cxn ang="0">
                  <a:pos x="672" y="591"/>
                </a:cxn>
                <a:cxn ang="0">
                  <a:pos x="378" y="730"/>
                </a:cxn>
                <a:cxn ang="0">
                  <a:pos x="0" y="365"/>
                </a:cxn>
                <a:cxn ang="0">
                  <a:pos x="378" y="0"/>
                </a:cxn>
                <a:cxn ang="0">
                  <a:pos x="704" y="378"/>
                </a:cxn>
                <a:cxn ang="0">
                  <a:pos x="704" y="426"/>
                </a:cxn>
                <a:cxn ang="0">
                  <a:pos x="173" y="426"/>
                </a:cxn>
                <a:cxn ang="0">
                  <a:pos x="530" y="295"/>
                </a:cxn>
                <a:cxn ang="0">
                  <a:pos x="353" y="130"/>
                </a:cxn>
                <a:cxn ang="0">
                  <a:pos x="173" y="295"/>
                </a:cxn>
                <a:cxn ang="0">
                  <a:pos x="530" y="295"/>
                </a:cxn>
              </a:cxnLst>
              <a:rect l="0" t="0"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2" name="Freeform 18"/>
            <p:cNvSpPr>
              <a:spLocks noSelect="1"/>
            </p:cNvSpPr>
            <p:nvPr/>
          </p:nvSpPr>
          <p:spPr bwMode="black">
            <a:xfrm>
              <a:off x="1017588" y="530226"/>
              <a:ext cx="233363" cy="230188"/>
            </a:xfrm>
            <a:custGeom>
              <a:avLst/>
              <a:gdLst/>
              <a:ahLst/>
              <a:cxnLst>
                <a:cxn ang="0">
                  <a:pos x="63" y="0"/>
                </a:cxn>
                <a:cxn ang="0">
                  <a:pos x="85" y="0"/>
                </a:cxn>
                <a:cxn ang="0">
                  <a:pos x="147" y="145"/>
                </a:cxn>
                <a:cxn ang="0">
                  <a:pos x="118" y="145"/>
                </a:cxn>
                <a:cxn ang="0">
                  <a:pos x="105" y="112"/>
                </a:cxn>
                <a:cxn ang="0">
                  <a:pos x="42" y="112"/>
                </a:cxn>
                <a:cxn ang="0">
                  <a:pos x="29" y="145"/>
                </a:cxn>
                <a:cxn ang="0">
                  <a:pos x="0" y="145"/>
                </a:cxn>
                <a:cxn ang="0">
                  <a:pos x="63" y="0"/>
                </a:cxn>
                <a:cxn ang="0">
                  <a:pos x="96" y="90"/>
                </a:cxn>
                <a:cxn ang="0">
                  <a:pos x="74" y="31"/>
                </a:cxn>
                <a:cxn ang="0">
                  <a:pos x="51" y="90"/>
                </a:cxn>
                <a:cxn ang="0">
                  <a:pos x="96" y="90"/>
                </a:cxn>
              </a:cxnLst>
              <a:rect l="0" t="0"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3" name="Freeform 19"/>
            <p:cNvSpPr>
              <a:spLocks noSelect="1"/>
            </p:cNvSpPr>
            <p:nvPr/>
          </p:nvSpPr>
          <p:spPr bwMode="black">
            <a:xfrm>
              <a:off x="1271588" y="600076"/>
              <a:ext cx="241300" cy="160338"/>
            </a:xfrm>
            <a:custGeom>
              <a:avLst/>
              <a:gdLst/>
              <a:ahLst/>
              <a:cxnLst>
                <a:cxn ang="0">
                  <a:pos x="0" y="17"/>
                </a:cxn>
                <a:cxn ang="0">
                  <a:pos x="165" y="17"/>
                </a:cxn>
                <a:cxn ang="0">
                  <a:pos x="165" y="126"/>
                </a:cxn>
                <a:cxn ang="0">
                  <a:pos x="168" y="126"/>
                </a:cxn>
                <a:cxn ang="0">
                  <a:pos x="381" y="0"/>
                </a:cxn>
                <a:cxn ang="0">
                  <a:pos x="599"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4" name="Freeform 20"/>
            <p:cNvSpPr>
              <a:spLocks noSelect="1"/>
            </p:cNvSpPr>
            <p:nvPr/>
          </p:nvSpPr>
          <p:spPr bwMode="black">
            <a:xfrm>
              <a:off x="1541463" y="600076"/>
              <a:ext cx="127000" cy="163513"/>
            </a:xfrm>
            <a:custGeom>
              <a:avLst/>
              <a:gdLst/>
              <a:ahLst/>
              <a:cxnLst>
                <a:cxn ang="0">
                  <a:pos x="433" y="210"/>
                </a:cxn>
                <a:cxn ang="0">
                  <a:pos x="297" y="139"/>
                </a:cxn>
                <a:cxn ang="0">
                  <a:pos x="195" y="213"/>
                </a:cxn>
                <a:cxn ang="0">
                  <a:pos x="570" y="507"/>
                </a:cxn>
                <a:cxn ang="0">
                  <a:pos x="271" y="730"/>
                </a:cxn>
                <a:cxn ang="0">
                  <a:pos x="0" y="623"/>
                </a:cxn>
                <a:cxn ang="0">
                  <a:pos x="116" y="514"/>
                </a:cxn>
                <a:cxn ang="0">
                  <a:pos x="281" y="600"/>
                </a:cxn>
                <a:cxn ang="0">
                  <a:pos x="397" y="520"/>
                </a:cxn>
                <a:cxn ang="0">
                  <a:pos x="21" y="224"/>
                </a:cxn>
                <a:cxn ang="0">
                  <a:pos x="301" y="0"/>
                </a:cxn>
                <a:cxn ang="0">
                  <a:pos x="549" y="106"/>
                </a:cxn>
                <a:cxn ang="0">
                  <a:pos x="433" y="210"/>
                </a:cxn>
              </a:cxnLst>
              <a:rect l="0" t="0"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5" name="Freeform 21"/>
            <p:cNvSpPr>
              <a:spLocks noSelect="1"/>
            </p:cNvSpPr>
            <p:nvPr/>
          </p:nvSpPr>
          <p:spPr bwMode="black">
            <a:xfrm>
              <a:off x="1679575" y="560388"/>
              <a:ext cx="114300" cy="203200"/>
            </a:xfrm>
            <a:custGeom>
              <a:avLst/>
              <a:gdLst/>
              <a:ahLst/>
              <a:cxnLst>
                <a:cxn ang="0">
                  <a:pos x="0" y="349"/>
                </a:cxn>
                <a:cxn ang="0">
                  <a:pos x="0" y="201"/>
                </a:cxn>
                <a:cxn ang="0">
                  <a:pos x="143" y="201"/>
                </a:cxn>
                <a:cxn ang="0">
                  <a:pos x="143" y="0"/>
                </a:cxn>
                <a:cxn ang="0">
                  <a:pos x="317" y="0"/>
                </a:cxn>
                <a:cxn ang="0">
                  <a:pos x="317" y="201"/>
                </a:cxn>
                <a:cxn ang="0">
                  <a:pos x="509" y="201"/>
                </a:cxn>
                <a:cxn ang="0">
                  <a:pos x="509" y="349"/>
                </a:cxn>
                <a:cxn ang="0">
                  <a:pos x="317" y="349"/>
                </a:cxn>
                <a:cxn ang="0">
                  <a:pos x="317" y="653"/>
                </a:cxn>
                <a:cxn ang="0">
                  <a:pos x="414" y="766"/>
                </a:cxn>
                <a:cxn ang="0">
                  <a:pos x="509" y="744"/>
                </a:cxn>
                <a:cxn ang="0">
                  <a:pos x="509" y="891"/>
                </a:cxn>
                <a:cxn ang="0">
                  <a:pos x="371" y="914"/>
                </a:cxn>
                <a:cxn ang="0">
                  <a:pos x="143" y="668"/>
                </a:cxn>
                <a:cxn ang="0">
                  <a:pos x="143" y="349"/>
                </a:cxn>
                <a:cxn ang="0">
                  <a:pos x="0" y="349"/>
                </a:cxn>
              </a:cxnLst>
              <a:rect l="0" t="0"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6" name="Freeform 22"/>
            <p:cNvSpPr>
              <a:spLocks noSelect="1"/>
            </p:cNvSpPr>
            <p:nvPr/>
          </p:nvSpPr>
          <p:spPr bwMode="black">
            <a:xfrm>
              <a:off x="1816100" y="600076"/>
              <a:ext cx="157163" cy="16351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7" name="Freeform 23"/>
            <p:cNvSpPr>
              <a:spLocks noSelect="1"/>
            </p:cNvSpPr>
            <p:nvPr/>
          </p:nvSpPr>
          <p:spPr bwMode="black">
            <a:xfrm>
              <a:off x="2009775" y="600076"/>
              <a:ext cx="98425" cy="160338"/>
            </a:xfrm>
            <a:custGeom>
              <a:avLst/>
              <a:gdLst/>
              <a:ahLst/>
              <a:cxnLst>
                <a:cxn ang="0">
                  <a:pos x="0" y="17"/>
                </a:cxn>
                <a:cxn ang="0">
                  <a:pos x="174" y="17"/>
                </a:cxn>
                <a:cxn ang="0">
                  <a:pos x="174" y="127"/>
                </a:cxn>
                <a:cxn ang="0">
                  <a:pos x="177" y="127"/>
                </a:cxn>
                <a:cxn ang="0">
                  <a:pos x="383" y="0"/>
                </a:cxn>
                <a:cxn ang="0">
                  <a:pos x="445" y="10"/>
                </a:cxn>
                <a:cxn ang="0">
                  <a:pos x="445" y="178"/>
                </a:cxn>
                <a:cxn ang="0">
                  <a:pos x="361" y="165"/>
                </a:cxn>
                <a:cxn ang="0">
                  <a:pos x="174" y="340"/>
                </a:cxn>
                <a:cxn ang="0">
                  <a:pos x="174" y="713"/>
                </a:cxn>
                <a:cxn ang="0">
                  <a:pos x="0" y="713"/>
                </a:cxn>
                <a:cxn ang="0">
                  <a:pos x="0" y="17"/>
                </a:cxn>
              </a:cxnLst>
              <a:rect l="0" t="0"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8" name="Freeform 24"/>
            <p:cNvSpPr>
              <a:spLocks noSelect="1"/>
            </p:cNvSpPr>
            <p:nvPr/>
          </p:nvSpPr>
          <p:spPr bwMode="black">
            <a:xfrm>
              <a:off x="2122488" y="515938"/>
              <a:ext cx="166688" cy="247650"/>
            </a:xfrm>
            <a:custGeom>
              <a:avLst/>
              <a:gdLst/>
              <a:ahLst/>
              <a:cxnLst>
                <a:cxn ang="0">
                  <a:pos x="585" y="991"/>
                </a:cxn>
                <a:cxn ang="0">
                  <a:pos x="582" y="991"/>
                </a:cxn>
                <a:cxn ang="0">
                  <a:pos x="343" y="1113"/>
                </a:cxn>
                <a:cxn ang="0">
                  <a:pos x="0" y="748"/>
                </a:cxn>
                <a:cxn ang="0">
                  <a:pos x="336" y="383"/>
                </a:cxn>
                <a:cxn ang="0">
                  <a:pos x="572" y="489"/>
                </a:cxn>
                <a:cxn ang="0">
                  <a:pos x="576" y="489"/>
                </a:cxn>
                <a:cxn ang="0">
                  <a:pos x="576" y="0"/>
                </a:cxn>
                <a:cxn ang="0">
                  <a:pos x="750" y="0"/>
                </a:cxn>
                <a:cxn ang="0">
                  <a:pos x="750" y="1096"/>
                </a:cxn>
                <a:cxn ang="0">
                  <a:pos x="585" y="1096"/>
                </a:cxn>
                <a:cxn ang="0">
                  <a:pos x="585" y="991"/>
                </a:cxn>
                <a:cxn ang="0">
                  <a:pos x="378" y="956"/>
                </a:cxn>
                <a:cxn ang="0">
                  <a:pos x="582" y="748"/>
                </a:cxn>
                <a:cxn ang="0">
                  <a:pos x="378" y="539"/>
                </a:cxn>
                <a:cxn ang="0">
                  <a:pos x="174" y="748"/>
                </a:cxn>
                <a:cxn ang="0">
                  <a:pos x="378" y="956"/>
                </a:cxn>
              </a:cxnLst>
              <a:rect l="0" t="0"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29" name="Freeform 25"/>
            <p:cNvSpPr>
              <a:spLocks noSelect="1"/>
            </p:cNvSpPr>
            <p:nvPr/>
          </p:nvSpPr>
          <p:spPr bwMode="black">
            <a:xfrm>
              <a:off x="2322513" y="600076"/>
              <a:ext cx="142875" cy="163513"/>
            </a:xfrm>
            <a:custGeom>
              <a:avLst/>
              <a:gdLst/>
              <a:ahLst/>
              <a:cxnLst>
                <a:cxn ang="0">
                  <a:pos x="481" y="617"/>
                </a:cxn>
                <a:cxn ang="0">
                  <a:pos x="477" y="617"/>
                </a:cxn>
                <a:cxn ang="0">
                  <a:pos x="254" y="730"/>
                </a:cxn>
                <a:cxn ang="0">
                  <a:pos x="0" y="521"/>
                </a:cxn>
                <a:cxn ang="0">
                  <a:pos x="437" y="279"/>
                </a:cxn>
                <a:cxn ang="0">
                  <a:pos x="481" y="279"/>
                </a:cxn>
                <a:cxn ang="0">
                  <a:pos x="481" y="261"/>
                </a:cxn>
                <a:cxn ang="0">
                  <a:pos x="322" y="130"/>
                </a:cxn>
                <a:cxn ang="0">
                  <a:pos x="136" y="203"/>
                </a:cxn>
                <a:cxn ang="0">
                  <a:pos x="45" y="111"/>
                </a:cxn>
                <a:cxn ang="0">
                  <a:pos x="340" y="0"/>
                </a:cxn>
                <a:cxn ang="0">
                  <a:pos x="637" y="313"/>
                </a:cxn>
                <a:cxn ang="0">
                  <a:pos x="637" y="713"/>
                </a:cxn>
                <a:cxn ang="0">
                  <a:pos x="481" y="713"/>
                </a:cxn>
                <a:cxn ang="0">
                  <a:pos x="481" y="617"/>
                </a:cxn>
                <a:cxn ang="0">
                  <a:pos x="471" y="401"/>
                </a:cxn>
                <a:cxn ang="0">
                  <a:pos x="435" y="401"/>
                </a:cxn>
                <a:cxn ang="0">
                  <a:pos x="174" y="508"/>
                </a:cxn>
                <a:cxn ang="0">
                  <a:pos x="295" y="600"/>
                </a:cxn>
                <a:cxn ang="0">
                  <a:pos x="471" y="440"/>
                </a:cxn>
                <a:cxn ang="0">
                  <a:pos x="471" y="401"/>
                </a:cxn>
              </a:cxnLst>
              <a:rect l="0" t="0"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0" name="Freeform 26"/>
            <p:cNvSpPr>
              <a:spLocks noSelect="1"/>
            </p:cNvSpPr>
            <p:nvPr/>
          </p:nvSpPr>
          <p:spPr bwMode="black">
            <a:xfrm>
              <a:off x="2505075" y="600076"/>
              <a:ext cx="241300" cy="160338"/>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grpSp>
      <p:sp>
        <p:nvSpPr>
          <p:cNvPr id="2" name="Titel 1"/>
          <p:cNvSpPr>
            <a:spLocks noGrp="1" noSelect="1"/>
          </p:cNvSpPr>
          <p:nvPr userDrawn="1">
            <p:ph type="ctrTitle" hasCustomPrompt="1"/>
          </p:nvPr>
        </p:nvSpPr>
        <p:spPr bwMode="gray">
          <a:xfrm>
            <a:off x="1308060" y="1750071"/>
            <a:ext cx="9792000" cy="1836000"/>
          </a:xfrm>
        </p:spPr>
        <p:txBody>
          <a:bodyPr anchor="t" anchorCtr="0"/>
          <a:lstStyle>
            <a:lvl1pPr algn="l">
              <a:defRPr sz="5500">
                <a:solidFill>
                  <a:schemeClr val="bg1"/>
                </a:solidFill>
              </a:defRPr>
            </a:lvl1pPr>
          </a:lstStyle>
          <a:p>
            <a:r>
              <a:rPr lang="nl-NL" noProof="1"/>
              <a:t>Titel</a:t>
            </a:r>
          </a:p>
        </p:txBody>
      </p:sp>
      <p:sp>
        <p:nvSpPr>
          <p:cNvPr id="3" name="Ondertitel 2"/>
          <p:cNvSpPr>
            <a:spLocks noGrp="1" noSelect="1"/>
          </p:cNvSpPr>
          <p:nvPr userDrawn="1">
            <p:ph type="subTitle" idx="1" hasCustomPrompt="1"/>
          </p:nvPr>
        </p:nvSpPr>
        <p:spPr bwMode="gray">
          <a:xfrm>
            <a:off x="1308060" y="3594908"/>
            <a:ext cx="9792000" cy="1752600"/>
          </a:xfrm>
        </p:spPr>
        <p:txBody>
          <a:bodyPr/>
          <a:lstStyle>
            <a:lvl1pPr marL="0" indent="0" algn="l">
              <a:buNone/>
              <a:defRPr sz="3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jaar / subtitel</a:t>
            </a:r>
          </a:p>
        </p:txBody>
      </p:sp>
      <p:sp>
        <p:nvSpPr>
          <p:cNvPr id="4" name="***Tijdelijke aanduiding voor datum 3"/>
          <p:cNvSpPr>
            <a:spLocks noGrp="1" noSelect="1"/>
          </p:cNvSpPr>
          <p:nvPr userDrawn="1">
            <p:ph type="dt" sz="half" idx="10"/>
          </p:nvPr>
        </p:nvSpPr>
        <p:spPr bwMode="gray">
          <a:xfrm>
            <a:off x="1182800" y="6357010"/>
            <a:ext cx="2844800" cy="365125"/>
          </a:xfrm>
          <a:prstGeom prst="rect">
            <a:avLst/>
          </a:prstGeom>
        </p:spPr>
        <p:txBody>
          <a:bodyPr/>
          <a:lstStyle>
            <a:lvl1pPr algn="l">
              <a:defRPr sz="1750" b="1">
                <a:solidFill>
                  <a:schemeClr val="bg1"/>
                </a:solidFill>
              </a:defRPr>
            </a:lvl1pPr>
          </a:lstStyle>
          <a:p>
            <a:r>
              <a:rPr lang="en-US" noProof="1"/>
              <a:t>11-5-2022</a:t>
            </a:r>
            <a:endParaRPr lang="nl-NL"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S Pic">
    <p:spTree>
      <p:nvGrpSpPr>
        <p:cNvPr id="1" name=""/>
        <p:cNvGrpSpPr/>
        <p:nvPr/>
      </p:nvGrpSpPr>
      <p:grpSpPr>
        <a:xfrm>
          <a:off x="0" y="0"/>
          <a:ext cx="0" cy="0"/>
          <a:chOff x="0" y="0"/>
          <a:chExt cx="0" cy="0"/>
        </a:xfrm>
      </p:grpSpPr>
      <p:sp>
        <p:nvSpPr>
          <p:cNvPr id="6" name="Rectangle 5"/>
          <p:cNvSpPr/>
          <p:nvPr userDrawn="1"/>
        </p:nvSpPr>
        <p:spPr>
          <a:xfrm>
            <a:off x="658813" y="0"/>
            <a:ext cx="5437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nl-NL" sz="1350">
              <a:solidFill>
                <a:srgbClr val="FFFFFF"/>
              </a:solidFill>
            </a:endParaRPr>
          </a:p>
        </p:txBody>
      </p:sp>
      <p:sp>
        <p:nvSpPr>
          <p:cNvPr id="7" name="Tijdelijke aanduiding voor titel 1"/>
          <p:cNvSpPr>
            <a:spLocks noGrp="1"/>
          </p:cNvSpPr>
          <p:nvPr>
            <p:ph type="ctrTitle" hasCustomPrompt="1"/>
          </p:nvPr>
        </p:nvSpPr>
        <p:spPr>
          <a:xfrm>
            <a:off x="989449" y="1758950"/>
            <a:ext cx="4728967" cy="1835150"/>
          </a:xfrm>
          <a:prstGeom prst="rect">
            <a:avLst/>
          </a:prstGeom>
        </p:spPr>
        <p:txBody>
          <a:bodyPr>
            <a:noAutofit/>
          </a:bodyPr>
          <a:lstStyle>
            <a:lvl1pPr>
              <a:defRPr sz="3038" cap="all" baseline="0" smtClean="0">
                <a:solidFill>
                  <a:schemeClr val="bg1"/>
                </a:solidFill>
                <a:latin typeface="Corbel" panose="020B0503020204020204" pitchFamily="34" charset="0"/>
              </a:defRPr>
            </a:lvl1pPr>
          </a:lstStyle>
          <a:p>
            <a:pPr lvl="0"/>
            <a:r>
              <a:rPr lang="nl-NL" altLang="nl-NL" noProof="0"/>
              <a:t>Klik om TITEL in te voegen</a:t>
            </a:r>
          </a:p>
        </p:txBody>
      </p:sp>
      <p:sp>
        <p:nvSpPr>
          <p:cNvPr id="8" name="Tijdelijke aanduiding voor tekst 2"/>
          <p:cNvSpPr>
            <a:spLocks noGrp="1"/>
          </p:cNvSpPr>
          <p:nvPr>
            <p:ph type="body" idx="1" hasCustomPrompt="1"/>
          </p:nvPr>
        </p:nvSpPr>
        <p:spPr>
          <a:xfrm>
            <a:off x="989449" y="3602038"/>
            <a:ext cx="4728967" cy="1752600"/>
          </a:xfrm>
          <a:prstGeom prst="rect">
            <a:avLst/>
          </a:prstGeom>
        </p:spPr>
        <p:txBody>
          <a:bodyPr>
            <a:noAutofit/>
          </a:bodyPr>
          <a:lstStyle>
            <a:lvl1pPr>
              <a:defRPr sz="1800" smtClean="0">
                <a:solidFill>
                  <a:schemeClr val="bg1"/>
                </a:solidFill>
                <a:latin typeface="Corbel" panose="020B0503020204020204" pitchFamily="34" charset="0"/>
              </a:defRPr>
            </a:lvl1pPr>
          </a:lstStyle>
          <a:p>
            <a:pPr lvl="0"/>
            <a:r>
              <a:rPr lang="nl-NL" altLang="nl-NL" noProof="0"/>
              <a:t>Klik om subtitel in te voegen</a:t>
            </a:r>
          </a:p>
        </p:txBody>
      </p:sp>
      <p:sp>
        <p:nvSpPr>
          <p:cNvPr id="13" name="Tijdelijke aanduiding voor titel 1"/>
          <p:cNvSpPr txBox="1">
            <a:spLocks/>
          </p:cNvSpPr>
          <p:nvPr userDrawn="1"/>
        </p:nvSpPr>
        <p:spPr>
          <a:xfrm>
            <a:off x="1308106" y="197126"/>
            <a:ext cx="7818231" cy="1123398"/>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5500" kern="1200" smtClean="0">
                <a:solidFill>
                  <a:schemeClr val="bg1"/>
                </a:solidFill>
                <a:latin typeface="Corbel" panose="020B0503020204020204" pitchFamily="34" charset="0"/>
                <a:ea typeface="+mj-ea"/>
                <a:cs typeface="+mj-cs"/>
              </a:defRPr>
            </a:lvl1pPr>
          </a:lstStyle>
          <a:p>
            <a:endParaRPr lang="nl-NL" altLang="nl-NL" sz="2025">
              <a:solidFill>
                <a:srgbClr val="FFFFFF"/>
              </a:solidFill>
            </a:endParaRPr>
          </a:p>
        </p:txBody>
      </p:sp>
      <p:sp>
        <p:nvSpPr>
          <p:cNvPr id="9" name="Rectangle 8">
            <a:extLst>
              <a:ext uri="{FF2B5EF4-FFF2-40B4-BE49-F238E27FC236}">
                <a16:creationId xmlns:a16="http://schemas.microsoft.com/office/drawing/2014/main" id="{C8EE59D7-E2D5-4CAC-9E3A-721293572BE1}"/>
              </a:ext>
            </a:extLst>
          </p:cNvPr>
          <p:cNvSpPr/>
          <p:nvPr userDrawn="1"/>
        </p:nvSpPr>
        <p:spPr>
          <a:xfrm>
            <a:off x="11533192" y="0"/>
            <a:ext cx="64928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nl-NL" sz="1350">
              <a:solidFill>
                <a:srgbClr val="FFFFFF"/>
              </a:solidFill>
            </a:endParaRPr>
          </a:p>
        </p:txBody>
      </p:sp>
      <p:sp>
        <p:nvSpPr>
          <p:cNvPr id="10" name="Picture Placeholder 7">
            <a:extLst>
              <a:ext uri="{FF2B5EF4-FFF2-40B4-BE49-F238E27FC236}">
                <a16:creationId xmlns:a16="http://schemas.microsoft.com/office/drawing/2014/main" id="{EB980F4A-8C01-448F-86D6-9EBD211FC5D5}"/>
              </a:ext>
            </a:extLst>
          </p:cNvPr>
          <p:cNvSpPr>
            <a:spLocks noGrp="1"/>
          </p:cNvSpPr>
          <p:nvPr>
            <p:ph type="pic" sz="quarter" idx="13"/>
          </p:nvPr>
        </p:nvSpPr>
        <p:spPr>
          <a:xfrm>
            <a:off x="6096001" y="0"/>
            <a:ext cx="5437187" cy="6858000"/>
          </a:xfrm>
        </p:spPr>
        <p:txBody>
          <a:bodyPr/>
          <a:lstStyle/>
          <a:p>
            <a:endParaRPr lang="nl-NL" noProof="0"/>
          </a:p>
        </p:txBody>
      </p:sp>
    </p:spTree>
    <p:extLst>
      <p:ext uri="{BB962C8B-B14F-4D97-AF65-F5344CB8AC3E}">
        <p14:creationId xmlns:p14="http://schemas.microsoft.com/office/powerpoint/2010/main" val="760190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L Pic">
    <p:spTree>
      <p:nvGrpSpPr>
        <p:cNvPr id="1" name=""/>
        <p:cNvGrpSpPr/>
        <p:nvPr/>
      </p:nvGrpSpPr>
      <p:grpSpPr>
        <a:xfrm>
          <a:off x="0" y="0"/>
          <a:ext cx="0" cy="0"/>
          <a:chOff x="0" y="0"/>
          <a:chExt cx="0" cy="0"/>
        </a:xfrm>
      </p:grpSpPr>
      <p:sp>
        <p:nvSpPr>
          <p:cNvPr id="13" name="Tijdelijke aanduiding voor titel 1"/>
          <p:cNvSpPr txBox="1">
            <a:spLocks/>
          </p:cNvSpPr>
          <p:nvPr userDrawn="1"/>
        </p:nvSpPr>
        <p:spPr>
          <a:xfrm>
            <a:off x="1308106" y="197126"/>
            <a:ext cx="7818231" cy="1123398"/>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5500" kern="1200" smtClean="0">
                <a:solidFill>
                  <a:schemeClr val="bg1"/>
                </a:solidFill>
                <a:latin typeface="Corbel" panose="020B0503020204020204" pitchFamily="34" charset="0"/>
                <a:ea typeface="+mj-ea"/>
                <a:cs typeface="+mj-cs"/>
              </a:defRPr>
            </a:lvl1pPr>
          </a:lstStyle>
          <a:p>
            <a:endParaRPr lang="nl-NL" altLang="nl-NL" sz="2025">
              <a:solidFill>
                <a:srgbClr val="FFFFFF"/>
              </a:solidFill>
            </a:endParaRPr>
          </a:p>
        </p:txBody>
      </p:sp>
      <p:sp>
        <p:nvSpPr>
          <p:cNvPr id="9" name="Picture Placeholder 7">
            <a:extLst>
              <a:ext uri="{FF2B5EF4-FFF2-40B4-BE49-F238E27FC236}">
                <a16:creationId xmlns:a16="http://schemas.microsoft.com/office/drawing/2014/main" id="{FC822E01-FEAC-428C-9E5E-DA5017D93A5E}"/>
              </a:ext>
            </a:extLst>
          </p:cNvPr>
          <p:cNvSpPr>
            <a:spLocks noGrp="1"/>
          </p:cNvSpPr>
          <p:nvPr>
            <p:ph type="pic" sz="quarter" idx="13"/>
          </p:nvPr>
        </p:nvSpPr>
        <p:spPr>
          <a:xfrm>
            <a:off x="658813" y="0"/>
            <a:ext cx="11533187" cy="6858000"/>
          </a:xfrm>
        </p:spPr>
        <p:txBody>
          <a:bodyPr/>
          <a:lstStyle/>
          <a:p>
            <a:endParaRPr lang="nl-NL" noProof="0"/>
          </a:p>
        </p:txBody>
      </p:sp>
      <p:sp>
        <p:nvSpPr>
          <p:cNvPr id="10" name="Tijdelijke aanduiding voor titel 1">
            <a:extLst>
              <a:ext uri="{FF2B5EF4-FFF2-40B4-BE49-F238E27FC236}">
                <a16:creationId xmlns:a16="http://schemas.microsoft.com/office/drawing/2014/main" id="{B81D9327-F39C-4C3E-9106-A2DAFA0E0717}"/>
              </a:ext>
            </a:extLst>
          </p:cNvPr>
          <p:cNvSpPr>
            <a:spLocks noGrp="1"/>
          </p:cNvSpPr>
          <p:nvPr>
            <p:ph type="ctrTitle" hasCustomPrompt="1"/>
          </p:nvPr>
        </p:nvSpPr>
        <p:spPr>
          <a:xfrm>
            <a:off x="989445" y="2373750"/>
            <a:ext cx="6916883" cy="1220355"/>
          </a:xfrm>
          <a:prstGeom prst="rect">
            <a:avLst/>
          </a:prstGeom>
          <a:solidFill>
            <a:schemeClr val="tx2">
              <a:alpha val="90000"/>
            </a:schemeClr>
          </a:solidFill>
        </p:spPr>
        <p:txBody>
          <a:bodyPr>
            <a:noAutofit/>
          </a:bodyPr>
          <a:lstStyle>
            <a:lvl1pPr>
              <a:defRPr sz="3038" cap="all" baseline="0" smtClean="0">
                <a:solidFill>
                  <a:schemeClr val="bg1"/>
                </a:solidFill>
                <a:latin typeface="Corbel" panose="020B0503020204020204" pitchFamily="34" charset="0"/>
              </a:defRPr>
            </a:lvl1pPr>
          </a:lstStyle>
          <a:p>
            <a:pPr lvl="0"/>
            <a:r>
              <a:rPr lang="nl-NL" altLang="nl-NL" noProof="0"/>
              <a:t>Klik om TITEL in te voegen</a:t>
            </a:r>
          </a:p>
        </p:txBody>
      </p:sp>
      <p:sp>
        <p:nvSpPr>
          <p:cNvPr id="11" name="Tijdelijke aanduiding voor tekst 2">
            <a:extLst>
              <a:ext uri="{FF2B5EF4-FFF2-40B4-BE49-F238E27FC236}">
                <a16:creationId xmlns:a16="http://schemas.microsoft.com/office/drawing/2014/main" id="{685E7F15-2994-4974-AB79-53A3B3918153}"/>
              </a:ext>
            </a:extLst>
          </p:cNvPr>
          <p:cNvSpPr>
            <a:spLocks noGrp="1"/>
          </p:cNvSpPr>
          <p:nvPr>
            <p:ph type="body" idx="1" hasCustomPrompt="1"/>
          </p:nvPr>
        </p:nvSpPr>
        <p:spPr>
          <a:xfrm>
            <a:off x="989445" y="3664435"/>
            <a:ext cx="6916883" cy="397307"/>
          </a:xfrm>
          <a:prstGeom prst="rect">
            <a:avLst/>
          </a:prstGeom>
          <a:solidFill>
            <a:schemeClr val="tx2">
              <a:alpha val="90000"/>
            </a:schemeClr>
          </a:solidFill>
        </p:spPr>
        <p:txBody>
          <a:bodyPr>
            <a:noAutofit/>
          </a:bodyPr>
          <a:lstStyle>
            <a:lvl1pPr>
              <a:defRPr sz="1800" smtClean="0">
                <a:solidFill>
                  <a:schemeClr val="bg1"/>
                </a:solidFill>
                <a:latin typeface="Corbel" panose="020B0503020204020204" pitchFamily="34" charset="0"/>
              </a:defRPr>
            </a:lvl1pPr>
          </a:lstStyle>
          <a:p>
            <a:pPr lvl="0"/>
            <a:r>
              <a:rPr lang="nl-NL" altLang="nl-NL" noProof="0"/>
              <a:t>Klik om subtitel in te voegen</a:t>
            </a:r>
          </a:p>
        </p:txBody>
      </p:sp>
    </p:spTree>
    <p:extLst>
      <p:ext uri="{BB962C8B-B14F-4D97-AF65-F5344CB8AC3E}">
        <p14:creationId xmlns:p14="http://schemas.microsoft.com/office/powerpoint/2010/main" val="118366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perator">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BB0E4D-6E25-4D24-A2C0-FAC6CAC8712B}"/>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9A703952-2783-45EA-8607-36173E9E8597}"/>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2" name="Text Placeholder 11">
            <a:extLst>
              <a:ext uri="{FF2B5EF4-FFF2-40B4-BE49-F238E27FC236}">
                <a16:creationId xmlns:a16="http://schemas.microsoft.com/office/drawing/2014/main" id="{5B1C0186-9F4A-42C1-8203-BFE3FD78A301}"/>
              </a:ext>
            </a:extLst>
          </p:cNvPr>
          <p:cNvSpPr>
            <a:spLocks noGrp="1"/>
          </p:cNvSpPr>
          <p:nvPr>
            <p:ph type="body" sz="quarter" idx="13" hasCustomPrompt="1"/>
          </p:nvPr>
        </p:nvSpPr>
        <p:spPr>
          <a:xfrm>
            <a:off x="658817" y="2167559"/>
            <a:ext cx="10874375" cy="495300"/>
          </a:xfrm>
        </p:spPr>
        <p:txBody>
          <a:bodyPr/>
          <a:lstStyle>
            <a:lvl1pPr>
              <a:defRPr sz="1800" b="1" u="none"/>
            </a:lvl1pPr>
          </a:lstStyle>
          <a:p>
            <a:pPr lvl="0"/>
            <a:r>
              <a:rPr lang="nl-NL" noProof="0"/>
              <a:t>Klik om hoofdstuknummer in te voegen</a:t>
            </a:r>
          </a:p>
        </p:txBody>
      </p:sp>
      <p:sp>
        <p:nvSpPr>
          <p:cNvPr id="13" name="Text Placeholder 11">
            <a:extLst>
              <a:ext uri="{FF2B5EF4-FFF2-40B4-BE49-F238E27FC236}">
                <a16:creationId xmlns:a16="http://schemas.microsoft.com/office/drawing/2014/main" id="{8E95820F-99F9-424E-A350-B95DCF0099CC}"/>
              </a:ext>
            </a:extLst>
          </p:cNvPr>
          <p:cNvSpPr>
            <a:spLocks noGrp="1"/>
          </p:cNvSpPr>
          <p:nvPr>
            <p:ph type="body" sz="quarter" idx="14" hasCustomPrompt="1"/>
          </p:nvPr>
        </p:nvSpPr>
        <p:spPr>
          <a:xfrm>
            <a:off x="658817" y="2514600"/>
            <a:ext cx="10874375" cy="914400"/>
          </a:xfrm>
        </p:spPr>
        <p:txBody>
          <a:bodyPr/>
          <a:lstStyle>
            <a:lvl1pPr>
              <a:defRPr sz="2400" b="1">
                <a:solidFill>
                  <a:schemeClr val="tx2"/>
                </a:solidFill>
              </a:defRPr>
            </a:lvl1pPr>
          </a:lstStyle>
          <a:p>
            <a:pPr lvl="0"/>
            <a:r>
              <a:rPr lang="nl-NL" noProof="0"/>
              <a:t>Klik om hoofdstuk titel in te voegen</a:t>
            </a:r>
          </a:p>
        </p:txBody>
      </p:sp>
    </p:spTree>
    <p:extLst>
      <p:ext uri="{BB962C8B-B14F-4D97-AF65-F5344CB8AC3E}">
        <p14:creationId xmlns:p14="http://schemas.microsoft.com/office/powerpoint/2010/main" val="14551115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1CBC67-24C3-440D-BBCD-D4112C1C12BF}"/>
              </a:ext>
            </a:extLst>
          </p:cNvPr>
          <p:cNvSpPr/>
          <p:nvPr userDrawn="1"/>
        </p:nvSpPr>
        <p:spPr>
          <a:xfrm>
            <a:off x="679013" y="-3"/>
            <a:ext cx="11512987" cy="68580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sz="1350">
              <a:solidFill>
                <a:srgbClr val="000000"/>
              </a:solidFill>
            </a:endParaRPr>
          </a:p>
        </p:txBody>
      </p:sp>
      <p:sp>
        <p:nvSpPr>
          <p:cNvPr id="2" name="Title 1"/>
          <p:cNvSpPr>
            <a:spLocks noGrp="1"/>
          </p:cNvSpPr>
          <p:nvPr>
            <p:ph type="title" hasCustomPrompt="1"/>
          </p:nvPr>
        </p:nvSpPr>
        <p:spPr>
          <a:xfrm rot="16200000">
            <a:off x="-1789059" y="2468078"/>
            <a:ext cx="6579421" cy="1643271"/>
          </a:xfrm>
          <a:prstGeom prst="rect">
            <a:avLst/>
          </a:prstGeom>
        </p:spPr>
        <p:txBody>
          <a:bodyPr/>
          <a:lstStyle>
            <a:lvl1pPr algn="ctr">
              <a:defRPr sz="4050">
                <a:solidFill>
                  <a:schemeClr val="tx2"/>
                </a:solidFill>
              </a:defRPr>
            </a:lvl1pPr>
          </a:lstStyle>
          <a:p>
            <a:r>
              <a:rPr lang="nl-NL" noProof="0"/>
              <a:t>Klik om titel in te voegen</a:t>
            </a:r>
          </a:p>
        </p:txBody>
      </p:sp>
      <p:sp>
        <p:nvSpPr>
          <p:cNvPr id="7" name="Footer Placeholder 6"/>
          <p:cNvSpPr>
            <a:spLocks noGrp="1"/>
          </p:cNvSpPr>
          <p:nvPr>
            <p:ph type="ftr" sz="quarter" idx="13"/>
          </p:nvPr>
        </p:nvSpPr>
        <p:spPr>
          <a:xfrm>
            <a:off x="679016" y="6579420"/>
            <a:ext cx="10011773" cy="225188"/>
          </a:xfrm>
          <a:prstGeom prst="rect">
            <a:avLst/>
          </a:prstGeom>
        </p:spPr>
        <p:txBody>
          <a:bodyPr/>
          <a:lstStyle>
            <a:lvl1pPr>
              <a:defRPr sz="750">
                <a:latin typeface="Corbel" panose="020B0503020204020204" pitchFamily="34" charset="0"/>
              </a:defRPr>
            </a:lvl1pPr>
          </a:lstStyle>
          <a:p>
            <a:endParaRPr lang="nl-NL"/>
          </a:p>
        </p:txBody>
      </p:sp>
      <p:sp>
        <p:nvSpPr>
          <p:cNvPr id="17" name="Slide Number Placeholder 5">
            <a:extLst>
              <a:ext uri="{FF2B5EF4-FFF2-40B4-BE49-F238E27FC236}">
                <a16:creationId xmlns:a16="http://schemas.microsoft.com/office/drawing/2014/main" id="{8F05B933-2137-41C1-8E87-28DFD097E66E}"/>
              </a:ext>
            </a:extLst>
          </p:cNvPr>
          <p:cNvSpPr>
            <a:spLocks noGrp="1"/>
          </p:cNvSpPr>
          <p:nvPr>
            <p:ph type="sldNum" sz="quarter" idx="12"/>
          </p:nvPr>
        </p:nvSpPr>
        <p:spPr>
          <a:xfrm>
            <a:off x="10845407" y="6579420"/>
            <a:ext cx="813612" cy="225188"/>
          </a:xfrm>
          <a:prstGeom prst="rect">
            <a:avLst/>
          </a:prstGeom>
        </p:spPr>
        <p:txBody>
          <a:bodyPr/>
          <a:lstStyle>
            <a:lvl1pPr algn="ctr">
              <a:defRPr sz="788">
                <a:latin typeface="Corbel" panose="020B0503020204020204" pitchFamily="34" charset="0"/>
              </a:defRPr>
            </a:lvl1pPr>
          </a:lstStyle>
          <a:p>
            <a:fld id="{9493FAB8-1E51-48C1-887E-A59978B24DF9}" type="slidenum">
              <a:rPr lang="nl-NL" smtClean="0"/>
              <a:pPr/>
              <a:t>‹nr.›</a:t>
            </a:fld>
            <a:endParaRPr lang="nl-NL"/>
          </a:p>
        </p:txBody>
      </p:sp>
      <p:sp>
        <p:nvSpPr>
          <p:cNvPr id="6" name="Content Placeholder 6">
            <a:extLst>
              <a:ext uri="{FF2B5EF4-FFF2-40B4-BE49-F238E27FC236}">
                <a16:creationId xmlns:a16="http://schemas.microsoft.com/office/drawing/2014/main" id="{8F8BC727-5319-4A96-9448-3A7A18D3EC77}"/>
              </a:ext>
            </a:extLst>
          </p:cNvPr>
          <p:cNvSpPr>
            <a:spLocks noGrp="1"/>
          </p:cNvSpPr>
          <p:nvPr>
            <p:ph sz="quarter" idx="14" hasCustomPrompt="1"/>
          </p:nvPr>
        </p:nvSpPr>
        <p:spPr>
          <a:xfrm>
            <a:off x="2563915" y="296863"/>
            <a:ext cx="4127444" cy="60118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8" name="Content Placeholder 6">
            <a:extLst>
              <a:ext uri="{FF2B5EF4-FFF2-40B4-BE49-F238E27FC236}">
                <a16:creationId xmlns:a16="http://schemas.microsoft.com/office/drawing/2014/main" id="{1EE27007-3CD8-46FA-AE21-AF53AD1342BC}"/>
              </a:ext>
            </a:extLst>
          </p:cNvPr>
          <p:cNvSpPr>
            <a:spLocks noGrp="1"/>
          </p:cNvSpPr>
          <p:nvPr>
            <p:ph sz="quarter" idx="15" hasCustomPrompt="1"/>
          </p:nvPr>
        </p:nvSpPr>
        <p:spPr>
          <a:xfrm>
            <a:off x="7059003" y="296863"/>
            <a:ext cx="4127444" cy="60118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Tree>
    <p:extLst>
      <p:ext uri="{BB962C8B-B14F-4D97-AF65-F5344CB8AC3E}">
        <p14:creationId xmlns:p14="http://schemas.microsoft.com/office/powerpoint/2010/main" val="1332554489"/>
      </p:ext>
    </p:extLst>
  </p:cSld>
  <p:clrMapOvr>
    <a:masterClrMapping/>
  </p:clrMapOvr>
  <p:extLst>
    <p:ext uri="{DCECCB84-F9BA-43D5-87BE-67443E8EF086}">
      <p15:sldGuideLst xmlns:p15="http://schemas.microsoft.com/office/powerpoint/2012/main">
        <p15:guide id="1" orient="horz" pos="2160">
          <p15:clr>
            <a:srgbClr val="FBAE40"/>
          </p15:clr>
        </p15:guide>
        <p15:guide id="2" pos="9807">
          <p15:clr>
            <a:srgbClr val="FBAE40"/>
          </p15:clr>
        </p15:guide>
        <p15:guide id="3" pos="55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EBDE96-AF72-4861-AF7E-C6F3C6661E5C}"/>
              </a:ext>
            </a:extLst>
          </p:cNvPr>
          <p:cNvSpPr>
            <a:spLocks noGrp="1"/>
          </p:cNvSpPr>
          <p:nvPr>
            <p:ph type="pic" sz="quarter" idx="13"/>
          </p:nvPr>
        </p:nvSpPr>
        <p:spPr>
          <a:xfrm>
            <a:off x="658813" y="0"/>
            <a:ext cx="11533187" cy="6858000"/>
          </a:xfrm>
        </p:spPr>
        <p:txBody>
          <a:bodyPr/>
          <a:lstStyle/>
          <a:p>
            <a:endParaRPr lang="nl-NL" noProof="0"/>
          </a:p>
        </p:txBody>
      </p:sp>
      <p:sp>
        <p:nvSpPr>
          <p:cNvPr id="5" name="Slide Number Placeholder 4">
            <a:extLst>
              <a:ext uri="{FF2B5EF4-FFF2-40B4-BE49-F238E27FC236}">
                <a16:creationId xmlns:a16="http://schemas.microsoft.com/office/drawing/2014/main" id="{9A703952-2783-45EA-8607-36173E9E8597}"/>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9" name="Text Placeholder 8">
            <a:extLst>
              <a:ext uri="{FF2B5EF4-FFF2-40B4-BE49-F238E27FC236}">
                <a16:creationId xmlns:a16="http://schemas.microsoft.com/office/drawing/2014/main" id="{6CFD3AEA-A852-4211-8D44-63040BC5286B}"/>
              </a:ext>
            </a:extLst>
          </p:cNvPr>
          <p:cNvSpPr>
            <a:spLocks noGrp="1"/>
          </p:cNvSpPr>
          <p:nvPr>
            <p:ph type="body" sz="quarter" idx="14" hasCustomPrompt="1"/>
          </p:nvPr>
        </p:nvSpPr>
        <p:spPr>
          <a:xfrm>
            <a:off x="666753" y="5943606"/>
            <a:ext cx="10871999" cy="365125"/>
          </a:xfrm>
        </p:spPr>
        <p:txBody>
          <a:bodyPr/>
          <a:lstStyle>
            <a:lvl1pPr>
              <a:defRPr sz="1500" b="1">
                <a:solidFill>
                  <a:srgbClr val="000000"/>
                </a:solidFill>
              </a:defRPr>
            </a:lvl1pPr>
          </a:lstStyle>
          <a:p>
            <a:pPr lvl="0"/>
            <a:r>
              <a:rPr lang="nl-NL" noProof="0"/>
              <a:t>Klik om titel in te voegen</a:t>
            </a:r>
          </a:p>
        </p:txBody>
      </p:sp>
    </p:spTree>
    <p:extLst>
      <p:ext uri="{BB962C8B-B14F-4D97-AF65-F5344CB8AC3E}">
        <p14:creationId xmlns:p14="http://schemas.microsoft.com/office/powerpoint/2010/main" val="29218337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 (1) - box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EBDE96-AF72-4861-AF7E-C6F3C6661E5C}"/>
              </a:ext>
            </a:extLst>
          </p:cNvPr>
          <p:cNvSpPr>
            <a:spLocks noGrp="1"/>
          </p:cNvSpPr>
          <p:nvPr>
            <p:ph type="pic" sz="quarter" idx="13"/>
          </p:nvPr>
        </p:nvSpPr>
        <p:spPr>
          <a:xfrm>
            <a:off x="658813" y="0"/>
            <a:ext cx="11533187" cy="6858000"/>
          </a:xfrm>
        </p:spPr>
        <p:txBody>
          <a:bodyPr/>
          <a:lstStyle/>
          <a:p>
            <a:endParaRPr lang="nl-NL" noProof="0"/>
          </a:p>
        </p:txBody>
      </p:sp>
      <p:sp>
        <p:nvSpPr>
          <p:cNvPr id="5" name="Slide Number Placeholder 4">
            <a:extLst>
              <a:ext uri="{FF2B5EF4-FFF2-40B4-BE49-F238E27FC236}">
                <a16:creationId xmlns:a16="http://schemas.microsoft.com/office/drawing/2014/main" id="{9A703952-2783-45EA-8607-36173E9E8597}"/>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9" name="Text Placeholder 8">
            <a:extLst>
              <a:ext uri="{FF2B5EF4-FFF2-40B4-BE49-F238E27FC236}">
                <a16:creationId xmlns:a16="http://schemas.microsoft.com/office/drawing/2014/main" id="{6CFD3AEA-A852-4211-8D44-63040BC5286B}"/>
              </a:ext>
            </a:extLst>
          </p:cNvPr>
          <p:cNvSpPr>
            <a:spLocks noGrp="1"/>
          </p:cNvSpPr>
          <p:nvPr>
            <p:ph type="body" sz="quarter" idx="14" hasCustomPrompt="1"/>
          </p:nvPr>
        </p:nvSpPr>
        <p:spPr>
          <a:xfrm>
            <a:off x="666753" y="5943606"/>
            <a:ext cx="4166507" cy="365125"/>
          </a:xfrm>
          <a:solidFill>
            <a:schemeClr val="tx2">
              <a:alpha val="70000"/>
            </a:schemeClr>
          </a:solidFill>
        </p:spPr>
        <p:txBody>
          <a:bodyPr/>
          <a:lstStyle>
            <a:lvl1pPr>
              <a:defRPr sz="1500" b="1">
                <a:solidFill>
                  <a:schemeClr val="bg1"/>
                </a:solidFill>
              </a:defRPr>
            </a:lvl1pPr>
          </a:lstStyle>
          <a:p>
            <a:pPr lvl="0"/>
            <a:r>
              <a:rPr lang="nl-NL" noProof="0"/>
              <a:t>Klik om titel in te voegen</a:t>
            </a:r>
          </a:p>
        </p:txBody>
      </p:sp>
    </p:spTree>
    <p:extLst>
      <p:ext uri="{BB962C8B-B14F-4D97-AF65-F5344CB8AC3E}">
        <p14:creationId xmlns:p14="http://schemas.microsoft.com/office/powerpoint/2010/main" val="22534700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BDD6-A740-4717-B8F9-6425B06BA61C}"/>
              </a:ext>
            </a:extLst>
          </p:cNvPr>
          <p:cNvSpPr>
            <a:spLocks noGrp="1"/>
          </p:cNvSpPr>
          <p:nvPr>
            <p:ph type="title" hasCustomPrompt="1"/>
          </p:nvPr>
        </p:nvSpPr>
        <p:spPr>
          <a:xfrm>
            <a:off x="666752" y="266699"/>
            <a:ext cx="10866441" cy="517072"/>
          </a:xfrm>
        </p:spPr>
        <p:txBody>
          <a:bodyPr/>
          <a:lstStyle>
            <a:lvl1pPr>
              <a:defRPr>
                <a:solidFill>
                  <a:schemeClr val="tx2"/>
                </a:solidFill>
              </a:defRPr>
            </a:lvl1pPr>
          </a:lstStyle>
          <a:p>
            <a:r>
              <a:rPr lang="nl-NL" noProof="0"/>
              <a:t>Klik om titel in te voegen</a:t>
            </a:r>
          </a:p>
        </p:txBody>
      </p:sp>
      <p:sp>
        <p:nvSpPr>
          <p:cNvPr id="4" name="Footer Placeholder 3">
            <a:extLst>
              <a:ext uri="{FF2B5EF4-FFF2-40B4-BE49-F238E27FC236}">
                <a16:creationId xmlns:a16="http://schemas.microsoft.com/office/drawing/2014/main" id="{A9A1270E-2B6C-4E91-9E26-2E1D44B23CE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B28E5EF-1267-4A96-9C58-8BD39C8F9409}"/>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1" name="Picture Placeholder 7">
            <a:extLst>
              <a:ext uri="{FF2B5EF4-FFF2-40B4-BE49-F238E27FC236}">
                <a16:creationId xmlns:a16="http://schemas.microsoft.com/office/drawing/2014/main" id="{864F2EA3-CFBF-4C6F-B8C6-EA27E96EAAE4}"/>
              </a:ext>
            </a:extLst>
          </p:cNvPr>
          <p:cNvSpPr>
            <a:spLocks noGrp="1"/>
          </p:cNvSpPr>
          <p:nvPr>
            <p:ph type="pic" sz="quarter" idx="16"/>
          </p:nvPr>
        </p:nvSpPr>
        <p:spPr>
          <a:xfrm>
            <a:off x="687840" y="927511"/>
            <a:ext cx="2700000" cy="1800000"/>
          </a:xfrm>
          <a:ln w="76200">
            <a:solidFill>
              <a:schemeClr val="bg1"/>
            </a:solidFill>
          </a:ln>
        </p:spPr>
        <p:txBody>
          <a:bodyPr/>
          <a:lstStyle/>
          <a:p>
            <a:endParaRPr lang="nl-NL" noProof="0"/>
          </a:p>
        </p:txBody>
      </p:sp>
      <p:sp>
        <p:nvSpPr>
          <p:cNvPr id="28" name="Picture Placeholder 7">
            <a:extLst>
              <a:ext uri="{FF2B5EF4-FFF2-40B4-BE49-F238E27FC236}">
                <a16:creationId xmlns:a16="http://schemas.microsoft.com/office/drawing/2014/main" id="{2C6CE2D7-5453-4814-9FB5-94ED6627B39E}"/>
              </a:ext>
            </a:extLst>
          </p:cNvPr>
          <p:cNvSpPr>
            <a:spLocks noGrp="1"/>
          </p:cNvSpPr>
          <p:nvPr>
            <p:ph type="pic" sz="quarter" idx="32"/>
          </p:nvPr>
        </p:nvSpPr>
        <p:spPr>
          <a:xfrm>
            <a:off x="687840" y="2727511"/>
            <a:ext cx="2700000" cy="1800000"/>
          </a:xfrm>
          <a:ln w="76200">
            <a:solidFill>
              <a:schemeClr val="bg1"/>
            </a:solidFill>
          </a:ln>
        </p:spPr>
        <p:txBody>
          <a:bodyPr/>
          <a:lstStyle/>
          <a:p>
            <a:endParaRPr lang="nl-NL" noProof="0"/>
          </a:p>
        </p:txBody>
      </p:sp>
      <p:sp>
        <p:nvSpPr>
          <p:cNvPr id="29" name="Picture Placeholder 7">
            <a:extLst>
              <a:ext uri="{FF2B5EF4-FFF2-40B4-BE49-F238E27FC236}">
                <a16:creationId xmlns:a16="http://schemas.microsoft.com/office/drawing/2014/main" id="{1B1CE529-0709-470E-AA6B-8B82F1901FFD}"/>
              </a:ext>
            </a:extLst>
          </p:cNvPr>
          <p:cNvSpPr>
            <a:spLocks noGrp="1"/>
          </p:cNvSpPr>
          <p:nvPr>
            <p:ph type="pic" sz="quarter" idx="33"/>
          </p:nvPr>
        </p:nvSpPr>
        <p:spPr>
          <a:xfrm>
            <a:off x="687840" y="4556085"/>
            <a:ext cx="2700000" cy="1800000"/>
          </a:xfrm>
          <a:ln w="76200">
            <a:solidFill>
              <a:schemeClr val="bg1"/>
            </a:solidFill>
          </a:ln>
        </p:spPr>
        <p:txBody>
          <a:bodyPr/>
          <a:lstStyle/>
          <a:p>
            <a:endParaRPr lang="nl-NL" noProof="0"/>
          </a:p>
        </p:txBody>
      </p:sp>
      <p:sp>
        <p:nvSpPr>
          <p:cNvPr id="32" name="Picture Placeholder 7">
            <a:extLst>
              <a:ext uri="{FF2B5EF4-FFF2-40B4-BE49-F238E27FC236}">
                <a16:creationId xmlns:a16="http://schemas.microsoft.com/office/drawing/2014/main" id="{9877EC2B-8B78-47CC-84DC-A96EB24E6B45}"/>
              </a:ext>
            </a:extLst>
          </p:cNvPr>
          <p:cNvSpPr>
            <a:spLocks noGrp="1"/>
          </p:cNvSpPr>
          <p:nvPr>
            <p:ph type="pic" sz="quarter" idx="34"/>
          </p:nvPr>
        </p:nvSpPr>
        <p:spPr>
          <a:xfrm>
            <a:off x="3400509" y="927511"/>
            <a:ext cx="2700000" cy="1800000"/>
          </a:xfrm>
          <a:ln w="76200">
            <a:solidFill>
              <a:schemeClr val="bg1"/>
            </a:solidFill>
          </a:ln>
        </p:spPr>
        <p:txBody>
          <a:bodyPr/>
          <a:lstStyle/>
          <a:p>
            <a:endParaRPr lang="nl-NL" noProof="0"/>
          </a:p>
        </p:txBody>
      </p:sp>
      <p:sp>
        <p:nvSpPr>
          <p:cNvPr id="33" name="Picture Placeholder 7">
            <a:extLst>
              <a:ext uri="{FF2B5EF4-FFF2-40B4-BE49-F238E27FC236}">
                <a16:creationId xmlns:a16="http://schemas.microsoft.com/office/drawing/2014/main" id="{89E2D4AA-0A0A-4729-AA9E-B17829F88589}"/>
              </a:ext>
            </a:extLst>
          </p:cNvPr>
          <p:cNvSpPr>
            <a:spLocks noGrp="1"/>
          </p:cNvSpPr>
          <p:nvPr>
            <p:ph type="pic" sz="quarter" idx="35"/>
          </p:nvPr>
        </p:nvSpPr>
        <p:spPr>
          <a:xfrm>
            <a:off x="3400509" y="2727511"/>
            <a:ext cx="2700000" cy="1800000"/>
          </a:xfrm>
          <a:ln w="76200">
            <a:solidFill>
              <a:schemeClr val="bg1"/>
            </a:solidFill>
          </a:ln>
        </p:spPr>
        <p:txBody>
          <a:bodyPr/>
          <a:lstStyle/>
          <a:p>
            <a:endParaRPr lang="nl-NL" noProof="0"/>
          </a:p>
        </p:txBody>
      </p:sp>
      <p:sp>
        <p:nvSpPr>
          <p:cNvPr id="34" name="Picture Placeholder 7">
            <a:extLst>
              <a:ext uri="{FF2B5EF4-FFF2-40B4-BE49-F238E27FC236}">
                <a16:creationId xmlns:a16="http://schemas.microsoft.com/office/drawing/2014/main" id="{F8CD98E2-35B6-405C-BC35-8F74D4D1C610}"/>
              </a:ext>
            </a:extLst>
          </p:cNvPr>
          <p:cNvSpPr>
            <a:spLocks noGrp="1"/>
          </p:cNvSpPr>
          <p:nvPr>
            <p:ph type="pic" sz="quarter" idx="36"/>
          </p:nvPr>
        </p:nvSpPr>
        <p:spPr>
          <a:xfrm>
            <a:off x="3400509" y="4556085"/>
            <a:ext cx="2700000" cy="1800000"/>
          </a:xfrm>
          <a:ln w="76200">
            <a:solidFill>
              <a:schemeClr val="bg1"/>
            </a:solidFill>
          </a:ln>
        </p:spPr>
        <p:txBody>
          <a:bodyPr/>
          <a:lstStyle/>
          <a:p>
            <a:endParaRPr lang="nl-NL" noProof="0"/>
          </a:p>
        </p:txBody>
      </p:sp>
      <p:sp>
        <p:nvSpPr>
          <p:cNvPr id="35" name="Picture Placeholder 7">
            <a:extLst>
              <a:ext uri="{FF2B5EF4-FFF2-40B4-BE49-F238E27FC236}">
                <a16:creationId xmlns:a16="http://schemas.microsoft.com/office/drawing/2014/main" id="{A2A39CF5-6697-4FD5-B0E0-2252E27A07F4}"/>
              </a:ext>
            </a:extLst>
          </p:cNvPr>
          <p:cNvSpPr>
            <a:spLocks noGrp="1"/>
          </p:cNvSpPr>
          <p:nvPr>
            <p:ph type="pic" sz="quarter" idx="37"/>
          </p:nvPr>
        </p:nvSpPr>
        <p:spPr>
          <a:xfrm>
            <a:off x="6100509" y="927511"/>
            <a:ext cx="2700000" cy="1800000"/>
          </a:xfrm>
          <a:ln w="76200">
            <a:solidFill>
              <a:schemeClr val="bg1"/>
            </a:solidFill>
          </a:ln>
        </p:spPr>
        <p:txBody>
          <a:bodyPr/>
          <a:lstStyle/>
          <a:p>
            <a:endParaRPr lang="nl-NL" noProof="0"/>
          </a:p>
        </p:txBody>
      </p:sp>
      <p:sp>
        <p:nvSpPr>
          <p:cNvPr id="36" name="Picture Placeholder 7">
            <a:extLst>
              <a:ext uri="{FF2B5EF4-FFF2-40B4-BE49-F238E27FC236}">
                <a16:creationId xmlns:a16="http://schemas.microsoft.com/office/drawing/2014/main" id="{186C922D-0D1B-490F-BDA4-8E648A4B2DB5}"/>
              </a:ext>
            </a:extLst>
          </p:cNvPr>
          <p:cNvSpPr>
            <a:spLocks noGrp="1"/>
          </p:cNvSpPr>
          <p:nvPr>
            <p:ph type="pic" sz="quarter" idx="38"/>
          </p:nvPr>
        </p:nvSpPr>
        <p:spPr>
          <a:xfrm>
            <a:off x="6100509" y="2727511"/>
            <a:ext cx="2700000" cy="1800000"/>
          </a:xfrm>
          <a:ln w="76200">
            <a:solidFill>
              <a:schemeClr val="bg1"/>
            </a:solidFill>
          </a:ln>
        </p:spPr>
        <p:txBody>
          <a:bodyPr/>
          <a:lstStyle/>
          <a:p>
            <a:endParaRPr lang="nl-NL" noProof="0"/>
          </a:p>
        </p:txBody>
      </p:sp>
      <p:sp>
        <p:nvSpPr>
          <p:cNvPr id="37" name="Picture Placeholder 7">
            <a:extLst>
              <a:ext uri="{FF2B5EF4-FFF2-40B4-BE49-F238E27FC236}">
                <a16:creationId xmlns:a16="http://schemas.microsoft.com/office/drawing/2014/main" id="{6A09075E-FC54-4795-BB75-F079FEF905F0}"/>
              </a:ext>
            </a:extLst>
          </p:cNvPr>
          <p:cNvSpPr>
            <a:spLocks noGrp="1"/>
          </p:cNvSpPr>
          <p:nvPr>
            <p:ph type="pic" sz="quarter" idx="39"/>
          </p:nvPr>
        </p:nvSpPr>
        <p:spPr>
          <a:xfrm>
            <a:off x="6100509" y="4556085"/>
            <a:ext cx="2700000" cy="1800000"/>
          </a:xfrm>
          <a:ln w="76200">
            <a:solidFill>
              <a:schemeClr val="bg1"/>
            </a:solidFill>
          </a:ln>
        </p:spPr>
        <p:txBody>
          <a:bodyPr/>
          <a:lstStyle/>
          <a:p>
            <a:endParaRPr lang="nl-NL" noProof="0"/>
          </a:p>
        </p:txBody>
      </p:sp>
      <p:sp>
        <p:nvSpPr>
          <p:cNvPr id="38" name="Picture Placeholder 7">
            <a:extLst>
              <a:ext uri="{FF2B5EF4-FFF2-40B4-BE49-F238E27FC236}">
                <a16:creationId xmlns:a16="http://schemas.microsoft.com/office/drawing/2014/main" id="{467993F3-89F5-424C-8396-530E8958330E}"/>
              </a:ext>
            </a:extLst>
          </p:cNvPr>
          <p:cNvSpPr>
            <a:spLocks noGrp="1"/>
          </p:cNvSpPr>
          <p:nvPr>
            <p:ph type="pic" sz="quarter" idx="40"/>
          </p:nvPr>
        </p:nvSpPr>
        <p:spPr>
          <a:xfrm>
            <a:off x="8800509" y="927511"/>
            <a:ext cx="2700000" cy="1800000"/>
          </a:xfrm>
          <a:ln w="76200">
            <a:solidFill>
              <a:schemeClr val="bg1"/>
            </a:solidFill>
          </a:ln>
        </p:spPr>
        <p:txBody>
          <a:bodyPr/>
          <a:lstStyle/>
          <a:p>
            <a:endParaRPr lang="nl-NL" noProof="0"/>
          </a:p>
        </p:txBody>
      </p:sp>
      <p:sp>
        <p:nvSpPr>
          <p:cNvPr id="39" name="Picture Placeholder 7">
            <a:extLst>
              <a:ext uri="{FF2B5EF4-FFF2-40B4-BE49-F238E27FC236}">
                <a16:creationId xmlns:a16="http://schemas.microsoft.com/office/drawing/2014/main" id="{38FBDB90-27E7-4982-93EA-79C333F9D73D}"/>
              </a:ext>
            </a:extLst>
          </p:cNvPr>
          <p:cNvSpPr>
            <a:spLocks noGrp="1"/>
          </p:cNvSpPr>
          <p:nvPr>
            <p:ph type="pic" sz="quarter" idx="41"/>
          </p:nvPr>
        </p:nvSpPr>
        <p:spPr>
          <a:xfrm>
            <a:off x="8800509" y="2727511"/>
            <a:ext cx="2700000" cy="1800000"/>
          </a:xfrm>
          <a:ln w="76200">
            <a:solidFill>
              <a:schemeClr val="bg1"/>
            </a:solidFill>
          </a:ln>
        </p:spPr>
        <p:txBody>
          <a:bodyPr/>
          <a:lstStyle/>
          <a:p>
            <a:endParaRPr lang="nl-NL" noProof="0"/>
          </a:p>
        </p:txBody>
      </p:sp>
      <p:sp>
        <p:nvSpPr>
          <p:cNvPr id="40" name="Picture Placeholder 7">
            <a:extLst>
              <a:ext uri="{FF2B5EF4-FFF2-40B4-BE49-F238E27FC236}">
                <a16:creationId xmlns:a16="http://schemas.microsoft.com/office/drawing/2014/main" id="{8F4054E2-79E2-4AEE-AD10-CFC4E6A59B25}"/>
              </a:ext>
            </a:extLst>
          </p:cNvPr>
          <p:cNvSpPr>
            <a:spLocks noGrp="1"/>
          </p:cNvSpPr>
          <p:nvPr>
            <p:ph type="pic" sz="quarter" idx="42"/>
          </p:nvPr>
        </p:nvSpPr>
        <p:spPr>
          <a:xfrm>
            <a:off x="8800509" y="4556085"/>
            <a:ext cx="2700000" cy="1800000"/>
          </a:xfrm>
          <a:ln w="76200">
            <a:solidFill>
              <a:schemeClr val="bg1"/>
            </a:solidFill>
          </a:ln>
        </p:spPr>
        <p:txBody>
          <a:bodyPr/>
          <a:lstStyle/>
          <a:p>
            <a:endParaRPr lang="nl-NL" noProof="0"/>
          </a:p>
        </p:txBody>
      </p:sp>
    </p:spTree>
    <p:extLst>
      <p:ext uri="{BB962C8B-B14F-4D97-AF65-F5344CB8AC3E}">
        <p14:creationId xmlns:p14="http://schemas.microsoft.com/office/powerpoint/2010/main" val="6973687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 (5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BDD6-A740-4717-B8F9-6425B06BA61C}"/>
              </a:ext>
            </a:extLst>
          </p:cNvPr>
          <p:cNvSpPr>
            <a:spLocks noGrp="1"/>
          </p:cNvSpPr>
          <p:nvPr>
            <p:ph type="title" hasCustomPrompt="1"/>
          </p:nvPr>
        </p:nvSpPr>
        <p:spPr>
          <a:xfrm>
            <a:off x="666752" y="266699"/>
            <a:ext cx="10866441" cy="517072"/>
          </a:xfrm>
        </p:spPr>
        <p:txBody>
          <a:bodyPr/>
          <a:lstStyle>
            <a:lvl1pPr>
              <a:defRPr>
                <a:solidFill>
                  <a:schemeClr val="tx2"/>
                </a:solidFill>
              </a:defRPr>
            </a:lvl1pPr>
          </a:lstStyle>
          <a:p>
            <a:r>
              <a:rPr lang="nl-NL" noProof="0"/>
              <a:t>Klik om titel in te voegen</a:t>
            </a:r>
          </a:p>
        </p:txBody>
      </p:sp>
      <p:sp>
        <p:nvSpPr>
          <p:cNvPr id="4" name="Footer Placeholder 3">
            <a:extLst>
              <a:ext uri="{FF2B5EF4-FFF2-40B4-BE49-F238E27FC236}">
                <a16:creationId xmlns:a16="http://schemas.microsoft.com/office/drawing/2014/main" id="{A9A1270E-2B6C-4E91-9E26-2E1D44B23CE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B28E5EF-1267-4A96-9C58-8BD39C8F9409}"/>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1" name="Picture Placeholder 7">
            <a:extLst>
              <a:ext uri="{FF2B5EF4-FFF2-40B4-BE49-F238E27FC236}">
                <a16:creationId xmlns:a16="http://schemas.microsoft.com/office/drawing/2014/main" id="{864F2EA3-CFBF-4C6F-B8C6-EA27E96EAAE4}"/>
              </a:ext>
            </a:extLst>
          </p:cNvPr>
          <p:cNvSpPr>
            <a:spLocks noGrp="1"/>
          </p:cNvSpPr>
          <p:nvPr>
            <p:ph type="pic" sz="quarter" idx="16"/>
          </p:nvPr>
        </p:nvSpPr>
        <p:spPr>
          <a:xfrm>
            <a:off x="687843" y="927517"/>
            <a:ext cx="5403652" cy="2687637"/>
          </a:xfrm>
          <a:ln w="76200">
            <a:solidFill>
              <a:schemeClr val="bg1"/>
            </a:solidFill>
          </a:ln>
        </p:spPr>
        <p:txBody>
          <a:bodyPr/>
          <a:lstStyle/>
          <a:p>
            <a:endParaRPr lang="nl-NL" noProof="0"/>
          </a:p>
        </p:txBody>
      </p:sp>
      <p:sp>
        <p:nvSpPr>
          <p:cNvPr id="14" name="Picture Placeholder 7">
            <a:extLst>
              <a:ext uri="{FF2B5EF4-FFF2-40B4-BE49-F238E27FC236}">
                <a16:creationId xmlns:a16="http://schemas.microsoft.com/office/drawing/2014/main" id="{AE7A0E37-8F01-4D2C-8553-587027E21113}"/>
              </a:ext>
            </a:extLst>
          </p:cNvPr>
          <p:cNvSpPr>
            <a:spLocks noGrp="1"/>
          </p:cNvSpPr>
          <p:nvPr>
            <p:ph type="pic" sz="quarter" idx="43"/>
          </p:nvPr>
        </p:nvSpPr>
        <p:spPr>
          <a:xfrm>
            <a:off x="687843" y="3615154"/>
            <a:ext cx="5403652" cy="2687637"/>
          </a:xfrm>
          <a:ln w="76200">
            <a:solidFill>
              <a:schemeClr val="bg1"/>
            </a:solidFill>
          </a:ln>
        </p:spPr>
        <p:txBody>
          <a:bodyPr/>
          <a:lstStyle/>
          <a:p>
            <a:endParaRPr lang="nl-NL" noProof="0"/>
          </a:p>
        </p:txBody>
      </p:sp>
      <p:sp>
        <p:nvSpPr>
          <p:cNvPr id="15" name="Picture Placeholder 7">
            <a:extLst>
              <a:ext uri="{FF2B5EF4-FFF2-40B4-BE49-F238E27FC236}">
                <a16:creationId xmlns:a16="http://schemas.microsoft.com/office/drawing/2014/main" id="{4993788E-7658-4740-B03B-C6BC347F5544}"/>
              </a:ext>
            </a:extLst>
          </p:cNvPr>
          <p:cNvSpPr>
            <a:spLocks noGrp="1"/>
          </p:cNvSpPr>
          <p:nvPr>
            <p:ph type="pic" sz="quarter" idx="44"/>
          </p:nvPr>
        </p:nvSpPr>
        <p:spPr>
          <a:xfrm>
            <a:off x="6091495" y="927517"/>
            <a:ext cx="5403652" cy="2687637"/>
          </a:xfrm>
          <a:ln w="76200">
            <a:solidFill>
              <a:schemeClr val="bg1"/>
            </a:solidFill>
          </a:ln>
        </p:spPr>
        <p:txBody>
          <a:bodyPr/>
          <a:lstStyle/>
          <a:p>
            <a:endParaRPr lang="nl-NL" noProof="0"/>
          </a:p>
        </p:txBody>
      </p:sp>
      <p:sp>
        <p:nvSpPr>
          <p:cNvPr id="16" name="Picture Placeholder 7">
            <a:extLst>
              <a:ext uri="{FF2B5EF4-FFF2-40B4-BE49-F238E27FC236}">
                <a16:creationId xmlns:a16="http://schemas.microsoft.com/office/drawing/2014/main" id="{661D9CAB-BEFF-4E39-8EA8-91027F9910FC}"/>
              </a:ext>
            </a:extLst>
          </p:cNvPr>
          <p:cNvSpPr>
            <a:spLocks noGrp="1"/>
          </p:cNvSpPr>
          <p:nvPr>
            <p:ph type="pic" sz="quarter" idx="45"/>
          </p:nvPr>
        </p:nvSpPr>
        <p:spPr>
          <a:xfrm>
            <a:off x="6091495" y="3615154"/>
            <a:ext cx="5403652" cy="2687637"/>
          </a:xfrm>
          <a:ln w="76200">
            <a:solidFill>
              <a:schemeClr val="bg1"/>
            </a:solidFill>
          </a:ln>
        </p:spPr>
        <p:txBody>
          <a:bodyPr/>
          <a:lstStyle/>
          <a:p>
            <a:endParaRPr lang="nl-NL" noProof="0"/>
          </a:p>
        </p:txBody>
      </p:sp>
      <p:sp>
        <p:nvSpPr>
          <p:cNvPr id="17" name="Picture Placeholder 7">
            <a:extLst>
              <a:ext uri="{FF2B5EF4-FFF2-40B4-BE49-F238E27FC236}">
                <a16:creationId xmlns:a16="http://schemas.microsoft.com/office/drawing/2014/main" id="{55EC9F9C-E8C4-454D-BD4A-C9819EAEE31E}"/>
              </a:ext>
            </a:extLst>
          </p:cNvPr>
          <p:cNvSpPr>
            <a:spLocks noGrp="1"/>
          </p:cNvSpPr>
          <p:nvPr>
            <p:ph type="pic" sz="quarter" idx="46"/>
          </p:nvPr>
        </p:nvSpPr>
        <p:spPr>
          <a:xfrm>
            <a:off x="3444975" y="2343723"/>
            <a:ext cx="5403652" cy="2687637"/>
          </a:xfrm>
          <a:ln w="76200">
            <a:solidFill>
              <a:schemeClr val="bg1"/>
            </a:solidFill>
          </a:ln>
        </p:spPr>
        <p:txBody>
          <a:bodyPr/>
          <a:lstStyle/>
          <a:p>
            <a:endParaRPr lang="nl-NL" noProof="0"/>
          </a:p>
        </p:txBody>
      </p:sp>
    </p:spTree>
    <p:extLst>
      <p:ext uri="{BB962C8B-B14F-4D97-AF65-F5344CB8AC3E}">
        <p14:creationId xmlns:p14="http://schemas.microsoft.com/office/powerpoint/2010/main" val="3349305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 (5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BDD6-A740-4717-B8F9-6425B06BA61C}"/>
              </a:ext>
            </a:extLst>
          </p:cNvPr>
          <p:cNvSpPr>
            <a:spLocks noGrp="1"/>
          </p:cNvSpPr>
          <p:nvPr>
            <p:ph type="title" hasCustomPrompt="1"/>
          </p:nvPr>
        </p:nvSpPr>
        <p:spPr>
          <a:xfrm>
            <a:off x="666752" y="266699"/>
            <a:ext cx="10866441" cy="517072"/>
          </a:xfrm>
        </p:spPr>
        <p:txBody>
          <a:bodyPr/>
          <a:lstStyle>
            <a:lvl1pPr>
              <a:defRPr/>
            </a:lvl1pPr>
          </a:lstStyle>
          <a:p>
            <a:r>
              <a:rPr lang="nl-NL" noProof="0"/>
              <a:t>Klik om titel in te voegen</a:t>
            </a:r>
          </a:p>
        </p:txBody>
      </p:sp>
      <p:sp>
        <p:nvSpPr>
          <p:cNvPr id="4" name="Footer Placeholder 3">
            <a:extLst>
              <a:ext uri="{FF2B5EF4-FFF2-40B4-BE49-F238E27FC236}">
                <a16:creationId xmlns:a16="http://schemas.microsoft.com/office/drawing/2014/main" id="{A9A1270E-2B6C-4E91-9E26-2E1D44B23CE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B28E5EF-1267-4A96-9C58-8BD39C8F9409}"/>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1" name="Picture Placeholder 7">
            <a:extLst>
              <a:ext uri="{FF2B5EF4-FFF2-40B4-BE49-F238E27FC236}">
                <a16:creationId xmlns:a16="http://schemas.microsoft.com/office/drawing/2014/main" id="{864F2EA3-CFBF-4C6F-B8C6-EA27E96EAAE4}"/>
              </a:ext>
            </a:extLst>
          </p:cNvPr>
          <p:cNvSpPr>
            <a:spLocks noGrp="1"/>
          </p:cNvSpPr>
          <p:nvPr>
            <p:ph type="pic" sz="quarter" idx="16"/>
          </p:nvPr>
        </p:nvSpPr>
        <p:spPr>
          <a:xfrm>
            <a:off x="658817" y="927511"/>
            <a:ext cx="3477759" cy="5381214"/>
          </a:xfrm>
          <a:ln w="76200">
            <a:solidFill>
              <a:schemeClr val="bg1"/>
            </a:solidFill>
          </a:ln>
        </p:spPr>
        <p:txBody>
          <a:bodyPr/>
          <a:lstStyle/>
          <a:p>
            <a:endParaRPr lang="nl-NL" noProof="0"/>
          </a:p>
        </p:txBody>
      </p:sp>
      <p:sp>
        <p:nvSpPr>
          <p:cNvPr id="16" name="Picture Placeholder 7">
            <a:extLst>
              <a:ext uri="{FF2B5EF4-FFF2-40B4-BE49-F238E27FC236}">
                <a16:creationId xmlns:a16="http://schemas.microsoft.com/office/drawing/2014/main" id="{B8741F0B-14E5-4195-93B5-0ADA07B6EA07}"/>
              </a:ext>
            </a:extLst>
          </p:cNvPr>
          <p:cNvSpPr>
            <a:spLocks noGrp="1"/>
          </p:cNvSpPr>
          <p:nvPr>
            <p:ph type="pic" sz="quarter" idx="26"/>
          </p:nvPr>
        </p:nvSpPr>
        <p:spPr>
          <a:xfrm>
            <a:off x="4136573" y="927511"/>
            <a:ext cx="4082243" cy="1800000"/>
          </a:xfrm>
          <a:ln w="76200">
            <a:solidFill>
              <a:schemeClr val="bg1"/>
            </a:solidFill>
          </a:ln>
        </p:spPr>
        <p:txBody>
          <a:bodyPr/>
          <a:lstStyle/>
          <a:p>
            <a:endParaRPr lang="nl-NL" noProof="0"/>
          </a:p>
        </p:txBody>
      </p:sp>
      <p:sp>
        <p:nvSpPr>
          <p:cNvPr id="19" name="Picture Placeholder 7">
            <a:extLst>
              <a:ext uri="{FF2B5EF4-FFF2-40B4-BE49-F238E27FC236}">
                <a16:creationId xmlns:a16="http://schemas.microsoft.com/office/drawing/2014/main" id="{CEE6AAB1-66C1-46E1-AC55-C1F16F182227}"/>
              </a:ext>
            </a:extLst>
          </p:cNvPr>
          <p:cNvSpPr>
            <a:spLocks noGrp="1"/>
          </p:cNvSpPr>
          <p:nvPr>
            <p:ph type="pic" sz="quarter" idx="27"/>
          </p:nvPr>
        </p:nvSpPr>
        <p:spPr>
          <a:xfrm>
            <a:off x="4136573" y="2727511"/>
            <a:ext cx="4082243" cy="1800000"/>
          </a:xfrm>
          <a:ln w="76200">
            <a:solidFill>
              <a:schemeClr val="bg1"/>
            </a:solidFill>
          </a:ln>
        </p:spPr>
        <p:txBody>
          <a:bodyPr/>
          <a:lstStyle/>
          <a:p>
            <a:endParaRPr lang="nl-NL" noProof="0"/>
          </a:p>
        </p:txBody>
      </p:sp>
      <p:sp>
        <p:nvSpPr>
          <p:cNvPr id="20" name="Picture Placeholder 7">
            <a:extLst>
              <a:ext uri="{FF2B5EF4-FFF2-40B4-BE49-F238E27FC236}">
                <a16:creationId xmlns:a16="http://schemas.microsoft.com/office/drawing/2014/main" id="{57CB8927-5D80-43F5-8C24-F446256C1C48}"/>
              </a:ext>
            </a:extLst>
          </p:cNvPr>
          <p:cNvSpPr>
            <a:spLocks noGrp="1"/>
          </p:cNvSpPr>
          <p:nvPr>
            <p:ph type="pic" sz="quarter" idx="28"/>
          </p:nvPr>
        </p:nvSpPr>
        <p:spPr>
          <a:xfrm>
            <a:off x="4136573" y="4527511"/>
            <a:ext cx="4082243" cy="1800000"/>
          </a:xfrm>
          <a:ln w="76200">
            <a:solidFill>
              <a:schemeClr val="bg1"/>
            </a:solidFill>
          </a:ln>
        </p:spPr>
        <p:txBody>
          <a:bodyPr/>
          <a:lstStyle/>
          <a:p>
            <a:endParaRPr lang="nl-NL" noProof="0"/>
          </a:p>
        </p:txBody>
      </p:sp>
      <p:sp>
        <p:nvSpPr>
          <p:cNvPr id="21" name="Picture Placeholder 7">
            <a:extLst>
              <a:ext uri="{FF2B5EF4-FFF2-40B4-BE49-F238E27FC236}">
                <a16:creationId xmlns:a16="http://schemas.microsoft.com/office/drawing/2014/main" id="{F627FA4F-41AC-43C1-8F4F-1EA8AD524A94}"/>
              </a:ext>
            </a:extLst>
          </p:cNvPr>
          <p:cNvSpPr>
            <a:spLocks noGrp="1"/>
          </p:cNvSpPr>
          <p:nvPr>
            <p:ph type="pic" sz="quarter" idx="29"/>
          </p:nvPr>
        </p:nvSpPr>
        <p:spPr>
          <a:xfrm>
            <a:off x="8218817" y="927511"/>
            <a:ext cx="3314375" cy="5400000"/>
          </a:xfrm>
          <a:ln w="76200">
            <a:solidFill>
              <a:schemeClr val="bg1"/>
            </a:solidFill>
          </a:ln>
        </p:spPr>
        <p:txBody>
          <a:bodyPr/>
          <a:lstStyle/>
          <a:p>
            <a:endParaRPr lang="nl-NL" noProof="0"/>
          </a:p>
        </p:txBody>
      </p:sp>
    </p:spTree>
    <p:extLst>
      <p:ext uri="{BB962C8B-B14F-4D97-AF65-F5344CB8AC3E}">
        <p14:creationId xmlns:p14="http://schemas.microsoft.com/office/powerpoint/2010/main" val="25062365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 (6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BDD6-A740-4717-B8F9-6425B06BA61C}"/>
              </a:ext>
            </a:extLst>
          </p:cNvPr>
          <p:cNvSpPr>
            <a:spLocks noGrp="1"/>
          </p:cNvSpPr>
          <p:nvPr>
            <p:ph type="title" hasCustomPrompt="1"/>
          </p:nvPr>
        </p:nvSpPr>
        <p:spPr>
          <a:xfrm>
            <a:off x="666752" y="266699"/>
            <a:ext cx="10866441" cy="517072"/>
          </a:xfrm>
        </p:spPr>
        <p:txBody>
          <a:bodyPr/>
          <a:lstStyle>
            <a:lvl1pPr>
              <a:defRPr/>
            </a:lvl1pPr>
          </a:lstStyle>
          <a:p>
            <a:r>
              <a:rPr lang="nl-NL" noProof="0"/>
              <a:t>Klik om titel in te voegen</a:t>
            </a:r>
          </a:p>
        </p:txBody>
      </p:sp>
      <p:sp>
        <p:nvSpPr>
          <p:cNvPr id="4" name="Footer Placeholder 3">
            <a:extLst>
              <a:ext uri="{FF2B5EF4-FFF2-40B4-BE49-F238E27FC236}">
                <a16:creationId xmlns:a16="http://schemas.microsoft.com/office/drawing/2014/main" id="{A9A1270E-2B6C-4E91-9E26-2E1D44B23CE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B28E5EF-1267-4A96-9C58-8BD39C8F9409}"/>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1" name="Picture Placeholder 7">
            <a:extLst>
              <a:ext uri="{FF2B5EF4-FFF2-40B4-BE49-F238E27FC236}">
                <a16:creationId xmlns:a16="http://schemas.microsoft.com/office/drawing/2014/main" id="{864F2EA3-CFBF-4C6F-B8C6-EA27E96EAAE4}"/>
              </a:ext>
            </a:extLst>
          </p:cNvPr>
          <p:cNvSpPr>
            <a:spLocks noGrp="1"/>
          </p:cNvSpPr>
          <p:nvPr>
            <p:ph type="pic" sz="quarter" idx="16"/>
          </p:nvPr>
        </p:nvSpPr>
        <p:spPr>
          <a:xfrm>
            <a:off x="687843" y="927511"/>
            <a:ext cx="5403652" cy="3628574"/>
          </a:xfrm>
          <a:ln w="76200">
            <a:solidFill>
              <a:schemeClr val="bg1"/>
            </a:solidFill>
          </a:ln>
        </p:spPr>
        <p:txBody>
          <a:bodyPr/>
          <a:lstStyle/>
          <a:p>
            <a:endParaRPr lang="nl-NL" noProof="0"/>
          </a:p>
        </p:txBody>
      </p:sp>
      <p:sp>
        <p:nvSpPr>
          <p:cNvPr id="29" name="Picture Placeholder 7">
            <a:extLst>
              <a:ext uri="{FF2B5EF4-FFF2-40B4-BE49-F238E27FC236}">
                <a16:creationId xmlns:a16="http://schemas.microsoft.com/office/drawing/2014/main" id="{1B1CE529-0709-470E-AA6B-8B82F1901FFD}"/>
              </a:ext>
            </a:extLst>
          </p:cNvPr>
          <p:cNvSpPr>
            <a:spLocks noGrp="1"/>
          </p:cNvSpPr>
          <p:nvPr>
            <p:ph type="pic" sz="quarter" idx="33"/>
          </p:nvPr>
        </p:nvSpPr>
        <p:spPr>
          <a:xfrm>
            <a:off x="687840" y="4556085"/>
            <a:ext cx="2700000" cy="1800000"/>
          </a:xfrm>
          <a:ln w="76200">
            <a:solidFill>
              <a:schemeClr val="bg1"/>
            </a:solidFill>
          </a:ln>
        </p:spPr>
        <p:txBody>
          <a:bodyPr/>
          <a:lstStyle/>
          <a:p>
            <a:endParaRPr lang="nl-NL" noProof="0"/>
          </a:p>
        </p:txBody>
      </p:sp>
      <p:sp>
        <p:nvSpPr>
          <p:cNvPr id="34" name="Picture Placeholder 7">
            <a:extLst>
              <a:ext uri="{FF2B5EF4-FFF2-40B4-BE49-F238E27FC236}">
                <a16:creationId xmlns:a16="http://schemas.microsoft.com/office/drawing/2014/main" id="{F8CD98E2-35B6-405C-BC35-8F74D4D1C610}"/>
              </a:ext>
            </a:extLst>
          </p:cNvPr>
          <p:cNvSpPr>
            <a:spLocks noGrp="1"/>
          </p:cNvSpPr>
          <p:nvPr>
            <p:ph type="pic" sz="quarter" idx="36"/>
          </p:nvPr>
        </p:nvSpPr>
        <p:spPr>
          <a:xfrm>
            <a:off x="3400509" y="4556085"/>
            <a:ext cx="2700000" cy="1800000"/>
          </a:xfrm>
          <a:ln w="76200">
            <a:solidFill>
              <a:schemeClr val="bg1"/>
            </a:solidFill>
          </a:ln>
        </p:spPr>
        <p:txBody>
          <a:bodyPr/>
          <a:lstStyle/>
          <a:p>
            <a:endParaRPr lang="nl-NL" noProof="0"/>
          </a:p>
        </p:txBody>
      </p:sp>
      <p:sp>
        <p:nvSpPr>
          <p:cNvPr id="35" name="Picture Placeholder 7">
            <a:extLst>
              <a:ext uri="{FF2B5EF4-FFF2-40B4-BE49-F238E27FC236}">
                <a16:creationId xmlns:a16="http://schemas.microsoft.com/office/drawing/2014/main" id="{A2A39CF5-6697-4FD5-B0E0-2252E27A07F4}"/>
              </a:ext>
            </a:extLst>
          </p:cNvPr>
          <p:cNvSpPr>
            <a:spLocks noGrp="1"/>
          </p:cNvSpPr>
          <p:nvPr>
            <p:ph type="pic" sz="quarter" idx="37"/>
          </p:nvPr>
        </p:nvSpPr>
        <p:spPr>
          <a:xfrm>
            <a:off x="6100509" y="927511"/>
            <a:ext cx="2700000" cy="1800000"/>
          </a:xfrm>
          <a:ln w="76200">
            <a:solidFill>
              <a:schemeClr val="bg1"/>
            </a:solidFill>
          </a:ln>
        </p:spPr>
        <p:txBody>
          <a:bodyPr/>
          <a:lstStyle/>
          <a:p>
            <a:endParaRPr lang="nl-NL" noProof="0"/>
          </a:p>
        </p:txBody>
      </p:sp>
      <p:sp>
        <p:nvSpPr>
          <p:cNvPr id="38" name="Picture Placeholder 7">
            <a:extLst>
              <a:ext uri="{FF2B5EF4-FFF2-40B4-BE49-F238E27FC236}">
                <a16:creationId xmlns:a16="http://schemas.microsoft.com/office/drawing/2014/main" id="{467993F3-89F5-424C-8396-530E8958330E}"/>
              </a:ext>
            </a:extLst>
          </p:cNvPr>
          <p:cNvSpPr>
            <a:spLocks noGrp="1"/>
          </p:cNvSpPr>
          <p:nvPr>
            <p:ph type="pic" sz="quarter" idx="40"/>
          </p:nvPr>
        </p:nvSpPr>
        <p:spPr>
          <a:xfrm>
            <a:off x="8800509" y="927511"/>
            <a:ext cx="2700000" cy="1800000"/>
          </a:xfrm>
          <a:ln w="76200">
            <a:solidFill>
              <a:schemeClr val="bg1"/>
            </a:solidFill>
          </a:ln>
        </p:spPr>
        <p:txBody>
          <a:bodyPr/>
          <a:lstStyle/>
          <a:p>
            <a:endParaRPr lang="nl-NL" noProof="0"/>
          </a:p>
        </p:txBody>
      </p:sp>
      <p:sp>
        <p:nvSpPr>
          <p:cNvPr id="40" name="Picture Placeholder 7">
            <a:extLst>
              <a:ext uri="{FF2B5EF4-FFF2-40B4-BE49-F238E27FC236}">
                <a16:creationId xmlns:a16="http://schemas.microsoft.com/office/drawing/2014/main" id="{8F4054E2-79E2-4AEE-AD10-CFC4E6A59B25}"/>
              </a:ext>
            </a:extLst>
          </p:cNvPr>
          <p:cNvSpPr>
            <a:spLocks noGrp="1"/>
          </p:cNvSpPr>
          <p:nvPr>
            <p:ph type="pic" sz="quarter" idx="42"/>
          </p:nvPr>
        </p:nvSpPr>
        <p:spPr>
          <a:xfrm>
            <a:off x="6100509" y="2727511"/>
            <a:ext cx="5400000" cy="3628574"/>
          </a:xfrm>
          <a:ln w="76200">
            <a:solidFill>
              <a:schemeClr val="bg1"/>
            </a:solidFill>
          </a:ln>
        </p:spPr>
        <p:txBody>
          <a:bodyPr/>
          <a:lstStyle/>
          <a:p>
            <a:endParaRPr lang="nl-NL" noProof="0"/>
          </a:p>
        </p:txBody>
      </p:sp>
    </p:spTree>
    <p:extLst>
      <p:ext uri="{BB962C8B-B14F-4D97-AF65-F5344CB8AC3E}">
        <p14:creationId xmlns:p14="http://schemas.microsoft.com/office/powerpoint/2010/main" val="403961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ussendia">
    <p:spTree>
      <p:nvGrpSpPr>
        <p:cNvPr id="1" name=""/>
        <p:cNvGrpSpPr/>
        <p:nvPr/>
      </p:nvGrpSpPr>
      <p:grpSpPr>
        <a:xfrm>
          <a:off x="0" y="0"/>
          <a:ext cx="0" cy="0"/>
          <a:chOff x="0" y="0"/>
          <a:chExt cx="0" cy="0"/>
        </a:xfrm>
      </p:grpSpPr>
      <p:sp>
        <p:nvSpPr>
          <p:cNvPr id="9" name="Rectangle 5"/>
          <p:cNvSpPr>
            <a:spLocks noSelect="1" noChangeArrowheads="1"/>
          </p:cNvSpPr>
          <p:nvPr/>
        </p:nvSpPr>
        <p:spPr bwMode="ltGray">
          <a:xfrm>
            <a:off x="0" y="1589"/>
            <a:ext cx="12183533" cy="6854825"/>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sz="1800"/>
          </a:p>
        </p:txBody>
      </p:sp>
      <p:sp>
        <p:nvSpPr>
          <p:cNvPr id="10" name="Rectangle 6"/>
          <p:cNvSpPr>
            <a:spLocks noSelect="1" noChangeArrowheads="1"/>
          </p:cNvSpPr>
          <p:nvPr/>
        </p:nvSpPr>
        <p:spPr bwMode="white">
          <a:xfrm>
            <a:off x="0" y="1589"/>
            <a:ext cx="1049867" cy="68548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sz="1800"/>
          </a:p>
        </p:txBody>
      </p:sp>
      <p:sp>
        <p:nvSpPr>
          <p:cNvPr id="3" name="Ondertitel 2"/>
          <p:cNvSpPr>
            <a:spLocks noGrp="1" noSelect="1"/>
          </p:cNvSpPr>
          <p:nvPr userDrawn="1">
            <p:ph type="subTitle" idx="1" hasCustomPrompt="1"/>
          </p:nvPr>
        </p:nvSpPr>
        <p:spPr bwMode="gray">
          <a:xfrm>
            <a:off x="1308060" y="2752261"/>
            <a:ext cx="9792000" cy="1752600"/>
          </a:xfrm>
        </p:spPr>
        <p:txBody>
          <a:bodyPr/>
          <a:lstStyle>
            <a:lvl1pPr marL="0" indent="0" algn="l">
              <a:buNone/>
              <a:defRPr sz="3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2" name="Titel 1"/>
          <p:cNvSpPr>
            <a:spLocks noGrp="1" noSelect="1"/>
          </p:cNvSpPr>
          <p:nvPr userDrawn="1">
            <p:ph type="ctrTitle" hasCustomPrompt="1"/>
          </p:nvPr>
        </p:nvSpPr>
        <p:spPr bwMode="gray">
          <a:xfrm>
            <a:off x="1308060" y="1758950"/>
            <a:ext cx="9792000" cy="1039967"/>
          </a:xfrm>
        </p:spPr>
        <p:txBody>
          <a:bodyPr anchor="t" anchorCtr="0"/>
          <a:lstStyle>
            <a:lvl1pPr algn="l">
              <a:defRPr sz="5500">
                <a:solidFill>
                  <a:schemeClr val="bg1"/>
                </a:solidFill>
              </a:defRPr>
            </a:lvl1pPr>
          </a:lstStyle>
          <a:p>
            <a:r>
              <a:rPr lang="nl-NL" noProof="1"/>
              <a:t>Titel</a:t>
            </a:r>
          </a:p>
        </p:txBody>
      </p:sp>
      <p:grpSp>
        <p:nvGrpSpPr>
          <p:cNvPr id="31" name="Groep 4"/>
          <p:cNvGrpSpPr>
            <a:grpSpLocks noSelect="1"/>
          </p:cNvGrpSpPr>
          <p:nvPr userDrawn="1"/>
        </p:nvGrpSpPr>
        <p:grpSpPr bwMode="black">
          <a:xfrm>
            <a:off x="243417" y="163513"/>
            <a:ext cx="3418416" cy="1447800"/>
            <a:chOff x="182563" y="163513"/>
            <a:chExt cx="2563812" cy="1447800"/>
          </a:xfrm>
        </p:grpSpPr>
        <p:sp>
          <p:nvSpPr>
            <p:cNvPr id="32" name="Freeform 7"/>
            <p:cNvSpPr>
              <a:spLocks noSelect="1"/>
            </p:cNvSpPr>
            <p:nvPr/>
          </p:nvSpPr>
          <p:spPr bwMode="black">
            <a:xfrm>
              <a:off x="182563" y="1185863"/>
              <a:ext cx="425450" cy="425450"/>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3" name="Freeform 8"/>
            <p:cNvSpPr>
              <a:spLocks noSelect="1"/>
            </p:cNvSpPr>
            <p:nvPr/>
          </p:nvSpPr>
          <p:spPr bwMode="black">
            <a:xfrm>
              <a:off x="182563" y="163513"/>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4" name="Freeform 9"/>
            <p:cNvSpPr>
              <a:spLocks noSelect="1"/>
            </p:cNvSpPr>
            <p:nvPr/>
          </p:nvSpPr>
          <p:spPr bwMode="black">
            <a:xfrm>
              <a:off x="182563" y="674688"/>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5" name="Freeform 10"/>
            <p:cNvSpPr>
              <a:spLocks noSelect="1"/>
            </p:cNvSpPr>
            <p:nvPr/>
          </p:nvSpPr>
          <p:spPr bwMode="black">
            <a:xfrm>
              <a:off x="1031875" y="184151"/>
              <a:ext cx="214313" cy="241300"/>
            </a:xfrm>
            <a:custGeom>
              <a:avLst/>
              <a:gdLst/>
              <a:ahLst/>
              <a:cxnLst>
                <a:cxn ang="0">
                  <a:pos x="966" y="976"/>
                </a:cxn>
                <a:cxn ang="0">
                  <a:pos x="542" y="1077"/>
                </a:cxn>
                <a:cxn ang="0">
                  <a:pos x="0" y="543"/>
                </a:cxn>
                <a:cxn ang="0">
                  <a:pos x="542" y="0"/>
                </a:cxn>
                <a:cxn ang="0">
                  <a:pos x="946" y="129"/>
                </a:cxn>
                <a:cxn ang="0">
                  <a:pos x="811" y="265"/>
                </a:cxn>
                <a:cxn ang="0">
                  <a:pos x="543" y="165"/>
                </a:cxn>
                <a:cxn ang="0">
                  <a:pos x="191" y="531"/>
                </a:cxn>
                <a:cxn ang="0">
                  <a:pos x="543" y="912"/>
                </a:cxn>
                <a:cxn ang="0">
                  <a:pos x="784" y="859"/>
                </a:cxn>
                <a:cxn ang="0">
                  <a:pos x="784" y="617"/>
                </a:cxn>
                <a:cxn ang="0">
                  <a:pos x="574" y="617"/>
                </a:cxn>
                <a:cxn ang="0">
                  <a:pos x="574" y="452"/>
                </a:cxn>
                <a:cxn ang="0">
                  <a:pos x="966" y="452"/>
                </a:cxn>
                <a:cxn ang="0">
                  <a:pos x="966" y="976"/>
                </a:cxn>
              </a:cxnLst>
              <a:rect l="0" t="0"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6" name="Freeform 11"/>
            <p:cNvSpPr>
              <a:spLocks noSelect="1"/>
            </p:cNvSpPr>
            <p:nvPr/>
          </p:nvSpPr>
          <p:spPr bwMode="black">
            <a:xfrm>
              <a:off x="1284288" y="260351"/>
              <a:ext cx="157163" cy="163513"/>
            </a:xfrm>
            <a:custGeom>
              <a:avLst/>
              <a:gdLst/>
              <a:ahLst/>
              <a:cxnLst>
                <a:cxn ang="0">
                  <a:pos x="174" y="426"/>
                </a:cxn>
                <a:cxn ang="0">
                  <a:pos x="361"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7" name="Freeform 12"/>
            <p:cNvSpPr>
              <a:spLocks noSelect="1"/>
            </p:cNvSpPr>
            <p:nvPr/>
          </p:nvSpPr>
          <p:spPr bwMode="black">
            <a:xfrm>
              <a:off x="1476375" y="260351"/>
              <a:ext cx="239713" cy="158750"/>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2"/>
                </a:cxn>
                <a:cxn ang="0">
                  <a:pos x="904" y="712"/>
                </a:cxn>
                <a:cxn ang="0">
                  <a:pos x="904" y="318"/>
                </a:cxn>
                <a:cxn ang="0">
                  <a:pos x="775" y="156"/>
                </a:cxn>
                <a:cxn ang="0">
                  <a:pos x="626" y="336"/>
                </a:cxn>
                <a:cxn ang="0">
                  <a:pos x="626" y="712"/>
                </a:cxn>
                <a:cxn ang="0">
                  <a:pos x="452" y="712"/>
                </a:cxn>
                <a:cxn ang="0">
                  <a:pos x="452" y="298"/>
                </a:cxn>
                <a:cxn ang="0">
                  <a:pos x="333" y="156"/>
                </a:cxn>
                <a:cxn ang="0">
                  <a:pos x="174" y="333"/>
                </a:cxn>
                <a:cxn ang="0">
                  <a:pos x="174" y="712"/>
                </a:cxn>
                <a:cxn ang="0">
                  <a:pos x="0" y="712"/>
                </a:cxn>
                <a:cxn ang="0">
                  <a:pos x="0" y="17"/>
                </a:cxn>
              </a:cxnLst>
              <a:rect l="0" t="0"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8" name="Freeform 13"/>
            <p:cNvSpPr>
              <a:spLocks noSelect="1"/>
            </p:cNvSpPr>
            <p:nvPr/>
          </p:nvSpPr>
          <p:spPr bwMode="black">
            <a:xfrm>
              <a:off x="1751013" y="260351"/>
              <a:ext cx="157163" cy="16351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9" name="Freeform 14"/>
            <p:cNvSpPr>
              <a:spLocks noSelect="1"/>
            </p:cNvSpPr>
            <p:nvPr/>
          </p:nvSpPr>
          <p:spPr bwMode="black">
            <a:xfrm>
              <a:off x="1936750" y="260351"/>
              <a:ext cx="157163" cy="163513"/>
            </a:xfrm>
            <a:custGeom>
              <a:avLst/>
              <a:gdLst/>
              <a:ahLst/>
              <a:cxnLst>
                <a:cxn ang="0">
                  <a:pos x="174" y="426"/>
                </a:cxn>
                <a:cxn ang="0">
                  <a:pos x="360"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0" name="Freeform 15"/>
            <p:cNvSpPr>
              <a:spLocks noSelect="1"/>
            </p:cNvSpPr>
            <p:nvPr/>
          </p:nvSpPr>
          <p:spPr bwMode="black">
            <a:xfrm>
              <a:off x="2128838" y="260351"/>
              <a:ext cx="142875" cy="158750"/>
            </a:xfrm>
            <a:custGeom>
              <a:avLst/>
              <a:gdLst/>
              <a:ahLst/>
              <a:cxnLst>
                <a:cxn ang="0">
                  <a:pos x="0" y="17"/>
                </a:cxn>
                <a:cxn ang="0">
                  <a:pos x="165" y="17"/>
                </a:cxn>
                <a:cxn ang="0">
                  <a:pos x="165" y="129"/>
                </a:cxn>
                <a:cxn ang="0">
                  <a:pos x="168" y="129"/>
                </a:cxn>
                <a:cxn ang="0">
                  <a:pos x="381" y="0"/>
                </a:cxn>
                <a:cxn ang="0">
                  <a:pos x="635" y="273"/>
                </a:cxn>
                <a:cxn ang="0">
                  <a:pos x="635" y="712"/>
                </a:cxn>
                <a:cxn ang="0">
                  <a:pos x="461" y="712"/>
                </a:cxn>
                <a:cxn ang="0">
                  <a:pos x="461" y="360"/>
                </a:cxn>
                <a:cxn ang="0">
                  <a:pos x="333" y="156"/>
                </a:cxn>
                <a:cxn ang="0">
                  <a:pos x="174" y="333"/>
                </a:cxn>
                <a:cxn ang="0">
                  <a:pos x="174" y="712"/>
                </a:cxn>
                <a:cxn ang="0">
                  <a:pos x="0" y="712"/>
                </a:cxn>
                <a:cxn ang="0">
                  <a:pos x="0" y="17"/>
                </a:cxn>
              </a:cxnLst>
              <a:rect l="0" t="0"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1" name="Freeform 16"/>
            <p:cNvSpPr>
              <a:spLocks noSelect="1"/>
            </p:cNvSpPr>
            <p:nvPr/>
          </p:nvSpPr>
          <p:spPr bwMode="black">
            <a:xfrm>
              <a:off x="2297113" y="219076"/>
              <a:ext cx="112713" cy="204788"/>
            </a:xfrm>
            <a:custGeom>
              <a:avLst/>
              <a:gdLst/>
              <a:ahLst/>
              <a:cxnLst>
                <a:cxn ang="0">
                  <a:pos x="0" y="349"/>
                </a:cxn>
                <a:cxn ang="0">
                  <a:pos x="0" y="201"/>
                </a:cxn>
                <a:cxn ang="0">
                  <a:pos x="143" y="201"/>
                </a:cxn>
                <a:cxn ang="0">
                  <a:pos x="143" y="0"/>
                </a:cxn>
                <a:cxn ang="0">
                  <a:pos x="317" y="0"/>
                </a:cxn>
                <a:cxn ang="0">
                  <a:pos x="317" y="201"/>
                </a:cxn>
                <a:cxn ang="0">
                  <a:pos x="508" y="201"/>
                </a:cxn>
                <a:cxn ang="0">
                  <a:pos x="508" y="349"/>
                </a:cxn>
                <a:cxn ang="0">
                  <a:pos x="317" y="349"/>
                </a:cxn>
                <a:cxn ang="0">
                  <a:pos x="317" y="653"/>
                </a:cxn>
                <a:cxn ang="0">
                  <a:pos x="414" y="766"/>
                </a:cxn>
                <a:cxn ang="0">
                  <a:pos x="508" y="744"/>
                </a:cxn>
                <a:cxn ang="0">
                  <a:pos x="508" y="891"/>
                </a:cxn>
                <a:cxn ang="0">
                  <a:pos x="371" y="914"/>
                </a:cxn>
                <a:cxn ang="0">
                  <a:pos x="143" y="668"/>
                </a:cxn>
                <a:cxn ang="0">
                  <a:pos x="143" y="349"/>
                </a:cxn>
                <a:cxn ang="0">
                  <a:pos x="0" y="349"/>
                </a:cxn>
              </a:cxnLst>
              <a:rect l="0" t="0"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2" name="Freeform 17"/>
            <p:cNvSpPr>
              <a:spLocks noSelect="1"/>
            </p:cNvSpPr>
            <p:nvPr/>
          </p:nvSpPr>
          <p:spPr bwMode="black">
            <a:xfrm>
              <a:off x="2433638" y="260351"/>
              <a:ext cx="157163" cy="163513"/>
            </a:xfrm>
            <a:custGeom>
              <a:avLst/>
              <a:gdLst/>
              <a:ahLst/>
              <a:cxnLst>
                <a:cxn ang="0">
                  <a:pos x="173" y="426"/>
                </a:cxn>
                <a:cxn ang="0">
                  <a:pos x="360" y="591"/>
                </a:cxn>
                <a:cxn ang="0">
                  <a:pos x="547" y="497"/>
                </a:cxn>
                <a:cxn ang="0">
                  <a:pos x="672" y="591"/>
                </a:cxn>
                <a:cxn ang="0">
                  <a:pos x="378" y="730"/>
                </a:cxn>
                <a:cxn ang="0">
                  <a:pos x="0" y="365"/>
                </a:cxn>
                <a:cxn ang="0">
                  <a:pos x="378" y="0"/>
                </a:cxn>
                <a:cxn ang="0">
                  <a:pos x="704" y="378"/>
                </a:cxn>
                <a:cxn ang="0">
                  <a:pos x="704" y="426"/>
                </a:cxn>
                <a:cxn ang="0">
                  <a:pos x="173" y="426"/>
                </a:cxn>
                <a:cxn ang="0">
                  <a:pos x="530" y="295"/>
                </a:cxn>
                <a:cxn ang="0">
                  <a:pos x="353" y="130"/>
                </a:cxn>
                <a:cxn ang="0">
                  <a:pos x="173" y="295"/>
                </a:cxn>
                <a:cxn ang="0">
                  <a:pos x="530" y="295"/>
                </a:cxn>
              </a:cxnLst>
              <a:rect l="0" t="0"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3" name="Freeform 18"/>
            <p:cNvSpPr>
              <a:spLocks noSelect="1"/>
            </p:cNvSpPr>
            <p:nvPr/>
          </p:nvSpPr>
          <p:spPr bwMode="black">
            <a:xfrm>
              <a:off x="1017588" y="530226"/>
              <a:ext cx="233363" cy="230188"/>
            </a:xfrm>
            <a:custGeom>
              <a:avLst/>
              <a:gdLst/>
              <a:ahLst/>
              <a:cxnLst>
                <a:cxn ang="0">
                  <a:pos x="63" y="0"/>
                </a:cxn>
                <a:cxn ang="0">
                  <a:pos x="85" y="0"/>
                </a:cxn>
                <a:cxn ang="0">
                  <a:pos x="147" y="145"/>
                </a:cxn>
                <a:cxn ang="0">
                  <a:pos x="118" y="145"/>
                </a:cxn>
                <a:cxn ang="0">
                  <a:pos x="105" y="112"/>
                </a:cxn>
                <a:cxn ang="0">
                  <a:pos x="42" y="112"/>
                </a:cxn>
                <a:cxn ang="0">
                  <a:pos x="29" y="145"/>
                </a:cxn>
                <a:cxn ang="0">
                  <a:pos x="0" y="145"/>
                </a:cxn>
                <a:cxn ang="0">
                  <a:pos x="63" y="0"/>
                </a:cxn>
                <a:cxn ang="0">
                  <a:pos x="96" y="90"/>
                </a:cxn>
                <a:cxn ang="0">
                  <a:pos x="74" y="31"/>
                </a:cxn>
                <a:cxn ang="0">
                  <a:pos x="51" y="90"/>
                </a:cxn>
                <a:cxn ang="0">
                  <a:pos x="96" y="90"/>
                </a:cxn>
              </a:cxnLst>
              <a:rect l="0" t="0"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4" name="Freeform 19"/>
            <p:cNvSpPr>
              <a:spLocks noSelect="1"/>
            </p:cNvSpPr>
            <p:nvPr/>
          </p:nvSpPr>
          <p:spPr bwMode="black">
            <a:xfrm>
              <a:off x="1271588" y="600076"/>
              <a:ext cx="241300" cy="160338"/>
            </a:xfrm>
            <a:custGeom>
              <a:avLst/>
              <a:gdLst/>
              <a:ahLst/>
              <a:cxnLst>
                <a:cxn ang="0">
                  <a:pos x="0" y="17"/>
                </a:cxn>
                <a:cxn ang="0">
                  <a:pos x="165" y="17"/>
                </a:cxn>
                <a:cxn ang="0">
                  <a:pos x="165" y="126"/>
                </a:cxn>
                <a:cxn ang="0">
                  <a:pos x="168" y="126"/>
                </a:cxn>
                <a:cxn ang="0">
                  <a:pos x="381" y="0"/>
                </a:cxn>
                <a:cxn ang="0">
                  <a:pos x="599"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5" name="Freeform 20"/>
            <p:cNvSpPr>
              <a:spLocks noSelect="1"/>
            </p:cNvSpPr>
            <p:nvPr/>
          </p:nvSpPr>
          <p:spPr bwMode="black">
            <a:xfrm>
              <a:off x="1541463" y="600076"/>
              <a:ext cx="127000" cy="163513"/>
            </a:xfrm>
            <a:custGeom>
              <a:avLst/>
              <a:gdLst/>
              <a:ahLst/>
              <a:cxnLst>
                <a:cxn ang="0">
                  <a:pos x="433" y="210"/>
                </a:cxn>
                <a:cxn ang="0">
                  <a:pos x="297" y="139"/>
                </a:cxn>
                <a:cxn ang="0">
                  <a:pos x="195" y="213"/>
                </a:cxn>
                <a:cxn ang="0">
                  <a:pos x="570" y="507"/>
                </a:cxn>
                <a:cxn ang="0">
                  <a:pos x="271" y="730"/>
                </a:cxn>
                <a:cxn ang="0">
                  <a:pos x="0" y="623"/>
                </a:cxn>
                <a:cxn ang="0">
                  <a:pos x="116" y="514"/>
                </a:cxn>
                <a:cxn ang="0">
                  <a:pos x="281" y="600"/>
                </a:cxn>
                <a:cxn ang="0">
                  <a:pos x="397" y="520"/>
                </a:cxn>
                <a:cxn ang="0">
                  <a:pos x="21" y="224"/>
                </a:cxn>
                <a:cxn ang="0">
                  <a:pos x="301" y="0"/>
                </a:cxn>
                <a:cxn ang="0">
                  <a:pos x="549" y="106"/>
                </a:cxn>
                <a:cxn ang="0">
                  <a:pos x="433" y="210"/>
                </a:cxn>
              </a:cxnLst>
              <a:rect l="0" t="0"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6" name="Freeform 21"/>
            <p:cNvSpPr>
              <a:spLocks noSelect="1"/>
            </p:cNvSpPr>
            <p:nvPr/>
          </p:nvSpPr>
          <p:spPr bwMode="black">
            <a:xfrm>
              <a:off x="1679575" y="560388"/>
              <a:ext cx="114300" cy="203200"/>
            </a:xfrm>
            <a:custGeom>
              <a:avLst/>
              <a:gdLst/>
              <a:ahLst/>
              <a:cxnLst>
                <a:cxn ang="0">
                  <a:pos x="0" y="349"/>
                </a:cxn>
                <a:cxn ang="0">
                  <a:pos x="0" y="201"/>
                </a:cxn>
                <a:cxn ang="0">
                  <a:pos x="143" y="201"/>
                </a:cxn>
                <a:cxn ang="0">
                  <a:pos x="143" y="0"/>
                </a:cxn>
                <a:cxn ang="0">
                  <a:pos x="317" y="0"/>
                </a:cxn>
                <a:cxn ang="0">
                  <a:pos x="317" y="201"/>
                </a:cxn>
                <a:cxn ang="0">
                  <a:pos x="509" y="201"/>
                </a:cxn>
                <a:cxn ang="0">
                  <a:pos x="509" y="349"/>
                </a:cxn>
                <a:cxn ang="0">
                  <a:pos x="317" y="349"/>
                </a:cxn>
                <a:cxn ang="0">
                  <a:pos x="317" y="653"/>
                </a:cxn>
                <a:cxn ang="0">
                  <a:pos x="414" y="766"/>
                </a:cxn>
                <a:cxn ang="0">
                  <a:pos x="509" y="744"/>
                </a:cxn>
                <a:cxn ang="0">
                  <a:pos x="509" y="891"/>
                </a:cxn>
                <a:cxn ang="0">
                  <a:pos x="371" y="914"/>
                </a:cxn>
                <a:cxn ang="0">
                  <a:pos x="143" y="668"/>
                </a:cxn>
                <a:cxn ang="0">
                  <a:pos x="143" y="349"/>
                </a:cxn>
                <a:cxn ang="0">
                  <a:pos x="0" y="349"/>
                </a:cxn>
              </a:cxnLst>
              <a:rect l="0" t="0"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7" name="Freeform 22"/>
            <p:cNvSpPr>
              <a:spLocks noSelect="1"/>
            </p:cNvSpPr>
            <p:nvPr/>
          </p:nvSpPr>
          <p:spPr bwMode="black">
            <a:xfrm>
              <a:off x="1816100" y="600076"/>
              <a:ext cx="157163" cy="16351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8" name="Freeform 23"/>
            <p:cNvSpPr>
              <a:spLocks noSelect="1"/>
            </p:cNvSpPr>
            <p:nvPr/>
          </p:nvSpPr>
          <p:spPr bwMode="black">
            <a:xfrm>
              <a:off x="2009775" y="600076"/>
              <a:ext cx="98425" cy="160338"/>
            </a:xfrm>
            <a:custGeom>
              <a:avLst/>
              <a:gdLst/>
              <a:ahLst/>
              <a:cxnLst>
                <a:cxn ang="0">
                  <a:pos x="0" y="17"/>
                </a:cxn>
                <a:cxn ang="0">
                  <a:pos x="174" y="17"/>
                </a:cxn>
                <a:cxn ang="0">
                  <a:pos x="174" y="127"/>
                </a:cxn>
                <a:cxn ang="0">
                  <a:pos x="177" y="127"/>
                </a:cxn>
                <a:cxn ang="0">
                  <a:pos x="383" y="0"/>
                </a:cxn>
                <a:cxn ang="0">
                  <a:pos x="445" y="10"/>
                </a:cxn>
                <a:cxn ang="0">
                  <a:pos x="445" y="178"/>
                </a:cxn>
                <a:cxn ang="0">
                  <a:pos x="361" y="165"/>
                </a:cxn>
                <a:cxn ang="0">
                  <a:pos x="174" y="340"/>
                </a:cxn>
                <a:cxn ang="0">
                  <a:pos x="174" y="713"/>
                </a:cxn>
                <a:cxn ang="0">
                  <a:pos x="0" y="713"/>
                </a:cxn>
                <a:cxn ang="0">
                  <a:pos x="0" y="17"/>
                </a:cxn>
              </a:cxnLst>
              <a:rect l="0" t="0"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49" name="Freeform 24"/>
            <p:cNvSpPr>
              <a:spLocks noSelect="1"/>
            </p:cNvSpPr>
            <p:nvPr/>
          </p:nvSpPr>
          <p:spPr bwMode="black">
            <a:xfrm>
              <a:off x="2122488" y="515938"/>
              <a:ext cx="166688" cy="247650"/>
            </a:xfrm>
            <a:custGeom>
              <a:avLst/>
              <a:gdLst/>
              <a:ahLst/>
              <a:cxnLst>
                <a:cxn ang="0">
                  <a:pos x="585" y="991"/>
                </a:cxn>
                <a:cxn ang="0">
                  <a:pos x="582" y="991"/>
                </a:cxn>
                <a:cxn ang="0">
                  <a:pos x="343" y="1113"/>
                </a:cxn>
                <a:cxn ang="0">
                  <a:pos x="0" y="748"/>
                </a:cxn>
                <a:cxn ang="0">
                  <a:pos x="336" y="383"/>
                </a:cxn>
                <a:cxn ang="0">
                  <a:pos x="572" y="489"/>
                </a:cxn>
                <a:cxn ang="0">
                  <a:pos x="576" y="489"/>
                </a:cxn>
                <a:cxn ang="0">
                  <a:pos x="576" y="0"/>
                </a:cxn>
                <a:cxn ang="0">
                  <a:pos x="750" y="0"/>
                </a:cxn>
                <a:cxn ang="0">
                  <a:pos x="750" y="1096"/>
                </a:cxn>
                <a:cxn ang="0">
                  <a:pos x="585" y="1096"/>
                </a:cxn>
                <a:cxn ang="0">
                  <a:pos x="585" y="991"/>
                </a:cxn>
                <a:cxn ang="0">
                  <a:pos x="378" y="956"/>
                </a:cxn>
                <a:cxn ang="0">
                  <a:pos x="582" y="748"/>
                </a:cxn>
                <a:cxn ang="0">
                  <a:pos x="378" y="539"/>
                </a:cxn>
                <a:cxn ang="0">
                  <a:pos x="174" y="748"/>
                </a:cxn>
                <a:cxn ang="0">
                  <a:pos x="378" y="956"/>
                </a:cxn>
              </a:cxnLst>
              <a:rect l="0" t="0"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50" name="Freeform 25"/>
            <p:cNvSpPr>
              <a:spLocks noSelect="1"/>
            </p:cNvSpPr>
            <p:nvPr/>
          </p:nvSpPr>
          <p:spPr bwMode="black">
            <a:xfrm>
              <a:off x="2322513" y="600076"/>
              <a:ext cx="142875" cy="163513"/>
            </a:xfrm>
            <a:custGeom>
              <a:avLst/>
              <a:gdLst/>
              <a:ahLst/>
              <a:cxnLst>
                <a:cxn ang="0">
                  <a:pos x="481" y="617"/>
                </a:cxn>
                <a:cxn ang="0">
                  <a:pos x="477" y="617"/>
                </a:cxn>
                <a:cxn ang="0">
                  <a:pos x="254" y="730"/>
                </a:cxn>
                <a:cxn ang="0">
                  <a:pos x="0" y="521"/>
                </a:cxn>
                <a:cxn ang="0">
                  <a:pos x="437" y="279"/>
                </a:cxn>
                <a:cxn ang="0">
                  <a:pos x="481" y="279"/>
                </a:cxn>
                <a:cxn ang="0">
                  <a:pos x="481" y="261"/>
                </a:cxn>
                <a:cxn ang="0">
                  <a:pos x="322" y="130"/>
                </a:cxn>
                <a:cxn ang="0">
                  <a:pos x="136" y="203"/>
                </a:cxn>
                <a:cxn ang="0">
                  <a:pos x="45" y="111"/>
                </a:cxn>
                <a:cxn ang="0">
                  <a:pos x="340" y="0"/>
                </a:cxn>
                <a:cxn ang="0">
                  <a:pos x="637" y="313"/>
                </a:cxn>
                <a:cxn ang="0">
                  <a:pos x="637" y="713"/>
                </a:cxn>
                <a:cxn ang="0">
                  <a:pos x="481" y="713"/>
                </a:cxn>
                <a:cxn ang="0">
                  <a:pos x="481" y="617"/>
                </a:cxn>
                <a:cxn ang="0">
                  <a:pos x="471" y="401"/>
                </a:cxn>
                <a:cxn ang="0">
                  <a:pos x="435" y="401"/>
                </a:cxn>
                <a:cxn ang="0">
                  <a:pos x="174" y="508"/>
                </a:cxn>
                <a:cxn ang="0">
                  <a:pos x="295" y="600"/>
                </a:cxn>
                <a:cxn ang="0">
                  <a:pos x="471" y="440"/>
                </a:cxn>
                <a:cxn ang="0">
                  <a:pos x="471" y="401"/>
                </a:cxn>
              </a:cxnLst>
              <a:rect l="0" t="0"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51" name="Freeform 26"/>
            <p:cNvSpPr>
              <a:spLocks noSelect="1"/>
            </p:cNvSpPr>
            <p:nvPr/>
          </p:nvSpPr>
          <p:spPr bwMode="black">
            <a:xfrm>
              <a:off x="2505075" y="600076"/>
              <a:ext cx="241300" cy="160338"/>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 (6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BDD6-A740-4717-B8F9-6425B06BA61C}"/>
              </a:ext>
            </a:extLst>
          </p:cNvPr>
          <p:cNvSpPr>
            <a:spLocks noGrp="1"/>
          </p:cNvSpPr>
          <p:nvPr>
            <p:ph type="title" hasCustomPrompt="1"/>
          </p:nvPr>
        </p:nvSpPr>
        <p:spPr>
          <a:xfrm>
            <a:off x="666752" y="266699"/>
            <a:ext cx="10866441" cy="517072"/>
          </a:xfrm>
        </p:spPr>
        <p:txBody>
          <a:bodyPr/>
          <a:lstStyle>
            <a:lvl1pPr>
              <a:defRPr/>
            </a:lvl1pPr>
          </a:lstStyle>
          <a:p>
            <a:r>
              <a:rPr lang="nl-NL" noProof="0"/>
              <a:t>Klik om titel in te voegen</a:t>
            </a:r>
          </a:p>
        </p:txBody>
      </p:sp>
      <p:sp>
        <p:nvSpPr>
          <p:cNvPr id="4" name="Footer Placeholder 3">
            <a:extLst>
              <a:ext uri="{FF2B5EF4-FFF2-40B4-BE49-F238E27FC236}">
                <a16:creationId xmlns:a16="http://schemas.microsoft.com/office/drawing/2014/main" id="{A9A1270E-2B6C-4E91-9E26-2E1D44B23CE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B28E5EF-1267-4A96-9C58-8BD39C8F9409}"/>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1" name="Picture Placeholder 7">
            <a:extLst>
              <a:ext uri="{FF2B5EF4-FFF2-40B4-BE49-F238E27FC236}">
                <a16:creationId xmlns:a16="http://schemas.microsoft.com/office/drawing/2014/main" id="{864F2EA3-CFBF-4C6F-B8C6-EA27E96EAAE4}"/>
              </a:ext>
            </a:extLst>
          </p:cNvPr>
          <p:cNvSpPr>
            <a:spLocks noGrp="1"/>
          </p:cNvSpPr>
          <p:nvPr>
            <p:ph type="pic" sz="quarter" idx="16"/>
          </p:nvPr>
        </p:nvSpPr>
        <p:spPr>
          <a:xfrm>
            <a:off x="658813" y="927511"/>
            <a:ext cx="7560000" cy="1800000"/>
          </a:xfrm>
          <a:ln w="76200">
            <a:solidFill>
              <a:schemeClr val="bg1"/>
            </a:solidFill>
          </a:ln>
        </p:spPr>
        <p:txBody>
          <a:bodyPr/>
          <a:lstStyle/>
          <a:p>
            <a:endParaRPr lang="nl-NL" noProof="0"/>
          </a:p>
        </p:txBody>
      </p:sp>
      <p:sp>
        <p:nvSpPr>
          <p:cNvPr id="30" name="Picture Placeholder 7">
            <a:extLst>
              <a:ext uri="{FF2B5EF4-FFF2-40B4-BE49-F238E27FC236}">
                <a16:creationId xmlns:a16="http://schemas.microsoft.com/office/drawing/2014/main" id="{D42882D0-40CA-4AF7-808C-ADABDAC25B05}"/>
              </a:ext>
            </a:extLst>
          </p:cNvPr>
          <p:cNvSpPr>
            <a:spLocks noGrp="1"/>
          </p:cNvSpPr>
          <p:nvPr>
            <p:ph type="pic" sz="quarter" idx="21"/>
          </p:nvPr>
        </p:nvSpPr>
        <p:spPr>
          <a:xfrm>
            <a:off x="658817" y="2727511"/>
            <a:ext cx="3018471" cy="1800000"/>
          </a:xfrm>
          <a:ln w="76200">
            <a:solidFill>
              <a:schemeClr val="bg1"/>
            </a:solidFill>
          </a:ln>
        </p:spPr>
        <p:txBody>
          <a:bodyPr/>
          <a:lstStyle/>
          <a:p>
            <a:endParaRPr lang="nl-NL" noProof="0"/>
          </a:p>
        </p:txBody>
      </p:sp>
      <p:sp>
        <p:nvSpPr>
          <p:cNvPr id="20" name="Picture Placeholder 7">
            <a:extLst>
              <a:ext uri="{FF2B5EF4-FFF2-40B4-BE49-F238E27FC236}">
                <a16:creationId xmlns:a16="http://schemas.microsoft.com/office/drawing/2014/main" id="{57CB8927-5D80-43F5-8C24-F446256C1C48}"/>
              </a:ext>
            </a:extLst>
          </p:cNvPr>
          <p:cNvSpPr>
            <a:spLocks noGrp="1"/>
          </p:cNvSpPr>
          <p:nvPr>
            <p:ph type="pic" sz="quarter" idx="28"/>
          </p:nvPr>
        </p:nvSpPr>
        <p:spPr>
          <a:xfrm>
            <a:off x="666749" y="4527511"/>
            <a:ext cx="7552067" cy="1800000"/>
          </a:xfrm>
          <a:ln w="76200">
            <a:solidFill>
              <a:schemeClr val="bg1"/>
            </a:solidFill>
          </a:ln>
        </p:spPr>
        <p:txBody>
          <a:bodyPr/>
          <a:lstStyle/>
          <a:p>
            <a:endParaRPr lang="nl-NL" noProof="0"/>
          </a:p>
        </p:txBody>
      </p:sp>
      <p:sp>
        <p:nvSpPr>
          <p:cNvPr id="21" name="Picture Placeholder 7">
            <a:extLst>
              <a:ext uri="{FF2B5EF4-FFF2-40B4-BE49-F238E27FC236}">
                <a16:creationId xmlns:a16="http://schemas.microsoft.com/office/drawing/2014/main" id="{F627FA4F-41AC-43C1-8F4F-1EA8AD524A94}"/>
              </a:ext>
            </a:extLst>
          </p:cNvPr>
          <p:cNvSpPr>
            <a:spLocks noGrp="1"/>
          </p:cNvSpPr>
          <p:nvPr>
            <p:ph type="pic" sz="quarter" idx="29"/>
          </p:nvPr>
        </p:nvSpPr>
        <p:spPr>
          <a:xfrm>
            <a:off x="8218817" y="927511"/>
            <a:ext cx="3314375" cy="1800000"/>
          </a:xfrm>
          <a:ln w="76200">
            <a:solidFill>
              <a:schemeClr val="bg1"/>
            </a:solidFill>
          </a:ln>
        </p:spPr>
        <p:txBody>
          <a:bodyPr/>
          <a:lstStyle/>
          <a:p>
            <a:endParaRPr lang="nl-NL" noProof="0"/>
          </a:p>
        </p:txBody>
      </p:sp>
      <p:sp>
        <p:nvSpPr>
          <p:cNvPr id="22" name="Picture Placeholder 7">
            <a:extLst>
              <a:ext uri="{FF2B5EF4-FFF2-40B4-BE49-F238E27FC236}">
                <a16:creationId xmlns:a16="http://schemas.microsoft.com/office/drawing/2014/main" id="{813F970A-53C2-4B39-88E1-C1C91A26FDFF}"/>
              </a:ext>
            </a:extLst>
          </p:cNvPr>
          <p:cNvSpPr>
            <a:spLocks noGrp="1"/>
          </p:cNvSpPr>
          <p:nvPr>
            <p:ph type="pic" sz="quarter" idx="30"/>
          </p:nvPr>
        </p:nvSpPr>
        <p:spPr>
          <a:xfrm>
            <a:off x="3677283" y="2727511"/>
            <a:ext cx="7855904" cy="1800000"/>
          </a:xfrm>
          <a:ln w="76200">
            <a:solidFill>
              <a:schemeClr val="bg1"/>
            </a:solidFill>
          </a:ln>
        </p:spPr>
        <p:txBody>
          <a:bodyPr/>
          <a:lstStyle/>
          <a:p>
            <a:endParaRPr lang="nl-NL" noProof="0"/>
          </a:p>
        </p:txBody>
      </p:sp>
      <p:sp>
        <p:nvSpPr>
          <p:cNvPr id="23" name="Picture Placeholder 7">
            <a:extLst>
              <a:ext uri="{FF2B5EF4-FFF2-40B4-BE49-F238E27FC236}">
                <a16:creationId xmlns:a16="http://schemas.microsoft.com/office/drawing/2014/main" id="{CB6F5F83-4E6F-4205-85E2-F8728293615F}"/>
              </a:ext>
            </a:extLst>
          </p:cNvPr>
          <p:cNvSpPr>
            <a:spLocks noGrp="1"/>
          </p:cNvSpPr>
          <p:nvPr>
            <p:ph type="pic" sz="quarter" idx="31"/>
          </p:nvPr>
        </p:nvSpPr>
        <p:spPr>
          <a:xfrm>
            <a:off x="8218817" y="4527511"/>
            <a:ext cx="3314375" cy="1800000"/>
          </a:xfrm>
          <a:ln w="76200">
            <a:solidFill>
              <a:schemeClr val="bg1"/>
            </a:solidFill>
          </a:ln>
        </p:spPr>
        <p:txBody>
          <a:bodyPr/>
          <a:lstStyle/>
          <a:p>
            <a:endParaRPr lang="nl-NL" noProof="0"/>
          </a:p>
        </p:txBody>
      </p:sp>
    </p:spTree>
    <p:extLst>
      <p:ext uri="{BB962C8B-B14F-4D97-AF65-F5344CB8AC3E}">
        <p14:creationId xmlns:p14="http://schemas.microsoft.com/office/powerpoint/2010/main" val="11416400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am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BDD6-A740-4717-B8F9-6425B06BA61C}"/>
              </a:ext>
            </a:extLst>
          </p:cNvPr>
          <p:cNvSpPr>
            <a:spLocks noGrp="1"/>
          </p:cNvSpPr>
          <p:nvPr>
            <p:ph type="title" hasCustomPrompt="1"/>
          </p:nvPr>
        </p:nvSpPr>
        <p:spPr>
          <a:xfrm>
            <a:off x="666752" y="266699"/>
            <a:ext cx="10866441" cy="517072"/>
          </a:xfrm>
        </p:spPr>
        <p:txBody>
          <a:bodyPr/>
          <a:lstStyle>
            <a:lvl1pPr>
              <a:defRPr/>
            </a:lvl1pPr>
          </a:lstStyle>
          <a:p>
            <a:r>
              <a:rPr lang="nl-NL" noProof="0"/>
              <a:t>Klik om titel in te voegen</a:t>
            </a:r>
          </a:p>
        </p:txBody>
      </p:sp>
      <p:sp>
        <p:nvSpPr>
          <p:cNvPr id="4" name="Footer Placeholder 3">
            <a:extLst>
              <a:ext uri="{FF2B5EF4-FFF2-40B4-BE49-F238E27FC236}">
                <a16:creationId xmlns:a16="http://schemas.microsoft.com/office/drawing/2014/main" id="{A9A1270E-2B6C-4E91-9E26-2E1D44B23CE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B28E5EF-1267-4A96-9C58-8BD39C8F9409}"/>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30" name="Content Placeholder 6">
            <a:extLst>
              <a:ext uri="{FF2B5EF4-FFF2-40B4-BE49-F238E27FC236}">
                <a16:creationId xmlns:a16="http://schemas.microsoft.com/office/drawing/2014/main" id="{9CFFBAB6-4915-4814-ADA4-6637214B18F1}"/>
              </a:ext>
            </a:extLst>
          </p:cNvPr>
          <p:cNvSpPr>
            <a:spLocks noGrp="1"/>
          </p:cNvSpPr>
          <p:nvPr>
            <p:ph sz="quarter" idx="13" hasCustomPrompt="1"/>
          </p:nvPr>
        </p:nvSpPr>
        <p:spPr>
          <a:xfrm>
            <a:off x="666751" y="3947946"/>
            <a:ext cx="3495055" cy="2229770"/>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39" name="Content Placeholder 6">
            <a:extLst>
              <a:ext uri="{FF2B5EF4-FFF2-40B4-BE49-F238E27FC236}">
                <a16:creationId xmlns:a16="http://schemas.microsoft.com/office/drawing/2014/main" id="{9D7EFA2D-8876-4B1D-A6BE-C6ECF448E95D}"/>
              </a:ext>
            </a:extLst>
          </p:cNvPr>
          <p:cNvSpPr>
            <a:spLocks noGrp="1"/>
          </p:cNvSpPr>
          <p:nvPr>
            <p:ph sz="quarter" idx="15" hasCustomPrompt="1"/>
          </p:nvPr>
        </p:nvSpPr>
        <p:spPr>
          <a:xfrm>
            <a:off x="4344410" y="3947946"/>
            <a:ext cx="3495055" cy="2229770"/>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40" name="Content Placeholder 6">
            <a:extLst>
              <a:ext uri="{FF2B5EF4-FFF2-40B4-BE49-F238E27FC236}">
                <a16:creationId xmlns:a16="http://schemas.microsoft.com/office/drawing/2014/main" id="{B8E1E405-41F5-43DD-A0EA-4991AE00D053}"/>
              </a:ext>
            </a:extLst>
          </p:cNvPr>
          <p:cNvSpPr>
            <a:spLocks noGrp="1"/>
          </p:cNvSpPr>
          <p:nvPr>
            <p:ph sz="quarter" idx="16" hasCustomPrompt="1"/>
          </p:nvPr>
        </p:nvSpPr>
        <p:spPr>
          <a:xfrm>
            <a:off x="8022069" y="3947946"/>
            <a:ext cx="3495055" cy="2229770"/>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44" name="Picture Placeholder 7">
            <a:extLst>
              <a:ext uri="{FF2B5EF4-FFF2-40B4-BE49-F238E27FC236}">
                <a16:creationId xmlns:a16="http://schemas.microsoft.com/office/drawing/2014/main" id="{74449229-D861-4346-B01E-0CAD3A102B13}"/>
              </a:ext>
            </a:extLst>
          </p:cNvPr>
          <p:cNvSpPr>
            <a:spLocks noGrp="1"/>
          </p:cNvSpPr>
          <p:nvPr>
            <p:ph type="pic" sz="quarter" idx="21" hasCustomPrompt="1"/>
          </p:nvPr>
        </p:nvSpPr>
        <p:spPr>
          <a:xfrm>
            <a:off x="1419369" y="1751838"/>
            <a:ext cx="1978923" cy="1978923"/>
          </a:xfrm>
          <a:prstGeom prst="ellipse">
            <a:avLst/>
          </a:prstGeom>
          <a:ln w="76200">
            <a:noFill/>
          </a:ln>
        </p:spPr>
        <p:txBody>
          <a:bodyPr/>
          <a:lstStyle>
            <a:lvl1pPr>
              <a:defRPr/>
            </a:lvl1pPr>
          </a:lstStyle>
          <a:p>
            <a:r>
              <a:rPr lang="nl-NL" noProof="0"/>
              <a:t>Picture</a:t>
            </a:r>
          </a:p>
        </p:txBody>
      </p:sp>
      <p:sp>
        <p:nvSpPr>
          <p:cNvPr id="45" name="Picture Placeholder 7">
            <a:extLst>
              <a:ext uri="{FF2B5EF4-FFF2-40B4-BE49-F238E27FC236}">
                <a16:creationId xmlns:a16="http://schemas.microsoft.com/office/drawing/2014/main" id="{57C564DC-E097-46B6-8A86-3093C1C271FE}"/>
              </a:ext>
            </a:extLst>
          </p:cNvPr>
          <p:cNvSpPr>
            <a:spLocks noGrp="1"/>
          </p:cNvSpPr>
          <p:nvPr>
            <p:ph type="pic" sz="quarter" idx="22"/>
          </p:nvPr>
        </p:nvSpPr>
        <p:spPr>
          <a:xfrm>
            <a:off x="5102473" y="1751838"/>
            <a:ext cx="1978923" cy="1978923"/>
          </a:xfrm>
          <a:prstGeom prst="ellipse">
            <a:avLst/>
          </a:prstGeom>
          <a:ln w="76200">
            <a:noFill/>
          </a:ln>
        </p:spPr>
        <p:txBody>
          <a:bodyPr/>
          <a:lstStyle/>
          <a:p>
            <a:endParaRPr lang="nl-NL" noProof="0"/>
          </a:p>
        </p:txBody>
      </p:sp>
      <p:sp>
        <p:nvSpPr>
          <p:cNvPr id="46" name="Picture Placeholder 7">
            <a:extLst>
              <a:ext uri="{FF2B5EF4-FFF2-40B4-BE49-F238E27FC236}">
                <a16:creationId xmlns:a16="http://schemas.microsoft.com/office/drawing/2014/main" id="{8D5DDCC3-CB9F-466D-8615-8FA2D1640E15}"/>
              </a:ext>
            </a:extLst>
          </p:cNvPr>
          <p:cNvSpPr>
            <a:spLocks noGrp="1"/>
          </p:cNvSpPr>
          <p:nvPr>
            <p:ph type="pic" sz="quarter" idx="23"/>
          </p:nvPr>
        </p:nvSpPr>
        <p:spPr>
          <a:xfrm>
            <a:off x="8780133" y="1751838"/>
            <a:ext cx="1978923" cy="1978923"/>
          </a:xfrm>
          <a:prstGeom prst="ellipse">
            <a:avLst/>
          </a:prstGeom>
          <a:ln w="76200">
            <a:noFill/>
          </a:ln>
        </p:spPr>
        <p:txBody>
          <a:bodyPr/>
          <a:lstStyle/>
          <a:p>
            <a:endParaRPr lang="nl-NL" noProof="0"/>
          </a:p>
        </p:txBody>
      </p:sp>
    </p:spTree>
    <p:extLst>
      <p:ext uri="{BB962C8B-B14F-4D97-AF65-F5344CB8AC3E}">
        <p14:creationId xmlns:p14="http://schemas.microsoft.com/office/powerpoint/2010/main" val="3224519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m (4-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BDD6-A740-4717-B8F9-6425B06BA61C}"/>
              </a:ext>
            </a:extLst>
          </p:cNvPr>
          <p:cNvSpPr>
            <a:spLocks noGrp="1"/>
          </p:cNvSpPr>
          <p:nvPr>
            <p:ph type="title" hasCustomPrompt="1"/>
          </p:nvPr>
        </p:nvSpPr>
        <p:spPr>
          <a:xfrm>
            <a:off x="666752" y="266699"/>
            <a:ext cx="10866441" cy="517072"/>
          </a:xfrm>
        </p:spPr>
        <p:txBody>
          <a:bodyPr/>
          <a:lstStyle>
            <a:lvl1pPr>
              <a:defRPr/>
            </a:lvl1pPr>
          </a:lstStyle>
          <a:p>
            <a:r>
              <a:rPr lang="nl-NL" noProof="0"/>
              <a:t>Klik om titel in te voegen</a:t>
            </a:r>
          </a:p>
        </p:txBody>
      </p:sp>
      <p:sp>
        <p:nvSpPr>
          <p:cNvPr id="4" name="Footer Placeholder 3">
            <a:extLst>
              <a:ext uri="{FF2B5EF4-FFF2-40B4-BE49-F238E27FC236}">
                <a16:creationId xmlns:a16="http://schemas.microsoft.com/office/drawing/2014/main" id="{A9A1270E-2B6C-4E91-9E26-2E1D44B23CE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B28E5EF-1267-4A96-9C58-8BD39C8F9409}"/>
              </a:ext>
            </a:extLst>
          </p:cNvPr>
          <p:cNvSpPr>
            <a:spLocks noGrp="1"/>
          </p:cNvSpPr>
          <p:nvPr>
            <p:ph type="sldNum" sz="quarter" idx="12"/>
          </p:nvPr>
        </p:nvSpPr>
        <p:spPr/>
        <p:txBody>
          <a:bodyPr/>
          <a:lstStyle/>
          <a:p>
            <a:fld id="{992CD0B2-8AB2-4C6C-8876-E15753662C9B}" type="slidenum">
              <a:rPr lang="nl-NL" smtClean="0"/>
              <a:pPr/>
              <a:t>‹nr.›</a:t>
            </a:fld>
            <a:endParaRPr lang="nl-NL"/>
          </a:p>
        </p:txBody>
      </p:sp>
      <p:sp>
        <p:nvSpPr>
          <p:cNvPr id="14" name="Content Placeholder 6">
            <a:extLst>
              <a:ext uri="{FF2B5EF4-FFF2-40B4-BE49-F238E27FC236}">
                <a16:creationId xmlns:a16="http://schemas.microsoft.com/office/drawing/2014/main" id="{E5C7C6A3-E286-45D0-9468-6C0A87A877F1}"/>
              </a:ext>
            </a:extLst>
          </p:cNvPr>
          <p:cNvSpPr>
            <a:spLocks noGrp="1"/>
          </p:cNvSpPr>
          <p:nvPr>
            <p:ph sz="quarter" idx="18" hasCustomPrompt="1"/>
          </p:nvPr>
        </p:nvSpPr>
        <p:spPr>
          <a:xfrm>
            <a:off x="666752" y="1592263"/>
            <a:ext cx="3121481" cy="4716462"/>
          </a:xfrm>
        </p:spPr>
        <p:txBody>
          <a:bodyPr/>
          <a:lstStyle>
            <a:lvl1pPr>
              <a:defRPr/>
            </a:lvl1pPr>
            <a:lvl2pPr>
              <a:defRPr/>
            </a:lvl2pPr>
            <a:lvl3pPr>
              <a:defRPr/>
            </a:lvl3pPr>
            <a:lvl4pPr>
              <a:defRPr/>
            </a:lvl4pPr>
            <a:lvl5pPr>
              <a:defRPr/>
            </a:lvl5pPr>
          </a:lstStyle>
          <a:p>
            <a:pPr lvl="1"/>
            <a:r>
              <a:rPr lang="nl-NL" noProof="0"/>
              <a:t>Tekst</a:t>
            </a:r>
          </a:p>
          <a:p>
            <a:pPr lvl="2"/>
            <a:r>
              <a:rPr lang="nl-NL" noProof="0"/>
              <a:t>Tekst</a:t>
            </a:r>
          </a:p>
          <a:p>
            <a:pPr lvl="3"/>
            <a:r>
              <a:rPr lang="nl-NL" noProof="0"/>
              <a:t>Tekst</a:t>
            </a:r>
          </a:p>
          <a:p>
            <a:pPr lvl="4"/>
            <a:r>
              <a:rPr lang="nl-NL" noProof="0"/>
              <a:t>Tekst</a:t>
            </a:r>
          </a:p>
        </p:txBody>
      </p:sp>
      <p:sp>
        <p:nvSpPr>
          <p:cNvPr id="15" name="Picture Placeholder 7">
            <a:extLst>
              <a:ext uri="{FF2B5EF4-FFF2-40B4-BE49-F238E27FC236}">
                <a16:creationId xmlns:a16="http://schemas.microsoft.com/office/drawing/2014/main" id="{6DC1A8B0-7995-4B06-BB1B-74A40785B7BC}"/>
              </a:ext>
            </a:extLst>
          </p:cNvPr>
          <p:cNvSpPr>
            <a:spLocks noGrp="1"/>
          </p:cNvSpPr>
          <p:nvPr>
            <p:ph type="pic" sz="quarter" idx="21"/>
          </p:nvPr>
        </p:nvSpPr>
        <p:spPr>
          <a:xfrm>
            <a:off x="4271753" y="1669945"/>
            <a:ext cx="791571" cy="791570"/>
          </a:xfrm>
          <a:prstGeom prst="ellipse">
            <a:avLst/>
          </a:prstGeom>
          <a:ln w="76200">
            <a:noFill/>
          </a:ln>
        </p:spPr>
        <p:txBody>
          <a:bodyPr/>
          <a:lstStyle/>
          <a:p>
            <a:endParaRPr lang="nl-NL" noProof="0"/>
          </a:p>
        </p:txBody>
      </p:sp>
      <p:sp>
        <p:nvSpPr>
          <p:cNvPr id="16" name="Picture Placeholder 7">
            <a:extLst>
              <a:ext uri="{FF2B5EF4-FFF2-40B4-BE49-F238E27FC236}">
                <a16:creationId xmlns:a16="http://schemas.microsoft.com/office/drawing/2014/main" id="{74C971A1-9DEF-461D-80F8-5BC6DB178FAE}"/>
              </a:ext>
            </a:extLst>
          </p:cNvPr>
          <p:cNvSpPr>
            <a:spLocks noGrp="1"/>
          </p:cNvSpPr>
          <p:nvPr>
            <p:ph type="pic" sz="quarter" idx="22"/>
          </p:nvPr>
        </p:nvSpPr>
        <p:spPr>
          <a:xfrm>
            <a:off x="4271753" y="2612782"/>
            <a:ext cx="791571" cy="791570"/>
          </a:xfrm>
          <a:prstGeom prst="ellipse">
            <a:avLst/>
          </a:prstGeom>
          <a:ln w="76200">
            <a:noFill/>
          </a:ln>
        </p:spPr>
        <p:txBody>
          <a:bodyPr/>
          <a:lstStyle/>
          <a:p>
            <a:endParaRPr lang="nl-NL" noProof="0"/>
          </a:p>
        </p:txBody>
      </p:sp>
      <p:sp>
        <p:nvSpPr>
          <p:cNvPr id="17" name="Picture Placeholder 7">
            <a:extLst>
              <a:ext uri="{FF2B5EF4-FFF2-40B4-BE49-F238E27FC236}">
                <a16:creationId xmlns:a16="http://schemas.microsoft.com/office/drawing/2014/main" id="{838F0B6D-CC8D-46E2-97E2-233DFC1A829A}"/>
              </a:ext>
            </a:extLst>
          </p:cNvPr>
          <p:cNvSpPr>
            <a:spLocks noGrp="1"/>
          </p:cNvSpPr>
          <p:nvPr>
            <p:ph type="pic" sz="quarter" idx="23"/>
          </p:nvPr>
        </p:nvSpPr>
        <p:spPr>
          <a:xfrm>
            <a:off x="4271753" y="3555619"/>
            <a:ext cx="791571" cy="791570"/>
          </a:xfrm>
          <a:prstGeom prst="ellipse">
            <a:avLst/>
          </a:prstGeom>
          <a:ln w="76200">
            <a:noFill/>
          </a:ln>
        </p:spPr>
        <p:txBody>
          <a:bodyPr/>
          <a:lstStyle/>
          <a:p>
            <a:endParaRPr lang="nl-NL" noProof="0"/>
          </a:p>
        </p:txBody>
      </p:sp>
      <p:sp>
        <p:nvSpPr>
          <p:cNvPr id="18" name="Picture Placeholder 7">
            <a:extLst>
              <a:ext uri="{FF2B5EF4-FFF2-40B4-BE49-F238E27FC236}">
                <a16:creationId xmlns:a16="http://schemas.microsoft.com/office/drawing/2014/main" id="{D7A5C90A-B47A-41E2-93FE-46F3A1634C2C}"/>
              </a:ext>
            </a:extLst>
          </p:cNvPr>
          <p:cNvSpPr>
            <a:spLocks noGrp="1"/>
          </p:cNvSpPr>
          <p:nvPr>
            <p:ph type="pic" sz="quarter" idx="24"/>
          </p:nvPr>
        </p:nvSpPr>
        <p:spPr>
          <a:xfrm>
            <a:off x="4271753" y="4498456"/>
            <a:ext cx="791571" cy="791570"/>
          </a:xfrm>
          <a:prstGeom prst="ellipse">
            <a:avLst/>
          </a:prstGeom>
          <a:ln w="76200">
            <a:noFill/>
          </a:ln>
        </p:spPr>
        <p:txBody>
          <a:bodyPr/>
          <a:lstStyle/>
          <a:p>
            <a:endParaRPr lang="nl-NL" noProof="0"/>
          </a:p>
        </p:txBody>
      </p:sp>
      <p:sp>
        <p:nvSpPr>
          <p:cNvPr id="19" name="Picture Placeholder 7">
            <a:extLst>
              <a:ext uri="{FF2B5EF4-FFF2-40B4-BE49-F238E27FC236}">
                <a16:creationId xmlns:a16="http://schemas.microsoft.com/office/drawing/2014/main" id="{6B442A08-8E3F-4440-B2B0-1DB59DDD4E19}"/>
              </a:ext>
            </a:extLst>
          </p:cNvPr>
          <p:cNvSpPr>
            <a:spLocks noGrp="1"/>
          </p:cNvSpPr>
          <p:nvPr>
            <p:ph type="pic" sz="quarter" idx="25"/>
          </p:nvPr>
        </p:nvSpPr>
        <p:spPr>
          <a:xfrm>
            <a:off x="4271753" y="5441291"/>
            <a:ext cx="791571" cy="791570"/>
          </a:xfrm>
          <a:prstGeom prst="ellipse">
            <a:avLst/>
          </a:prstGeom>
          <a:ln w="76200">
            <a:noFill/>
          </a:ln>
        </p:spPr>
        <p:txBody>
          <a:bodyPr/>
          <a:lstStyle/>
          <a:p>
            <a:endParaRPr lang="nl-NL" noProof="0"/>
          </a:p>
        </p:txBody>
      </p:sp>
      <p:sp>
        <p:nvSpPr>
          <p:cNvPr id="24" name="Picture Placeholder 7">
            <a:extLst>
              <a:ext uri="{FF2B5EF4-FFF2-40B4-BE49-F238E27FC236}">
                <a16:creationId xmlns:a16="http://schemas.microsoft.com/office/drawing/2014/main" id="{A31106B4-AEB1-4B0F-8A9D-EB164876CC17}"/>
              </a:ext>
            </a:extLst>
          </p:cNvPr>
          <p:cNvSpPr>
            <a:spLocks noGrp="1"/>
          </p:cNvSpPr>
          <p:nvPr>
            <p:ph type="pic" sz="quarter" idx="26"/>
          </p:nvPr>
        </p:nvSpPr>
        <p:spPr>
          <a:xfrm>
            <a:off x="7943445" y="1669945"/>
            <a:ext cx="791571" cy="791570"/>
          </a:xfrm>
          <a:prstGeom prst="ellipse">
            <a:avLst/>
          </a:prstGeom>
          <a:ln w="76200">
            <a:noFill/>
          </a:ln>
        </p:spPr>
        <p:txBody>
          <a:bodyPr/>
          <a:lstStyle/>
          <a:p>
            <a:endParaRPr lang="nl-NL" noProof="0"/>
          </a:p>
        </p:txBody>
      </p:sp>
      <p:sp>
        <p:nvSpPr>
          <p:cNvPr id="25" name="Picture Placeholder 7">
            <a:extLst>
              <a:ext uri="{FF2B5EF4-FFF2-40B4-BE49-F238E27FC236}">
                <a16:creationId xmlns:a16="http://schemas.microsoft.com/office/drawing/2014/main" id="{5DFE89EC-B38A-400B-A11F-1EC92D1FF72B}"/>
              </a:ext>
            </a:extLst>
          </p:cNvPr>
          <p:cNvSpPr>
            <a:spLocks noGrp="1"/>
          </p:cNvSpPr>
          <p:nvPr>
            <p:ph type="pic" sz="quarter" idx="27"/>
          </p:nvPr>
        </p:nvSpPr>
        <p:spPr>
          <a:xfrm>
            <a:off x="7943445" y="2612782"/>
            <a:ext cx="791571" cy="791570"/>
          </a:xfrm>
          <a:prstGeom prst="ellipse">
            <a:avLst/>
          </a:prstGeom>
          <a:ln w="76200">
            <a:noFill/>
          </a:ln>
        </p:spPr>
        <p:txBody>
          <a:bodyPr/>
          <a:lstStyle/>
          <a:p>
            <a:endParaRPr lang="nl-NL" noProof="0"/>
          </a:p>
        </p:txBody>
      </p:sp>
      <p:sp>
        <p:nvSpPr>
          <p:cNvPr id="26" name="Picture Placeholder 7">
            <a:extLst>
              <a:ext uri="{FF2B5EF4-FFF2-40B4-BE49-F238E27FC236}">
                <a16:creationId xmlns:a16="http://schemas.microsoft.com/office/drawing/2014/main" id="{88E0C73B-2DEB-4DB5-A46E-DD298CC1AF41}"/>
              </a:ext>
            </a:extLst>
          </p:cNvPr>
          <p:cNvSpPr>
            <a:spLocks noGrp="1"/>
          </p:cNvSpPr>
          <p:nvPr>
            <p:ph type="pic" sz="quarter" idx="28"/>
          </p:nvPr>
        </p:nvSpPr>
        <p:spPr>
          <a:xfrm>
            <a:off x="7943445" y="3555619"/>
            <a:ext cx="791571" cy="791570"/>
          </a:xfrm>
          <a:prstGeom prst="ellipse">
            <a:avLst/>
          </a:prstGeom>
          <a:ln w="76200">
            <a:noFill/>
          </a:ln>
        </p:spPr>
        <p:txBody>
          <a:bodyPr/>
          <a:lstStyle/>
          <a:p>
            <a:endParaRPr lang="nl-NL" noProof="0"/>
          </a:p>
        </p:txBody>
      </p:sp>
      <p:sp>
        <p:nvSpPr>
          <p:cNvPr id="27" name="Picture Placeholder 7">
            <a:extLst>
              <a:ext uri="{FF2B5EF4-FFF2-40B4-BE49-F238E27FC236}">
                <a16:creationId xmlns:a16="http://schemas.microsoft.com/office/drawing/2014/main" id="{0DE5737E-1A7D-468E-9BA3-D9D0F8DF9CC1}"/>
              </a:ext>
            </a:extLst>
          </p:cNvPr>
          <p:cNvSpPr>
            <a:spLocks noGrp="1"/>
          </p:cNvSpPr>
          <p:nvPr>
            <p:ph type="pic" sz="quarter" idx="29"/>
          </p:nvPr>
        </p:nvSpPr>
        <p:spPr>
          <a:xfrm>
            <a:off x="7943445" y="4498456"/>
            <a:ext cx="791571" cy="791570"/>
          </a:xfrm>
          <a:prstGeom prst="ellipse">
            <a:avLst/>
          </a:prstGeom>
          <a:ln w="76200">
            <a:noFill/>
          </a:ln>
        </p:spPr>
        <p:txBody>
          <a:bodyPr/>
          <a:lstStyle/>
          <a:p>
            <a:endParaRPr lang="nl-NL" noProof="0"/>
          </a:p>
        </p:txBody>
      </p:sp>
      <p:sp>
        <p:nvSpPr>
          <p:cNvPr id="28" name="Picture Placeholder 7">
            <a:extLst>
              <a:ext uri="{FF2B5EF4-FFF2-40B4-BE49-F238E27FC236}">
                <a16:creationId xmlns:a16="http://schemas.microsoft.com/office/drawing/2014/main" id="{19586B30-8B77-41D3-8AB6-026CAEA3F9DA}"/>
              </a:ext>
            </a:extLst>
          </p:cNvPr>
          <p:cNvSpPr>
            <a:spLocks noGrp="1"/>
          </p:cNvSpPr>
          <p:nvPr>
            <p:ph type="pic" sz="quarter" idx="30"/>
          </p:nvPr>
        </p:nvSpPr>
        <p:spPr>
          <a:xfrm>
            <a:off x="7943445" y="5441291"/>
            <a:ext cx="791571" cy="791570"/>
          </a:xfrm>
          <a:prstGeom prst="ellipse">
            <a:avLst/>
          </a:prstGeom>
          <a:ln w="76200">
            <a:noFill/>
          </a:ln>
        </p:spPr>
        <p:txBody>
          <a:bodyPr/>
          <a:lstStyle/>
          <a:p>
            <a:endParaRPr lang="nl-NL" noProof="0"/>
          </a:p>
        </p:txBody>
      </p:sp>
      <p:sp>
        <p:nvSpPr>
          <p:cNvPr id="8" name="Text Placeholder 7">
            <a:extLst>
              <a:ext uri="{FF2B5EF4-FFF2-40B4-BE49-F238E27FC236}">
                <a16:creationId xmlns:a16="http://schemas.microsoft.com/office/drawing/2014/main" id="{3693F993-685E-4381-94CF-AD9F7AF00631}"/>
              </a:ext>
            </a:extLst>
          </p:cNvPr>
          <p:cNvSpPr>
            <a:spLocks noGrp="1"/>
          </p:cNvSpPr>
          <p:nvPr>
            <p:ph type="body" sz="quarter" idx="31" hasCustomPrompt="1"/>
          </p:nvPr>
        </p:nvSpPr>
        <p:spPr>
          <a:xfrm>
            <a:off x="5172434" y="1670051"/>
            <a:ext cx="2320191" cy="791465"/>
          </a:xfrm>
        </p:spPr>
        <p:txBody>
          <a:bodyPr/>
          <a:lstStyle>
            <a:lvl1pPr>
              <a:defRPr/>
            </a:lvl1pPr>
          </a:lstStyle>
          <a:p>
            <a:pPr lvl="0"/>
            <a:r>
              <a:rPr lang="nl-NL" noProof="0"/>
              <a:t>Klik om tekst in te voegen</a:t>
            </a:r>
          </a:p>
        </p:txBody>
      </p:sp>
      <p:sp>
        <p:nvSpPr>
          <p:cNvPr id="29" name="Text Placeholder 7">
            <a:extLst>
              <a:ext uri="{FF2B5EF4-FFF2-40B4-BE49-F238E27FC236}">
                <a16:creationId xmlns:a16="http://schemas.microsoft.com/office/drawing/2014/main" id="{7264E38B-AED7-4AF9-A355-29E61FA43B48}"/>
              </a:ext>
            </a:extLst>
          </p:cNvPr>
          <p:cNvSpPr>
            <a:spLocks noGrp="1"/>
          </p:cNvSpPr>
          <p:nvPr>
            <p:ph type="body" sz="quarter" idx="32" hasCustomPrompt="1"/>
          </p:nvPr>
        </p:nvSpPr>
        <p:spPr>
          <a:xfrm>
            <a:off x="5172434" y="2612788"/>
            <a:ext cx="2320191" cy="791465"/>
          </a:xfrm>
        </p:spPr>
        <p:txBody>
          <a:bodyPr/>
          <a:lstStyle>
            <a:lvl1pPr>
              <a:defRPr/>
            </a:lvl1pPr>
          </a:lstStyle>
          <a:p>
            <a:pPr lvl="0"/>
            <a:r>
              <a:rPr lang="nl-NL" noProof="0"/>
              <a:t>Klik om tekst in te voegen</a:t>
            </a:r>
          </a:p>
        </p:txBody>
      </p:sp>
      <p:sp>
        <p:nvSpPr>
          <p:cNvPr id="31" name="Text Placeholder 7">
            <a:extLst>
              <a:ext uri="{FF2B5EF4-FFF2-40B4-BE49-F238E27FC236}">
                <a16:creationId xmlns:a16="http://schemas.microsoft.com/office/drawing/2014/main" id="{77CF7E42-8901-40CF-8565-2D6A7D83B3DA}"/>
              </a:ext>
            </a:extLst>
          </p:cNvPr>
          <p:cNvSpPr>
            <a:spLocks noGrp="1"/>
          </p:cNvSpPr>
          <p:nvPr>
            <p:ph type="body" sz="quarter" idx="33" hasCustomPrompt="1"/>
          </p:nvPr>
        </p:nvSpPr>
        <p:spPr>
          <a:xfrm>
            <a:off x="5172434" y="3554761"/>
            <a:ext cx="2320191" cy="791465"/>
          </a:xfrm>
        </p:spPr>
        <p:txBody>
          <a:bodyPr/>
          <a:lstStyle>
            <a:lvl1pPr>
              <a:defRPr/>
            </a:lvl1pPr>
          </a:lstStyle>
          <a:p>
            <a:pPr lvl="0"/>
            <a:r>
              <a:rPr lang="nl-NL" noProof="0"/>
              <a:t>Klik om tekst in te voegen</a:t>
            </a:r>
          </a:p>
        </p:txBody>
      </p:sp>
      <p:sp>
        <p:nvSpPr>
          <p:cNvPr id="32" name="Text Placeholder 7">
            <a:extLst>
              <a:ext uri="{FF2B5EF4-FFF2-40B4-BE49-F238E27FC236}">
                <a16:creationId xmlns:a16="http://schemas.microsoft.com/office/drawing/2014/main" id="{86609CCB-188D-49D2-A7F6-7661CA01799D}"/>
              </a:ext>
            </a:extLst>
          </p:cNvPr>
          <p:cNvSpPr>
            <a:spLocks noGrp="1"/>
          </p:cNvSpPr>
          <p:nvPr>
            <p:ph type="body" sz="quarter" idx="34" hasCustomPrompt="1"/>
          </p:nvPr>
        </p:nvSpPr>
        <p:spPr>
          <a:xfrm>
            <a:off x="5172434" y="4496746"/>
            <a:ext cx="2320191" cy="791465"/>
          </a:xfrm>
        </p:spPr>
        <p:txBody>
          <a:bodyPr/>
          <a:lstStyle>
            <a:lvl1pPr>
              <a:defRPr/>
            </a:lvl1pPr>
          </a:lstStyle>
          <a:p>
            <a:pPr lvl="0"/>
            <a:r>
              <a:rPr lang="nl-NL" noProof="0"/>
              <a:t>Klik om tekst in te voegen</a:t>
            </a:r>
          </a:p>
        </p:txBody>
      </p:sp>
      <p:sp>
        <p:nvSpPr>
          <p:cNvPr id="33" name="Text Placeholder 7">
            <a:extLst>
              <a:ext uri="{FF2B5EF4-FFF2-40B4-BE49-F238E27FC236}">
                <a16:creationId xmlns:a16="http://schemas.microsoft.com/office/drawing/2014/main" id="{648A5168-AB56-477E-AEC4-815B835BFA17}"/>
              </a:ext>
            </a:extLst>
          </p:cNvPr>
          <p:cNvSpPr>
            <a:spLocks noGrp="1"/>
          </p:cNvSpPr>
          <p:nvPr>
            <p:ph type="body" sz="quarter" idx="35" hasCustomPrompt="1"/>
          </p:nvPr>
        </p:nvSpPr>
        <p:spPr>
          <a:xfrm>
            <a:off x="5172434" y="5438725"/>
            <a:ext cx="2320191" cy="791465"/>
          </a:xfrm>
        </p:spPr>
        <p:txBody>
          <a:bodyPr/>
          <a:lstStyle>
            <a:lvl1pPr>
              <a:defRPr/>
            </a:lvl1pPr>
          </a:lstStyle>
          <a:p>
            <a:pPr lvl="0"/>
            <a:r>
              <a:rPr lang="nl-NL" noProof="0"/>
              <a:t>Klik om tekst in te voegen</a:t>
            </a:r>
          </a:p>
        </p:txBody>
      </p:sp>
      <p:sp>
        <p:nvSpPr>
          <p:cNvPr id="34" name="Text Placeholder 7">
            <a:extLst>
              <a:ext uri="{FF2B5EF4-FFF2-40B4-BE49-F238E27FC236}">
                <a16:creationId xmlns:a16="http://schemas.microsoft.com/office/drawing/2014/main" id="{837992FF-B951-4D99-8FF0-50A06EECF626}"/>
              </a:ext>
            </a:extLst>
          </p:cNvPr>
          <p:cNvSpPr>
            <a:spLocks noGrp="1"/>
          </p:cNvSpPr>
          <p:nvPr>
            <p:ph type="body" sz="quarter" idx="36" hasCustomPrompt="1"/>
          </p:nvPr>
        </p:nvSpPr>
        <p:spPr>
          <a:xfrm>
            <a:off x="8876826" y="1670051"/>
            <a:ext cx="2320191" cy="791465"/>
          </a:xfrm>
        </p:spPr>
        <p:txBody>
          <a:bodyPr/>
          <a:lstStyle>
            <a:lvl1pPr>
              <a:defRPr/>
            </a:lvl1pPr>
          </a:lstStyle>
          <a:p>
            <a:pPr lvl="0"/>
            <a:r>
              <a:rPr lang="nl-NL" noProof="0"/>
              <a:t>Klik om tekst in te voegen</a:t>
            </a:r>
          </a:p>
        </p:txBody>
      </p:sp>
      <p:sp>
        <p:nvSpPr>
          <p:cNvPr id="35" name="Text Placeholder 7">
            <a:extLst>
              <a:ext uri="{FF2B5EF4-FFF2-40B4-BE49-F238E27FC236}">
                <a16:creationId xmlns:a16="http://schemas.microsoft.com/office/drawing/2014/main" id="{E4CBE377-2836-44EC-BE4D-8509705FFDE6}"/>
              </a:ext>
            </a:extLst>
          </p:cNvPr>
          <p:cNvSpPr>
            <a:spLocks noGrp="1"/>
          </p:cNvSpPr>
          <p:nvPr>
            <p:ph type="body" sz="quarter" idx="37" hasCustomPrompt="1"/>
          </p:nvPr>
        </p:nvSpPr>
        <p:spPr>
          <a:xfrm>
            <a:off x="8876826" y="2612788"/>
            <a:ext cx="2320191" cy="791465"/>
          </a:xfrm>
        </p:spPr>
        <p:txBody>
          <a:bodyPr/>
          <a:lstStyle>
            <a:lvl1pPr>
              <a:defRPr/>
            </a:lvl1pPr>
          </a:lstStyle>
          <a:p>
            <a:pPr lvl="0"/>
            <a:r>
              <a:rPr lang="nl-NL" noProof="0"/>
              <a:t>Klik om tekst in te voegen</a:t>
            </a:r>
          </a:p>
        </p:txBody>
      </p:sp>
      <p:sp>
        <p:nvSpPr>
          <p:cNvPr id="36" name="Text Placeholder 7">
            <a:extLst>
              <a:ext uri="{FF2B5EF4-FFF2-40B4-BE49-F238E27FC236}">
                <a16:creationId xmlns:a16="http://schemas.microsoft.com/office/drawing/2014/main" id="{2EE7E637-7784-4DB6-9BE0-8F5782FAD6C4}"/>
              </a:ext>
            </a:extLst>
          </p:cNvPr>
          <p:cNvSpPr>
            <a:spLocks noGrp="1"/>
          </p:cNvSpPr>
          <p:nvPr>
            <p:ph type="body" sz="quarter" idx="38" hasCustomPrompt="1"/>
          </p:nvPr>
        </p:nvSpPr>
        <p:spPr>
          <a:xfrm>
            <a:off x="8876826" y="3554761"/>
            <a:ext cx="2320191" cy="791465"/>
          </a:xfrm>
        </p:spPr>
        <p:txBody>
          <a:bodyPr/>
          <a:lstStyle>
            <a:lvl1pPr>
              <a:defRPr/>
            </a:lvl1pPr>
          </a:lstStyle>
          <a:p>
            <a:pPr lvl="0"/>
            <a:r>
              <a:rPr lang="nl-NL" noProof="0"/>
              <a:t>Klik om tekst in te voegen</a:t>
            </a:r>
          </a:p>
        </p:txBody>
      </p:sp>
      <p:sp>
        <p:nvSpPr>
          <p:cNvPr id="37" name="Text Placeholder 7">
            <a:extLst>
              <a:ext uri="{FF2B5EF4-FFF2-40B4-BE49-F238E27FC236}">
                <a16:creationId xmlns:a16="http://schemas.microsoft.com/office/drawing/2014/main" id="{127DA741-03B0-4F78-9669-1F06FB3D6A5D}"/>
              </a:ext>
            </a:extLst>
          </p:cNvPr>
          <p:cNvSpPr>
            <a:spLocks noGrp="1"/>
          </p:cNvSpPr>
          <p:nvPr>
            <p:ph type="body" sz="quarter" idx="39" hasCustomPrompt="1"/>
          </p:nvPr>
        </p:nvSpPr>
        <p:spPr>
          <a:xfrm>
            <a:off x="8876826" y="4496746"/>
            <a:ext cx="2320191" cy="791465"/>
          </a:xfrm>
        </p:spPr>
        <p:txBody>
          <a:bodyPr/>
          <a:lstStyle>
            <a:lvl1pPr>
              <a:defRPr/>
            </a:lvl1pPr>
          </a:lstStyle>
          <a:p>
            <a:pPr lvl="0"/>
            <a:r>
              <a:rPr lang="nl-NL" noProof="0"/>
              <a:t>Klik om tekst in te voegen</a:t>
            </a:r>
          </a:p>
        </p:txBody>
      </p:sp>
      <p:sp>
        <p:nvSpPr>
          <p:cNvPr id="38" name="Text Placeholder 7">
            <a:extLst>
              <a:ext uri="{FF2B5EF4-FFF2-40B4-BE49-F238E27FC236}">
                <a16:creationId xmlns:a16="http://schemas.microsoft.com/office/drawing/2014/main" id="{9820121C-766C-4956-89C5-C71831BE9E49}"/>
              </a:ext>
            </a:extLst>
          </p:cNvPr>
          <p:cNvSpPr>
            <a:spLocks noGrp="1"/>
          </p:cNvSpPr>
          <p:nvPr>
            <p:ph type="body" sz="quarter" idx="40" hasCustomPrompt="1"/>
          </p:nvPr>
        </p:nvSpPr>
        <p:spPr>
          <a:xfrm>
            <a:off x="8876826" y="5438725"/>
            <a:ext cx="2320191" cy="791465"/>
          </a:xfrm>
        </p:spPr>
        <p:txBody>
          <a:bodyPr/>
          <a:lstStyle>
            <a:lvl1pPr marL="0" marR="0" indent="0" algn="l" defTabSz="514350" rtl="0" eaLnBrk="1" fontAlgn="auto" latinLnBrk="0" hangingPunct="1">
              <a:lnSpc>
                <a:spcPct val="90000"/>
              </a:lnSpc>
              <a:spcBef>
                <a:spcPts val="563"/>
              </a:spcBef>
              <a:spcAft>
                <a:spcPts val="0"/>
              </a:spcAft>
              <a:buClr>
                <a:srgbClr val="FF0000"/>
              </a:buClr>
              <a:buSzTx/>
              <a:buFontTx/>
              <a:buNone/>
              <a:tabLst/>
              <a:defRPr/>
            </a:lvl1pPr>
          </a:lstStyle>
          <a:p>
            <a:pPr lvl="0"/>
            <a:r>
              <a:rPr lang="nl-NL" noProof="0"/>
              <a:t>Klik om tekst in te voegen</a:t>
            </a:r>
          </a:p>
        </p:txBody>
      </p:sp>
    </p:spTree>
    <p:extLst>
      <p:ext uri="{BB962C8B-B14F-4D97-AF65-F5344CB8AC3E}">
        <p14:creationId xmlns:p14="http://schemas.microsoft.com/office/powerpoint/2010/main" val="5808138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B303-727E-453A-A0C1-FB731D58515B}"/>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nl-NL"/>
          </a:p>
        </p:txBody>
      </p:sp>
      <p:sp>
        <p:nvSpPr>
          <p:cNvPr id="3" name="Subtitle 2">
            <a:extLst>
              <a:ext uri="{FF2B5EF4-FFF2-40B4-BE49-F238E27FC236}">
                <a16:creationId xmlns:a16="http://schemas.microsoft.com/office/drawing/2014/main" id="{CA6315FD-9474-4572-BEFC-87FDB3BA4AD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184BC8C5-B7AF-49B3-8BD0-EBBE48565294}"/>
              </a:ext>
            </a:extLst>
          </p:cNvPr>
          <p:cNvSpPr>
            <a:spLocks noGrp="1"/>
          </p:cNvSpPr>
          <p:nvPr>
            <p:ph type="dt" sz="half" idx="10"/>
          </p:nvPr>
        </p:nvSpPr>
        <p:spPr/>
        <p:txBody>
          <a:bodyPr/>
          <a:lstStyle/>
          <a:p>
            <a:endParaRPr lang="nl-NL"/>
          </a:p>
        </p:txBody>
      </p:sp>
      <p:sp>
        <p:nvSpPr>
          <p:cNvPr id="5" name="Footer Placeholder 4">
            <a:extLst>
              <a:ext uri="{FF2B5EF4-FFF2-40B4-BE49-F238E27FC236}">
                <a16:creationId xmlns:a16="http://schemas.microsoft.com/office/drawing/2014/main" id="{8029C476-DCBC-4E17-8F7E-1812D20F1A9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5F06018-EB51-4879-81E2-70D1C7D3FB16}"/>
              </a:ext>
            </a:extLst>
          </p:cNvPr>
          <p:cNvSpPr>
            <a:spLocks noGrp="1"/>
          </p:cNvSpPr>
          <p:nvPr>
            <p:ph type="sldNum" sz="quarter" idx="12"/>
          </p:nvPr>
        </p:nvSpPr>
        <p:spPr/>
        <p:txBody>
          <a:bodyPr/>
          <a:lstStyle/>
          <a:p>
            <a:fld id="{5CD9AD2A-FCB7-4115-9F66-4130BEA46A92}" type="slidenum">
              <a:rPr lang="nl-NL" smtClean="0"/>
              <a:t>‹nr.›</a:t>
            </a:fld>
            <a:endParaRPr lang="nl-NL"/>
          </a:p>
        </p:txBody>
      </p:sp>
    </p:spTree>
    <p:extLst>
      <p:ext uri="{BB962C8B-B14F-4D97-AF65-F5344CB8AC3E}">
        <p14:creationId xmlns:p14="http://schemas.microsoft.com/office/powerpoint/2010/main" val="780207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AMSingespre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3A10-9898-4C52-83D2-92855053413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DA1D8BD-1ED1-4DD1-8B39-053851C0079E}"/>
              </a:ext>
            </a:extLst>
          </p:cNvPr>
          <p:cNvSpPr>
            <a:spLocks noGrp="1"/>
          </p:cNvSpPr>
          <p:nvPr>
            <p:ph type="ftr" sz="quarter" idx="10"/>
          </p:nvPr>
        </p:nvSpPr>
        <p:spPr/>
        <p:txBody>
          <a:bodyPr/>
          <a:lstStyle/>
          <a:p>
            <a:endParaRPr lang="nl-NL"/>
          </a:p>
        </p:txBody>
      </p:sp>
      <p:sp>
        <p:nvSpPr>
          <p:cNvPr id="4" name="Slide Number Placeholder 3">
            <a:extLst>
              <a:ext uri="{FF2B5EF4-FFF2-40B4-BE49-F238E27FC236}">
                <a16:creationId xmlns:a16="http://schemas.microsoft.com/office/drawing/2014/main" id="{876747D0-7369-4D3F-9DF2-E42D63090C04}"/>
              </a:ext>
            </a:extLst>
          </p:cNvPr>
          <p:cNvSpPr>
            <a:spLocks noGrp="1"/>
          </p:cNvSpPr>
          <p:nvPr>
            <p:ph type="sldNum" sz="quarter" idx="11"/>
          </p:nvPr>
        </p:nvSpPr>
        <p:spPr/>
        <p:txBody>
          <a:bodyPr/>
          <a:lstStyle/>
          <a:p>
            <a:fld id="{992CD0B2-8AB2-4C6C-8876-E15753662C9B}" type="slidenum">
              <a:rPr lang="nl-NL" smtClean="0"/>
              <a:pPr/>
              <a:t>‹nr.›</a:t>
            </a:fld>
            <a:endParaRPr lang="nl-NL"/>
          </a:p>
        </p:txBody>
      </p:sp>
    </p:spTree>
    <p:extLst>
      <p:ext uri="{BB962C8B-B14F-4D97-AF65-F5344CB8AC3E}">
        <p14:creationId xmlns:p14="http://schemas.microsoft.com/office/powerpoint/2010/main" val="30406203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7"/>
        <p:cNvGrpSpPr/>
        <p:nvPr/>
      </p:nvGrpSpPr>
      <p:grpSpPr>
        <a:xfrm>
          <a:off x="0" y="0"/>
          <a:ext cx="0" cy="0"/>
          <a:chOff x="0" y="0"/>
          <a:chExt cx="0" cy="0"/>
        </a:xfrm>
      </p:grpSpPr>
      <p:sp>
        <p:nvSpPr>
          <p:cNvPr id="308" name="Google Shape;308;g7f15de6fff_0_18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9" name="Google Shape;309;g7f15de6fff_0_18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g7f15de6fff_0_18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 name="Google Shape;311;g7f15de6fff_0_18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2" name="Google Shape;312;g7f15de6fff_0_18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‹nr.›</a:t>
            </a:fld>
            <a:endParaRPr/>
          </a:p>
        </p:txBody>
      </p:sp>
    </p:spTree>
    <p:extLst>
      <p:ext uri="{BB962C8B-B14F-4D97-AF65-F5344CB8AC3E}">
        <p14:creationId xmlns:p14="http://schemas.microsoft.com/office/powerpoint/2010/main" val="7494917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ox (2)">
  <p:cSld name="Box (2)">
    <p:spTree>
      <p:nvGrpSpPr>
        <p:cNvPr id="1" name="Shape 155"/>
        <p:cNvGrpSpPr/>
        <p:nvPr/>
      </p:nvGrpSpPr>
      <p:grpSpPr>
        <a:xfrm>
          <a:off x="0" y="0"/>
          <a:ext cx="0" cy="0"/>
          <a:chOff x="0" y="0"/>
          <a:chExt cx="0" cy="0"/>
        </a:xfrm>
      </p:grpSpPr>
      <p:sp>
        <p:nvSpPr>
          <p:cNvPr id="156" name="Google Shape;156;p28"/>
          <p:cNvSpPr txBox="1">
            <a:spLocks noGrp="1"/>
          </p:cNvSpPr>
          <p:nvPr>
            <p:ph type="ftr" idx="11"/>
          </p:nvPr>
        </p:nvSpPr>
        <p:spPr>
          <a:xfrm>
            <a:off x="658815" y="6619875"/>
            <a:ext cx="9676000" cy="1636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867">
                <a:solidFill>
                  <a:schemeClr val="dk1"/>
                </a:solidFill>
                <a:latin typeface="Corbel"/>
                <a:ea typeface="Corbel"/>
                <a:cs typeface="Corbel"/>
                <a:sym typeface="Corbel"/>
              </a:defRPr>
            </a:lvl1pPr>
            <a:lvl2pPr marR="0" lvl="1" algn="l" rtl="0">
              <a:spcBef>
                <a:spcPts val="0"/>
              </a:spcBef>
              <a:spcAft>
                <a:spcPts val="0"/>
              </a:spcAft>
              <a:buSzPts val="1100"/>
              <a:buNone/>
              <a:defRPr sz="1867"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867"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867"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867"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867"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867"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867"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867" b="0" i="0" u="none" strike="noStrike" cap="none">
                <a:solidFill>
                  <a:schemeClr val="dk1"/>
                </a:solidFill>
                <a:latin typeface="Corbel"/>
                <a:ea typeface="Corbel"/>
                <a:cs typeface="Corbel"/>
                <a:sym typeface="Corbel"/>
              </a:defRPr>
            </a:lvl9pPr>
          </a:lstStyle>
          <a:p>
            <a:endParaRPr/>
          </a:p>
        </p:txBody>
      </p:sp>
      <p:sp>
        <p:nvSpPr>
          <p:cNvPr id="157" name="Google Shape;157;p28"/>
          <p:cNvSpPr txBox="1">
            <a:spLocks noGrp="1"/>
          </p:cNvSpPr>
          <p:nvPr>
            <p:ph type="sldNum" idx="12"/>
          </p:nvPr>
        </p:nvSpPr>
        <p:spPr>
          <a:xfrm>
            <a:off x="10510049" y="6619876"/>
            <a:ext cx="1023200" cy="1684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200">
                <a:solidFill>
                  <a:schemeClr val="dk1"/>
                </a:solidFill>
                <a:latin typeface="Corbel"/>
                <a:ea typeface="Corbel"/>
                <a:cs typeface="Corbel"/>
                <a:sym typeface="Corbel"/>
              </a:defRPr>
            </a:lvl1pPr>
            <a:lvl2pPr marL="0" marR="0" lvl="1" indent="0" algn="l" rtl="0">
              <a:spcBef>
                <a:spcPts val="0"/>
              </a:spcBef>
              <a:buNone/>
              <a:defRPr sz="1200">
                <a:solidFill>
                  <a:schemeClr val="dk1"/>
                </a:solidFill>
                <a:latin typeface="Corbel"/>
                <a:ea typeface="Corbel"/>
                <a:cs typeface="Corbel"/>
                <a:sym typeface="Corbel"/>
              </a:defRPr>
            </a:lvl2pPr>
            <a:lvl3pPr marL="0" marR="0" lvl="2" indent="0" algn="l" rtl="0">
              <a:spcBef>
                <a:spcPts val="0"/>
              </a:spcBef>
              <a:buNone/>
              <a:defRPr sz="1200">
                <a:solidFill>
                  <a:schemeClr val="dk1"/>
                </a:solidFill>
                <a:latin typeface="Corbel"/>
                <a:ea typeface="Corbel"/>
                <a:cs typeface="Corbel"/>
                <a:sym typeface="Corbel"/>
              </a:defRPr>
            </a:lvl3pPr>
            <a:lvl4pPr marL="0" marR="0" lvl="3" indent="0" algn="l" rtl="0">
              <a:spcBef>
                <a:spcPts val="0"/>
              </a:spcBef>
              <a:buNone/>
              <a:defRPr sz="1200">
                <a:solidFill>
                  <a:schemeClr val="dk1"/>
                </a:solidFill>
                <a:latin typeface="Corbel"/>
                <a:ea typeface="Corbel"/>
                <a:cs typeface="Corbel"/>
                <a:sym typeface="Corbel"/>
              </a:defRPr>
            </a:lvl4pPr>
            <a:lvl5pPr marL="0" marR="0" lvl="4" indent="0" algn="l" rtl="0">
              <a:spcBef>
                <a:spcPts val="0"/>
              </a:spcBef>
              <a:buNone/>
              <a:defRPr sz="1200">
                <a:solidFill>
                  <a:schemeClr val="dk1"/>
                </a:solidFill>
                <a:latin typeface="Corbel"/>
                <a:ea typeface="Corbel"/>
                <a:cs typeface="Corbel"/>
                <a:sym typeface="Corbel"/>
              </a:defRPr>
            </a:lvl5pPr>
            <a:lvl6pPr marL="0" marR="0" lvl="5" indent="0" algn="l" rtl="0">
              <a:spcBef>
                <a:spcPts val="0"/>
              </a:spcBef>
              <a:buNone/>
              <a:defRPr sz="1200">
                <a:solidFill>
                  <a:schemeClr val="dk1"/>
                </a:solidFill>
                <a:latin typeface="Corbel"/>
                <a:ea typeface="Corbel"/>
                <a:cs typeface="Corbel"/>
                <a:sym typeface="Corbel"/>
              </a:defRPr>
            </a:lvl6pPr>
            <a:lvl7pPr marL="0" marR="0" lvl="6" indent="0" algn="l" rtl="0">
              <a:spcBef>
                <a:spcPts val="0"/>
              </a:spcBef>
              <a:buNone/>
              <a:defRPr sz="1200">
                <a:solidFill>
                  <a:schemeClr val="dk1"/>
                </a:solidFill>
                <a:latin typeface="Corbel"/>
                <a:ea typeface="Corbel"/>
                <a:cs typeface="Corbel"/>
                <a:sym typeface="Corbel"/>
              </a:defRPr>
            </a:lvl7pPr>
            <a:lvl8pPr marL="0" marR="0" lvl="7" indent="0" algn="l" rtl="0">
              <a:spcBef>
                <a:spcPts val="0"/>
              </a:spcBef>
              <a:buNone/>
              <a:defRPr sz="1200">
                <a:solidFill>
                  <a:schemeClr val="dk1"/>
                </a:solidFill>
                <a:latin typeface="Corbel"/>
                <a:ea typeface="Corbel"/>
                <a:cs typeface="Corbel"/>
                <a:sym typeface="Corbel"/>
              </a:defRPr>
            </a:lvl8pPr>
            <a:lvl9pPr marL="0" marR="0" lvl="8" indent="0" algn="l" rtl="0">
              <a:spcBef>
                <a:spcPts val="0"/>
              </a:spcBef>
              <a:buNone/>
              <a:defRPr sz="1200">
                <a:solidFill>
                  <a:schemeClr val="dk1"/>
                </a:solidFill>
                <a:latin typeface="Corbel"/>
                <a:ea typeface="Corbel"/>
                <a:cs typeface="Corbel"/>
                <a:sym typeface="Corbel"/>
              </a:defRPr>
            </a:lvl9pPr>
          </a:lstStyle>
          <a:p>
            <a:fld id="{00000000-1234-1234-1234-123412341234}" type="slidenum">
              <a:rPr lang="en" smtClean="0"/>
              <a:pPr/>
              <a:t>‹nr.›</a:t>
            </a:fld>
            <a:endParaRPr lang="en"/>
          </a:p>
        </p:txBody>
      </p:sp>
      <p:sp>
        <p:nvSpPr>
          <p:cNvPr id="158" name="Google Shape;158;p28"/>
          <p:cNvSpPr txBox="1">
            <a:spLocks noGrp="1"/>
          </p:cNvSpPr>
          <p:nvPr>
            <p:ph type="body" idx="1"/>
          </p:nvPr>
        </p:nvSpPr>
        <p:spPr>
          <a:xfrm>
            <a:off x="666749" y="1592263"/>
            <a:ext cx="5332400" cy="4716400"/>
          </a:xfrm>
          <a:prstGeom prst="rect">
            <a:avLst/>
          </a:prstGeom>
          <a:noFill/>
          <a:ln>
            <a:noFill/>
          </a:ln>
        </p:spPr>
        <p:txBody>
          <a:bodyPr spcFirstLastPara="1" wrap="square" lIns="68575" tIns="34275" rIns="68575" bIns="34275" anchor="t" anchorCtr="0">
            <a:noAutofit/>
          </a:bodyPr>
          <a:lstStyle>
            <a:lvl1pPr marL="609585" marR="0" lvl="0" indent="-482588" algn="l" rtl="0">
              <a:lnSpc>
                <a:spcPct val="90000"/>
              </a:lnSpc>
              <a:spcBef>
                <a:spcPts val="1067"/>
              </a:spcBef>
              <a:spcAft>
                <a:spcPts val="0"/>
              </a:spcAft>
              <a:buClr>
                <a:schemeClr val="dk1"/>
              </a:buClr>
              <a:buSzPts val="2100"/>
              <a:buFont typeface="Arial"/>
              <a:buChar char="•"/>
              <a:defRPr sz="2800" b="0" i="0" u="none" strike="noStrike" cap="none">
                <a:solidFill>
                  <a:schemeClr val="dk1"/>
                </a:solidFill>
                <a:latin typeface="Corbel"/>
                <a:ea typeface="Corbel"/>
                <a:cs typeface="Corbel"/>
                <a:sym typeface="Corbel"/>
              </a:defRPr>
            </a:lvl1pPr>
            <a:lvl2pPr marL="1219170" marR="0" lvl="1" indent="-457189"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orbel"/>
                <a:ea typeface="Corbel"/>
                <a:cs typeface="Corbel"/>
                <a:sym typeface="Corbel"/>
              </a:defRPr>
            </a:lvl2pPr>
            <a:lvl3pPr marL="1828754" marR="0" lvl="2" indent="-431789"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orbel"/>
                <a:ea typeface="Corbel"/>
                <a:cs typeface="Corbel"/>
                <a:sym typeface="Corbel"/>
              </a:defRPr>
            </a:lvl3pPr>
            <a:lvl4pPr marL="2438339" marR="0" lvl="3"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4pPr>
            <a:lvl5pPr marL="3047924" marR="0" lvl="4"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9pPr>
          </a:lstStyle>
          <a:p>
            <a:endParaRPr/>
          </a:p>
        </p:txBody>
      </p:sp>
      <p:sp>
        <p:nvSpPr>
          <p:cNvPr id="159" name="Google Shape;159;p28"/>
          <p:cNvSpPr txBox="1">
            <a:spLocks noGrp="1"/>
          </p:cNvSpPr>
          <p:nvPr>
            <p:ph type="body" idx="2"/>
          </p:nvPr>
        </p:nvSpPr>
        <p:spPr>
          <a:xfrm>
            <a:off x="6200789" y="1592263"/>
            <a:ext cx="5332400" cy="4716400"/>
          </a:xfrm>
          <a:prstGeom prst="rect">
            <a:avLst/>
          </a:prstGeom>
          <a:noFill/>
          <a:ln>
            <a:noFill/>
          </a:ln>
        </p:spPr>
        <p:txBody>
          <a:bodyPr spcFirstLastPara="1" wrap="square" lIns="68575" tIns="34275" rIns="68575" bIns="34275" anchor="t" anchorCtr="0">
            <a:noAutofit/>
          </a:bodyPr>
          <a:lstStyle>
            <a:lvl1pPr marL="609585" marR="0" lvl="0" indent="-482588" algn="l" rtl="0">
              <a:lnSpc>
                <a:spcPct val="90000"/>
              </a:lnSpc>
              <a:spcBef>
                <a:spcPts val="1067"/>
              </a:spcBef>
              <a:spcAft>
                <a:spcPts val="0"/>
              </a:spcAft>
              <a:buClr>
                <a:schemeClr val="dk1"/>
              </a:buClr>
              <a:buSzPts val="2100"/>
              <a:buFont typeface="Arial"/>
              <a:buChar char="•"/>
              <a:defRPr sz="2800" b="0" i="0" u="none" strike="noStrike" cap="none">
                <a:solidFill>
                  <a:schemeClr val="dk1"/>
                </a:solidFill>
                <a:latin typeface="Corbel"/>
                <a:ea typeface="Corbel"/>
                <a:cs typeface="Corbel"/>
                <a:sym typeface="Corbel"/>
              </a:defRPr>
            </a:lvl1pPr>
            <a:lvl2pPr marL="1219170" marR="0" lvl="1" indent="-457189"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orbel"/>
                <a:ea typeface="Corbel"/>
                <a:cs typeface="Corbel"/>
                <a:sym typeface="Corbel"/>
              </a:defRPr>
            </a:lvl2pPr>
            <a:lvl3pPr marL="1828754" marR="0" lvl="2" indent="-431789"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orbel"/>
                <a:ea typeface="Corbel"/>
                <a:cs typeface="Corbel"/>
                <a:sym typeface="Corbel"/>
              </a:defRPr>
            </a:lvl3pPr>
            <a:lvl4pPr marL="2438339" marR="0" lvl="3"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4pPr>
            <a:lvl5pPr marL="3047924" marR="0" lvl="4"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orbel"/>
                <a:ea typeface="Corbel"/>
                <a:cs typeface="Corbel"/>
                <a:sym typeface="Corbel"/>
              </a:defRPr>
            </a:lvl9pPr>
          </a:lstStyle>
          <a:p>
            <a:endParaRPr/>
          </a:p>
        </p:txBody>
      </p:sp>
      <p:sp>
        <p:nvSpPr>
          <p:cNvPr id="160" name="Google Shape;160;p28"/>
          <p:cNvSpPr txBox="1">
            <a:spLocks noGrp="1"/>
          </p:cNvSpPr>
          <p:nvPr>
            <p:ph type="title"/>
          </p:nvPr>
        </p:nvSpPr>
        <p:spPr>
          <a:xfrm>
            <a:off x="666749" y="266699"/>
            <a:ext cx="10866400" cy="9304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3300"/>
              <a:buFont typeface="Corbel"/>
              <a:buNone/>
              <a:defRPr sz="4400" b="0" i="0" u="none" strike="noStrike" cap="none">
                <a:solidFill>
                  <a:schemeClr val="dk1"/>
                </a:solidFill>
                <a:latin typeface="Corbel"/>
                <a:ea typeface="Corbel"/>
                <a:cs typeface="Corbel"/>
                <a:sym typeface="Corbel"/>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a:p>
        </p:txBody>
      </p:sp>
    </p:spTree>
    <p:extLst>
      <p:ext uri="{BB962C8B-B14F-4D97-AF65-F5344CB8AC3E}">
        <p14:creationId xmlns:p14="http://schemas.microsoft.com/office/powerpoint/2010/main" val="75759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klein)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5783912" y="2053441"/>
            <a:ext cx="5952000" cy="4428000"/>
          </a:xfrm>
        </p:spPr>
        <p:txBody>
          <a:bodyPr/>
          <a:lstStyle/>
          <a:p>
            <a:pPr lvl="0"/>
            <a:r>
              <a:rPr lang="nl-NL" noProof="1"/>
              <a:t>Tekststijl van het model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1094400" y="2124000"/>
            <a:ext cx="4358400" cy="4248000"/>
          </a:xfrm>
        </p:spPr>
        <p:txBody>
          <a:bodyPr/>
          <a:lstStyle>
            <a:lvl1pPr marL="0" indent="0">
              <a:buNone/>
              <a:defRPr b="0" baseline="0"/>
            </a:lvl1pPr>
          </a:lstStyle>
          <a:p>
            <a:r>
              <a:rPr lang="nl-NL"/>
              <a:t>Afbeelding formaat: 367 x 476 pixels.</a:t>
            </a:r>
          </a:p>
        </p:txBody>
      </p:sp>
      <p:sp>
        <p:nvSpPr>
          <p:cNvPr id="2" name="Tijdelijke aanduiding voor datum 1"/>
          <p:cNvSpPr>
            <a:spLocks noGrp="1" noSelect="1"/>
          </p:cNvSpPr>
          <p:nvPr>
            <p:ph type="dt" sz="half" idx="11"/>
          </p:nvPr>
        </p:nvSpPr>
        <p:spPr bwMode="gray"/>
        <p:txBody>
          <a:bodyPr/>
          <a:lstStyle/>
          <a:p>
            <a:r>
              <a:rPr lang="en-US"/>
              <a:t>11-5-2022</a:t>
            </a:r>
            <a:endParaRPr lang="nl-NL"/>
          </a:p>
        </p:txBody>
      </p:sp>
      <p:sp>
        <p:nvSpPr>
          <p:cNvPr id="4" name="Tijdelijke aanduiding voor voettekst 3"/>
          <p:cNvSpPr>
            <a:spLocks noGrp="1" noSelect="1"/>
          </p:cNvSpPr>
          <p:nvPr>
            <p:ph type="ftr" sz="quarter" idx="12"/>
          </p:nvPr>
        </p:nvSpPr>
        <p:spPr bwMode="gray"/>
        <p:txBody>
          <a:bodyPr/>
          <a:lstStyle/>
          <a:p>
            <a:r>
              <a:rPr lang="nl-NL"/>
              <a:t>Fairness Handbook</a:t>
            </a:r>
          </a:p>
        </p:txBody>
      </p:sp>
      <p:sp>
        <p:nvSpPr>
          <p:cNvPr id="5" name="Tijdelijke aanduiding voor dianummer 4"/>
          <p:cNvSpPr>
            <a:spLocks noGrp="1" noSelect="1"/>
          </p:cNvSpPr>
          <p:nvPr>
            <p:ph type="sldNum" sz="quarter" idx="13"/>
          </p:nvPr>
        </p:nvSpPr>
        <p:spPr bwMode="gray"/>
        <p:txBody>
          <a:bodyPr/>
          <a:lstStyle/>
          <a:p>
            <a:r>
              <a:rPr lang="nl-NL"/>
              <a:t>| </a:t>
            </a:r>
            <a:fld id="{5A73F218-DCB0-4894-9B51-05C25669D534}"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 (breed)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8919868" y="2053441"/>
            <a:ext cx="2784000" cy="4176000"/>
          </a:xfrm>
        </p:spPr>
        <p:txBody>
          <a:bodyPr/>
          <a:lstStyle/>
          <a:p>
            <a:pPr lvl="0"/>
            <a:r>
              <a:rPr lang="nl-NL" noProof="1"/>
              <a:t>Tekststijl van het model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1022400" y="2124000"/>
            <a:ext cx="7627200" cy="3812400"/>
          </a:xfrm>
        </p:spPr>
        <p:txBody>
          <a:bodyPr/>
          <a:lstStyle>
            <a:lvl1pPr marL="0" indent="0">
              <a:buNone/>
              <a:defRPr b="0" baseline="0"/>
            </a:lvl1pPr>
          </a:lstStyle>
          <a:p>
            <a:r>
              <a:rPr lang="nl-NL"/>
              <a:t>Afbeelding formaat: 641 x 427 pixels.</a:t>
            </a:r>
          </a:p>
        </p:txBody>
      </p:sp>
      <p:sp>
        <p:nvSpPr>
          <p:cNvPr id="2" name="Tijdelijke aanduiding voor datum 1"/>
          <p:cNvSpPr>
            <a:spLocks noGrp="1" noSelect="1"/>
          </p:cNvSpPr>
          <p:nvPr>
            <p:ph type="dt" sz="half" idx="11"/>
          </p:nvPr>
        </p:nvSpPr>
        <p:spPr bwMode="gray"/>
        <p:txBody>
          <a:bodyPr/>
          <a:lstStyle/>
          <a:p>
            <a:r>
              <a:rPr lang="en-US"/>
              <a:t>11-5-2022</a:t>
            </a:r>
            <a:endParaRPr lang="nl-NL"/>
          </a:p>
        </p:txBody>
      </p:sp>
      <p:sp>
        <p:nvSpPr>
          <p:cNvPr id="4" name="Tijdelijke aanduiding voor voettekst 3"/>
          <p:cNvSpPr>
            <a:spLocks noGrp="1" noSelect="1"/>
          </p:cNvSpPr>
          <p:nvPr>
            <p:ph type="ftr" sz="quarter" idx="12"/>
          </p:nvPr>
        </p:nvSpPr>
        <p:spPr bwMode="gray"/>
        <p:txBody>
          <a:bodyPr/>
          <a:lstStyle/>
          <a:p>
            <a:r>
              <a:rPr lang="nl-NL"/>
              <a:t>Fairness Handbook</a:t>
            </a:r>
          </a:p>
        </p:txBody>
      </p:sp>
      <p:sp>
        <p:nvSpPr>
          <p:cNvPr id="5" name="Tijdelijke aanduiding voor dianummer 4"/>
          <p:cNvSpPr>
            <a:spLocks noGrp="1" noSelect="1"/>
          </p:cNvSpPr>
          <p:nvPr>
            <p:ph type="sldNum" sz="quarter" idx="13"/>
          </p:nvPr>
        </p:nvSpPr>
        <p:spPr bwMode="gray"/>
        <p:txBody>
          <a:bodyPr/>
          <a:lstStyle/>
          <a:p>
            <a:r>
              <a:rPr lang="nl-NL"/>
              <a:t>| </a:t>
            </a:r>
            <a:fld id="{5A73F218-DCB0-4894-9B51-05C25669D534}"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hoog) links, tekst rechts">
    <p:spTree>
      <p:nvGrpSpPr>
        <p:cNvPr id="1" name=""/>
        <p:cNvGrpSpPr/>
        <p:nvPr/>
      </p:nvGrpSpPr>
      <p:grpSpPr>
        <a:xfrm>
          <a:off x="0" y="0"/>
          <a:ext cx="0" cy="0"/>
          <a:chOff x="0" y="0"/>
          <a:chExt cx="0" cy="0"/>
        </a:xfrm>
      </p:grpSpPr>
      <p:sp>
        <p:nvSpPr>
          <p:cNvPr id="6" name="Tijdelijke aanduiding voor afbeelding 5"/>
          <p:cNvSpPr>
            <a:spLocks noGrp="1" noSelect="1"/>
          </p:cNvSpPr>
          <p:nvPr>
            <p:ph type="pic" sz="quarter" idx="10" hasCustomPrompt="1"/>
          </p:nvPr>
        </p:nvSpPr>
        <p:spPr bwMode="gray">
          <a:xfrm>
            <a:off x="1056000" y="0"/>
            <a:ext cx="6600000" cy="6858000"/>
          </a:xfrm>
        </p:spPr>
        <p:txBody>
          <a:bodyPr/>
          <a:lstStyle>
            <a:lvl1pPr marL="0" indent="0">
              <a:buNone/>
              <a:defRPr b="0" baseline="0"/>
            </a:lvl1pPr>
          </a:lstStyle>
          <a:p>
            <a:r>
              <a:rPr lang="nl-NL"/>
              <a:t>Afbeelding formaat: 367 x 476 pixels.</a:t>
            </a:r>
          </a:p>
        </p:txBody>
      </p:sp>
      <p:sp>
        <p:nvSpPr>
          <p:cNvPr id="3" name="Tijdelijke aanduiding voor inhoud 2"/>
          <p:cNvSpPr>
            <a:spLocks noGrp="1" noSelect="1"/>
          </p:cNvSpPr>
          <p:nvPr>
            <p:ph idx="1"/>
          </p:nvPr>
        </p:nvSpPr>
        <p:spPr bwMode="gray">
          <a:xfrm>
            <a:off x="8054356" y="2053441"/>
            <a:ext cx="3648000" cy="4428000"/>
          </a:xfrm>
        </p:spPr>
        <p:txBody>
          <a:bodyPr/>
          <a:lstStyle/>
          <a:p>
            <a:pPr lvl="0"/>
            <a:r>
              <a:rPr lang="nl-NL" noProof="1"/>
              <a:t>Tekststijl van het model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Tijdelijke aanduiding voor datum 1"/>
          <p:cNvSpPr>
            <a:spLocks noGrp="1" noSelect="1"/>
          </p:cNvSpPr>
          <p:nvPr>
            <p:ph type="dt" sz="half" idx="11"/>
          </p:nvPr>
        </p:nvSpPr>
        <p:spPr bwMode="gray"/>
        <p:txBody>
          <a:bodyPr/>
          <a:lstStyle/>
          <a:p>
            <a:r>
              <a:rPr lang="en-US"/>
              <a:t>11-5-2022</a:t>
            </a:r>
            <a:endParaRPr lang="nl-NL"/>
          </a:p>
        </p:txBody>
      </p:sp>
      <p:sp>
        <p:nvSpPr>
          <p:cNvPr id="4" name="Tijdelijke aanduiding voor voettekst 3"/>
          <p:cNvSpPr>
            <a:spLocks noGrp="1" noSelect="1"/>
          </p:cNvSpPr>
          <p:nvPr>
            <p:ph type="ftr" sz="quarter" idx="12"/>
          </p:nvPr>
        </p:nvSpPr>
        <p:spPr bwMode="gray"/>
        <p:txBody>
          <a:bodyPr/>
          <a:lstStyle/>
          <a:p>
            <a:r>
              <a:rPr lang="nl-NL"/>
              <a:t>Fairness Handbook</a:t>
            </a:r>
          </a:p>
        </p:txBody>
      </p:sp>
      <p:sp>
        <p:nvSpPr>
          <p:cNvPr id="5" name="Tijdelijke aanduiding voor dianummer 4"/>
          <p:cNvSpPr>
            <a:spLocks noGrp="1" noSelect="1"/>
          </p:cNvSpPr>
          <p:nvPr>
            <p:ph type="sldNum" sz="quarter" idx="13"/>
          </p:nvPr>
        </p:nvSpPr>
        <p:spPr bwMode="gray"/>
        <p:txBody>
          <a:bodyPr/>
          <a:lstStyle/>
          <a:p>
            <a:r>
              <a:rPr lang="nl-NL"/>
              <a:t>| </a:t>
            </a:r>
            <a:fld id="{5A73F218-DCB0-4894-9B51-05C25669D534}"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noSelect="1"/>
          </p:cNvSpPr>
          <p:nvPr>
            <p:ph sz="quarter" idx="13"/>
          </p:nvPr>
        </p:nvSpPr>
        <p:spPr bwMode="gray">
          <a:xfrm>
            <a:off x="6634628" y="3366000"/>
            <a:ext cx="5088000" cy="2786400"/>
          </a:xfrm>
        </p:spPr>
        <p:txBody>
          <a:bodyPr/>
          <a:lstStyle/>
          <a:p>
            <a:pPr lvl="0"/>
            <a:r>
              <a:rPr lang="nl-NL" noProof="1"/>
              <a:t>Tekststijl van het model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noSelect="1"/>
          </p:cNvSpPr>
          <p:nvPr>
            <p:ph sz="quarter" idx="14"/>
          </p:nvPr>
        </p:nvSpPr>
        <p:spPr bwMode="gray">
          <a:xfrm>
            <a:off x="1042628" y="3366000"/>
            <a:ext cx="5088000" cy="2786400"/>
          </a:xfrm>
        </p:spPr>
        <p:txBody>
          <a:bodyPr/>
          <a:lstStyle/>
          <a:p>
            <a:pPr lvl="0"/>
            <a:r>
              <a:rPr lang="nl-NL" noProof="1"/>
              <a:t>Tekststijl van het model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Tijdelijke aanduiding voor datum 1"/>
          <p:cNvSpPr>
            <a:spLocks noGrp="1" noSelect="1"/>
          </p:cNvSpPr>
          <p:nvPr>
            <p:ph type="dt" sz="half" idx="15"/>
          </p:nvPr>
        </p:nvSpPr>
        <p:spPr bwMode="gray"/>
        <p:txBody>
          <a:bodyPr/>
          <a:lstStyle/>
          <a:p>
            <a:r>
              <a:rPr lang="en-US"/>
              <a:t>11-5-2022</a:t>
            </a:r>
            <a:endParaRPr lang="nl-NL"/>
          </a:p>
        </p:txBody>
      </p:sp>
      <p:sp>
        <p:nvSpPr>
          <p:cNvPr id="3" name="Tijdelijke aanduiding voor voettekst 2"/>
          <p:cNvSpPr>
            <a:spLocks noGrp="1" noSelect="1"/>
          </p:cNvSpPr>
          <p:nvPr>
            <p:ph type="ftr" sz="quarter" idx="16"/>
          </p:nvPr>
        </p:nvSpPr>
        <p:spPr bwMode="gray"/>
        <p:txBody>
          <a:bodyPr/>
          <a:lstStyle/>
          <a:p>
            <a:r>
              <a:rPr lang="nl-NL"/>
              <a:t>Fairness Handbook</a:t>
            </a:r>
          </a:p>
        </p:txBody>
      </p:sp>
      <p:sp>
        <p:nvSpPr>
          <p:cNvPr id="4" name="Tijdelijke aanduiding voor dianummer 3"/>
          <p:cNvSpPr>
            <a:spLocks noGrp="1" noSelect="1"/>
          </p:cNvSpPr>
          <p:nvPr>
            <p:ph type="sldNum" sz="quarter" idx="17"/>
          </p:nvPr>
        </p:nvSpPr>
        <p:spPr bwMode="gray"/>
        <p:txBody>
          <a:bodyPr/>
          <a:lstStyle/>
          <a:p>
            <a:r>
              <a:rPr lang="nl-NL"/>
              <a:t>| </a:t>
            </a:r>
            <a:fld id="{5A73F218-DCB0-4894-9B51-05C25669D534}" type="slidenum">
              <a:rPr lang="nl-NL" smtClean="0"/>
              <a:pPr/>
              <a:t>‹nr.›</a:t>
            </a:fld>
            <a:endParaRPr lang="nl-NL"/>
          </a:p>
        </p:txBody>
      </p:sp>
      <p:sp>
        <p:nvSpPr>
          <p:cNvPr id="5" name="Title 4"/>
          <p:cNvSpPr>
            <a:spLocks noGrp="1" noSelect="1"/>
          </p:cNvSpPr>
          <p:nvPr>
            <p:ph type="title" hasCustomPrompt="1"/>
          </p:nvPr>
        </p:nvSpPr>
        <p:spPr bwMode="gray">
          <a:xfrm>
            <a:off x="1042628" y="1998333"/>
            <a:ext cx="10680000" cy="1143000"/>
          </a:xfrm>
        </p:spPr>
        <p:txBody>
          <a:bodyPr/>
          <a:lstStyle>
            <a:lvl1pPr>
              <a:defRPr/>
            </a:lvl1pPr>
          </a:lstStyle>
          <a:p>
            <a:r>
              <a:rPr lang="nl-NL"/>
              <a:t>Titel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to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2" name="Afgeronde rechthoek 31"/>
          <p:cNvSpPr>
            <a:spLocks noSelect="1"/>
          </p:cNvSpPr>
          <p:nvPr userDrawn="1"/>
        </p:nvSpPr>
        <p:spPr bwMode="gray">
          <a:xfrm>
            <a:off x="-2308591" y="98556"/>
            <a:ext cx="2146029" cy="4770636"/>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1000" noProof="1">
                <a:solidFill>
                  <a:schemeClr val="tx1"/>
                </a:solidFill>
              </a:rPr>
              <a:t>Deze dia  is zo gemaakt dat je zelf een afbeelding kan invoegen. </a:t>
            </a:r>
          </a:p>
          <a:p>
            <a:pPr algn="l"/>
            <a:endParaRPr lang="nl-NL" sz="1000" noProof="1">
              <a:solidFill>
                <a:schemeClr val="tx1"/>
              </a:solidFill>
            </a:endParaRPr>
          </a:p>
          <a:p>
            <a:pPr algn="l"/>
            <a:r>
              <a:rPr lang="nl-NL" sz="1000" noProof="1">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1000" noProof="1">
              <a:solidFill>
                <a:schemeClr val="tx1"/>
              </a:solidFill>
            </a:endParaRPr>
          </a:p>
          <a:p>
            <a:pPr algn="l"/>
            <a:r>
              <a:rPr lang="nl-NL" sz="1000" noProof="1">
                <a:solidFill>
                  <a:schemeClr val="tx1"/>
                </a:solidFill>
              </a:rPr>
              <a:t>Klik niet op Overal toepassen omdat de afbeelding dan op alle dia’s komt. Met ctrl + z kan je dit ongedaan maken.</a:t>
            </a:r>
          </a:p>
          <a:p>
            <a:pPr algn="l"/>
            <a:endParaRPr lang="nl-NL" sz="1000" noProof="1">
              <a:solidFill>
                <a:schemeClr val="tx1"/>
              </a:solidFill>
            </a:endParaRPr>
          </a:p>
          <a:p>
            <a:pPr algn="l"/>
            <a:r>
              <a:rPr lang="nl-NL" sz="1000" noProof="1">
                <a:solidFill>
                  <a:schemeClr val="tx1"/>
                </a:solidFill>
              </a:rPr>
              <a:t>Voor het mooiste resultaat is de beeldverhouding 1024 x 768 pixels. Het beeld blijft dan scherp en vervormt niet.</a:t>
            </a:r>
          </a:p>
          <a:p>
            <a:pPr algn="l"/>
            <a:endParaRPr lang="nl-NL" sz="1000" noProof="1">
              <a:solidFill>
                <a:schemeClr val="tx1"/>
              </a:solidFill>
            </a:endParaRPr>
          </a:p>
        </p:txBody>
      </p:sp>
      <p:sp>
        <p:nvSpPr>
          <p:cNvPr id="30" name="Rechthoek 29"/>
          <p:cNvSpPr>
            <a:spLocks noSelect="1"/>
          </p:cNvSpPr>
          <p:nvPr userDrawn="1"/>
        </p:nvSpPr>
        <p:spPr bwMode="white">
          <a:xfrm>
            <a:off x="0" y="0"/>
            <a:ext cx="1051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grpSp>
        <p:nvGrpSpPr>
          <p:cNvPr id="3" name="Groep 30"/>
          <p:cNvGrpSpPr>
            <a:grpSpLocks noSelect="1"/>
          </p:cNvGrpSpPr>
          <p:nvPr userDrawn="1"/>
        </p:nvGrpSpPr>
        <p:grpSpPr bwMode="black">
          <a:xfrm>
            <a:off x="243417" y="163513"/>
            <a:ext cx="567267" cy="1447800"/>
            <a:chOff x="182563" y="163513"/>
            <a:chExt cx="425450" cy="1447800"/>
          </a:xfrm>
          <a:solidFill>
            <a:srgbClr val="FF0000"/>
          </a:solidFill>
        </p:grpSpPr>
        <p:sp>
          <p:nvSpPr>
            <p:cNvPr id="33" name="Freeform 7"/>
            <p:cNvSpPr>
              <a:spLocks noSelect="1"/>
            </p:cNvSpPr>
            <p:nvPr/>
          </p:nvSpPr>
          <p:spPr bwMode="black">
            <a:xfrm>
              <a:off x="182563" y="1185863"/>
              <a:ext cx="425450" cy="425450"/>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4" name="Freeform 8"/>
            <p:cNvSpPr>
              <a:spLocks noSelect="1"/>
            </p:cNvSpPr>
            <p:nvPr/>
          </p:nvSpPr>
          <p:spPr bwMode="black">
            <a:xfrm>
              <a:off x="182563" y="163513"/>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35" name="Freeform 9"/>
            <p:cNvSpPr>
              <a:spLocks noSelect="1"/>
            </p:cNvSpPr>
            <p:nvPr/>
          </p:nvSpPr>
          <p:spPr bwMode="black">
            <a:xfrm>
              <a:off x="182563" y="674688"/>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grpSp>
      <p:sp>
        <p:nvSpPr>
          <p:cNvPr id="4" name="Tijdelijke aanduiding voor datum 3"/>
          <p:cNvSpPr>
            <a:spLocks noGrp="1" noSelect="1"/>
          </p:cNvSpPr>
          <p:nvPr userDrawn="1">
            <p:ph type="dt" sz="half" idx="10"/>
          </p:nvPr>
        </p:nvSpPr>
        <p:spPr bwMode="gray"/>
        <p:txBody>
          <a:bodyPr/>
          <a:lstStyle/>
          <a:p>
            <a:r>
              <a:rPr lang="en-US"/>
              <a:t>11-5-2022</a:t>
            </a:r>
            <a:endParaRPr lang="nl-NL"/>
          </a:p>
        </p:txBody>
      </p:sp>
      <p:sp>
        <p:nvSpPr>
          <p:cNvPr id="5" name="Tijdelijke aanduiding voor voettekst 4"/>
          <p:cNvSpPr>
            <a:spLocks noGrp="1" noSelect="1"/>
          </p:cNvSpPr>
          <p:nvPr userDrawn="1">
            <p:ph type="ftr" sz="quarter" idx="11"/>
          </p:nvPr>
        </p:nvSpPr>
        <p:spPr bwMode="gray"/>
        <p:txBody>
          <a:bodyPr/>
          <a:lstStyle/>
          <a:p>
            <a:r>
              <a:rPr lang="nl-NL"/>
              <a:t>Fairness Handbook</a:t>
            </a:r>
          </a:p>
        </p:txBody>
      </p:sp>
      <p:sp>
        <p:nvSpPr>
          <p:cNvPr id="6" name="Tijdelijke aanduiding voor dianummer 5"/>
          <p:cNvSpPr>
            <a:spLocks noGrp="1" noSelect="1"/>
          </p:cNvSpPr>
          <p:nvPr userDrawn="1">
            <p:ph type="sldNum" sz="quarter" idx="12"/>
          </p:nvPr>
        </p:nvSpPr>
        <p:spPr bwMode="gray"/>
        <p:txBody>
          <a:bodyPr/>
          <a:lstStyle/>
          <a:p>
            <a:r>
              <a:rPr lang="nl-NL"/>
              <a:t>| </a:t>
            </a:r>
            <a:fld id="{5A73F218-DCB0-4894-9B51-05C25669D534}"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oleObject" Target="../embeddings/oleObject1.bin"/><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tags" Target="../tags/tag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ags" Target="../tags/tag1.xml"/><Relationship Id="rId40" Type="http://schemas.openxmlformats.org/officeDocument/2006/relationships/image" Target="../media/image5.emf"/><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vmlDrawing" Target="../drawings/vmlDrawing1.v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12" name="Groep 11"/>
          <p:cNvGrpSpPr>
            <a:grpSpLocks noSelect="1"/>
          </p:cNvGrpSpPr>
          <p:nvPr userDrawn="1"/>
        </p:nvGrpSpPr>
        <p:grpSpPr bwMode="black">
          <a:xfrm>
            <a:off x="243417" y="163513"/>
            <a:ext cx="567267" cy="1447800"/>
            <a:chOff x="182563" y="163513"/>
            <a:chExt cx="425450" cy="1447800"/>
          </a:xfrm>
          <a:solidFill>
            <a:srgbClr val="FF0000"/>
          </a:solidFill>
        </p:grpSpPr>
        <p:sp>
          <p:nvSpPr>
            <p:cNvPr id="13" name="Freeform 7"/>
            <p:cNvSpPr>
              <a:spLocks noSelect="1"/>
            </p:cNvSpPr>
            <p:nvPr/>
          </p:nvSpPr>
          <p:spPr bwMode="black">
            <a:xfrm>
              <a:off x="182563" y="1185863"/>
              <a:ext cx="425450" cy="425450"/>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4" name="Freeform 8"/>
            <p:cNvSpPr>
              <a:spLocks noSelect="1"/>
            </p:cNvSpPr>
            <p:nvPr/>
          </p:nvSpPr>
          <p:spPr bwMode="black">
            <a:xfrm>
              <a:off x="182563" y="163513"/>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sp>
          <p:nvSpPr>
            <p:cNvPr id="15" name="Freeform 9"/>
            <p:cNvSpPr>
              <a:spLocks noSelect="1"/>
            </p:cNvSpPr>
            <p:nvPr/>
          </p:nvSpPr>
          <p:spPr bwMode="black">
            <a:xfrm>
              <a:off x="182563" y="674688"/>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sz="1800"/>
            </a:p>
          </p:txBody>
        </p:sp>
      </p:grpSp>
      <p:sp>
        <p:nvSpPr>
          <p:cNvPr id="2" name="Tijdelijke aanduiding voor titel 1"/>
          <p:cNvSpPr>
            <a:spLocks noGrp="1" noSelect="1"/>
          </p:cNvSpPr>
          <p:nvPr>
            <p:ph type="title"/>
          </p:nvPr>
        </p:nvSpPr>
        <p:spPr bwMode="gray">
          <a:xfrm>
            <a:off x="1042628" y="1998333"/>
            <a:ext cx="10680000" cy="1143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p:cNvSpPr>
            <a:spLocks noGrp="1" noSelect="1"/>
          </p:cNvSpPr>
          <p:nvPr>
            <p:ph type="body" idx="1"/>
          </p:nvPr>
        </p:nvSpPr>
        <p:spPr bwMode="gray">
          <a:xfrm>
            <a:off x="1042084" y="3367564"/>
            <a:ext cx="10680000" cy="2787175"/>
          </a:xfrm>
          <a:prstGeom prst="rect">
            <a:avLst/>
          </a:prstGeom>
        </p:spPr>
        <p:txBody>
          <a:bodyPr vert="horz" lIns="0" tIns="0" rIns="0" bIns="0" rtlCol="0">
            <a:noAutofit/>
          </a:bodyPr>
          <a:lstStyle/>
          <a:p>
            <a:pPr lvl="0"/>
            <a:r>
              <a:rPr lang="nl-NL" noProof="1"/>
              <a:t>Klik om de modelstijlen te bewerken</a:t>
            </a:r>
          </a:p>
          <a:p>
            <a:pPr lvl="1"/>
            <a:r>
              <a:rPr lang="nl-NL" noProof="1"/>
              <a:t>Tweede niveau</a:t>
            </a:r>
          </a:p>
          <a:p>
            <a:pPr lvl="2"/>
            <a:r>
              <a:rPr lang="nl-NL" noProof="1"/>
              <a:t>Derde niveau</a:t>
            </a:r>
          </a:p>
          <a:p>
            <a:pPr lvl="3"/>
            <a:r>
              <a:rPr lang="nl-NL" noProof="1"/>
              <a:t>Vierde niveau</a:t>
            </a:r>
          </a:p>
          <a:p>
            <a:pPr lvl="4"/>
            <a:r>
              <a:rPr lang="nl-NL" noProof="1"/>
              <a:t>Vijfde niveau</a:t>
            </a:r>
          </a:p>
          <a:p>
            <a:pPr lvl="5"/>
            <a:r>
              <a:rPr lang="nl-NL" noProof="1"/>
              <a:t>Zesde niveau</a:t>
            </a:r>
          </a:p>
          <a:p>
            <a:pPr lvl="6"/>
            <a:r>
              <a:rPr lang="nl-NL" noProof="1"/>
              <a:t>Zevende niveau</a:t>
            </a:r>
          </a:p>
          <a:p>
            <a:pPr lvl="7"/>
            <a:r>
              <a:rPr lang="nl-NL" noProof="1"/>
              <a:t>Achtste niveau</a:t>
            </a:r>
          </a:p>
          <a:p>
            <a:pPr lvl="8"/>
            <a:r>
              <a:rPr lang="nl-NL" noProof="1"/>
              <a:t>Negende niveau</a:t>
            </a:r>
          </a:p>
        </p:txBody>
      </p:sp>
      <p:grpSp>
        <p:nvGrpSpPr>
          <p:cNvPr id="20" name="Groep 19"/>
          <p:cNvGrpSpPr>
            <a:grpSpLocks noSelect="1"/>
          </p:cNvGrpSpPr>
          <p:nvPr userDrawn="1"/>
        </p:nvGrpSpPr>
        <p:grpSpPr bwMode="gray">
          <a:xfrm>
            <a:off x="12336832" y="-47626"/>
            <a:ext cx="2146029" cy="6948000"/>
            <a:chOff x="9252624" y="-47626"/>
            <a:chExt cx="1609522" cy="6948000"/>
          </a:xfrm>
        </p:grpSpPr>
        <p:sp>
          <p:nvSpPr>
            <p:cNvPr id="16" name="Afgeronde rechthoek 15"/>
            <p:cNvSpPr>
              <a:spLocks noSelect="1"/>
            </p:cNvSpPr>
            <p:nvPr userDrawn="1"/>
          </p:nvSpPr>
          <p:spPr bwMode="gray">
            <a:xfrm>
              <a:off x="9252624" y="-47626"/>
              <a:ext cx="1609522" cy="6948000"/>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Klik op het pijltje naast Nieuwe dia om een nieuwe dia aan te maken. Kies een van de indelingen.</a:t>
              </a:r>
            </a:p>
            <a:p>
              <a:pPr algn="l"/>
              <a:endParaRPr lang="nl-NL" sz="900" noProof="1">
                <a:solidFill>
                  <a:schemeClr val="tx1"/>
                </a:solidFill>
              </a:endParaRPr>
            </a:p>
            <a:p>
              <a:pPr algn="l"/>
              <a:r>
                <a:rPr lang="nl-NL" sz="900" noProof="1">
                  <a:solidFill>
                    <a:schemeClr val="tx1"/>
                  </a:solidFill>
                </a:rPr>
                <a:t>Klik op Indeling als de dia opnieuw moet worden aangepast aan de huidige indeling, of om een andere indeling toe te passen.</a:t>
              </a:r>
            </a:p>
            <a:p>
              <a:pPr algn="l"/>
              <a:endParaRPr lang="nl-NL" sz="900" noProof="1">
                <a:solidFill>
                  <a:schemeClr val="tx1"/>
                </a:solidFill>
              </a:endParaRPr>
            </a:p>
            <a:p>
              <a:pPr algn="l"/>
              <a:r>
                <a:rPr lang="nl-NL" sz="900" noProof="1">
                  <a:solidFill>
                    <a:schemeClr val="tx1"/>
                  </a:solidFill>
                </a:rPr>
                <a:t>De tekstvakken van de dia’s hebben allen 9 niveaus.</a:t>
              </a:r>
            </a:p>
            <a:p>
              <a:pPr algn="l"/>
              <a:r>
                <a:rPr lang="nl-NL" sz="900" noProof="1">
                  <a:solidFill>
                    <a:schemeClr val="tx1"/>
                  </a:solidFill>
                </a:rPr>
                <a:t>Eerste, tweede en derde niveau hebben</a:t>
              </a:r>
              <a:r>
                <a:rPr lang="nl-NL" sz="900" baseline="0" noProof="1">
                  <a:solidFill>
                    <a:schemeClr val="tx1"/>
                  </a:solidFill>
                </a:rPr>
                <a:t> een opsomming. Het vierde niveau is bold en geschikt voor een kopje.</a:t>
              </a:r>
            </a:p>
            <a:p>
              <a:pPr algn="l"/>
              <a:r>
                <a:rPr lang="nl-NL" sz="900" baseline="0" noProof="1">
                  <a:solidFill>
                    <a:schemeClr val="tx1"/>
                  </a:solidFill>
                </a:rPr>
                <a:t>Het vijfde niveau is voor de basistekst. Zowel niveau  vier als vijf lijnen automatisch uit aan de linkerkantlijn.</a:t>
              </a:r>
            </a:p>
            <a:p>
              <a:pPr algn="l"/>
              <a:r>
                <a:rPr lang="nl-NL" sz="900" baseline="0" noProof="1">
                  <a:solidFill>
                    <a:schemeClr val="tx1"/>
                  </a:solidFill>
                </a:rPr>
                <a:t>Het zesde, zevende en achtste niveau lijnen uit onder resp. eerste, tweede en derde opsomming.</a:t>
              </a:r>
            </a:p>
            <a:p>
              <a:pPr algn="l"/>
              <a:r>
                <a:rPr lang="nl-NL" sz="900" baseline="0" noProof="1">
                  <a:solidFill>
                    <a:schemeClr val="tx1"/>
                  </a:solidFill>
                </a:rPr>
                <a:t>Het negende niveau is een kleiner lettertype dat uitlijnt aan de linkermarge. Deze is geschikt voor bijvoorbeeld een bijschrift.</a:t>
              </a:r>
            </a:p>
            <a:p>
              <a:pPr algn="l"/>
              <a:endParaRPr lang="nl-NL" sz="900" baseline="0" noProof="1">
                <a:solidFill>
                  <a:schemeClr val="tx1"/>
                </a:solidFill>
              </a:endParaRPr>
            </a:p>
            <a:p>
              <a:pPr algn="l"/>
              <a:r>
                <a:rPr lang="nl-NL" sz="900" b="1" baseline="0" noProof="1">
                  <a:solidFill>
                    <a:schemeClr val="tx1"/>
                  </a:solidFill>
                </a:rPr>
                <a:t>Let op:</a:t>
              </a:r>
              <a:r>
                <a:rPr lang="nl-NL" sz="900" b="0" baseline="0" noProof="1">
                  <a:solidFill>
                    <a:schemeClr val="tx1"/>
                  </a:solidFill>
                </a:rPr>
                <a:t>  Let op: wissel van stijl met de knoppen              voor lijstniveau verhogen of verlagen, of in MS Office met verkorte toetscombinatie Alt+Shift+← of Alt+Shift+→</a:t>
              </a:r>
            </a:p>
            <a:p>
              <a:pPr algn="l"/>
              <a:endParaRPr lang="nl-NL" sz="900" b="0" baseline="0" noProof="1">
                <a:solidFill>
                  <a:schemeClr val="tx1"/>
                </a:solidFill>
              </a:endParaRPr>
            </a:p>
            <a:p>
              <a:pPr algn="l"/>
              <a:endParaRPr lang="nl-NL" sz="900" b="0" baseline="0" noProof="1">
                <a:solidFill>
                  <a:schemeClr val="tx1"/>
                </a:solidFill>
              </a:endParaRPr>
            </a:p>
            <a:p>
              <a:pPr algn="l"/>
              <a:r>
                <a:rPr lang="nl-NL" sz="900" b="0" baseline="0" noProof="1">
                  <a:solidFill>
                    <a:schemeClr val="tx1"/>
                  </a:solidFill>
                </a:rPr>
                <a:t>Gebruik dus niet de standaard opsomming- knoppen van MS Office om de stijl te veranderen!</a:t>
              </a:r>
              <a:endParaRPr lang="nl-NL" sz="900" b="1" noProof="1">
                <a:solidFill>
                  <a:schemeClr val="tx1"/>
                </a:solidFill>
              </a:endParaRPr>
            </a:p>
          </p:txBody>
        </p:sp>
        <p:pic>
          <p:nvPicPr>
            <p:cNvPr id="17" name="Afbeelding 16" descr="knoppen inspringen.png"/>
            <p:cNvPicPr>
              <a:picLocks noSelect="1" noChangeAspect="1"/>
            </p:cNvPicPr>
            <p:nvPr userDrawn="1"/>
          </p:nvPicPr>
          <p:blipFill>
            <a:blip r:embed="rId14"/>
            <a:stretch>
              <a:fillRect/>
            </a:stretch>
          </p:blipFill>
          <p:spPr bwMode="gray">
            <a:xfrm>
              <a:off x="9664584" y="5669775"/>
              <a:ext cx="419100" cy="228600"/>
            </a:xfrm>
            <a:prstGeom prst="rect">
              <a:avLst/>
            </a:prstGeom>
          </p:spPr>
        </p:pic>
        <p:grpSp>
          <p:nvGrpSpPr>
            <p:cNvPr id="19" name="Groep 18"/>
            <p:cNvGrpSpPr>
              <a:grpSpLocks noSelect="1"/>
            </p:cNvGrpSpPr>
            <p:nvPr userDrawn="1"/>
          </p:nvGrpSpPr>
          <p:grpSpPr bwMode="gray">
            <a:xfrm>
              <a:off x="9632100" y="6521279"/>
              <a:ext cx="752580" cy="285790"/>
              <a:chOff x="9670200" y="6559379"/>
              <a:chExt cx="752580" cy="285790"/>
            </a:xfrm>
          </p:grpSpPr>
          <p:pic>
            <p:nvPicPr>
              <p:cNvPr id="18" name="Afbeelding 17" descr="knoppen ms office niet gebruiken.png"/>
              <p:cNvPicPr>
                <a:picLocks noSelect="1" noChangeAspect="1"/>
              </p:cNvPicPr>
              <p:nvPr userDrawn="1"/>
            </p:nvPicPr>
            <p:blipFill>
              <a:blip r:embed="rId15"/>
              <a:stretch>
                <a:fillRect/>
              </a:stretch>
            </p:blipFill>
            <p:spPr bwMode="gray">
              <a:xfrm>
                <a:off x="9670200" y="6559379"/>
                <a:ext cx="752580" cy="285790"/>
              </a:xfrm>
              <a:prstGeom prst="rect">
                <a:avLst/>
              </a:prstGeom>
            </p:spPr>
          </p:pic>
          <p:cxnSp>
            <p:nvCxnSpPr>
              <p:cNvPr id="22" name="Rechte verbindingslijn 21"/>
              <p:cNvCxnSpPr/>
              <p:nvPr userDrawn="1"/>
            </p:nvCxnSpPr>
            <p:spPr bwMode="gray">
              <a:xfrm flipH="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userDrawn="1"/>
            </p:nvCxnSpPr>
            <p:spPr bwMode="gray">
              <a:xfrm flipH="1" flipV="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 name="Tijdelijke aanduiding voor datum 3"/>
          <p:cNvSpPr>
            <a:spLocks noGrp="1" noSelect="1"/>
          </p:cNvSpPr>
          <p:nvPr>
            <p:ph type="dt" sz="half" idx="2"/>
          </p:nvPr>
        </p:nvSpPr>
        <p:spPr bwMode="gray">
          <a:xfrm>
            <a:off x="10275041" y="6489408"/>
            <a:ext cx="1008000" cy="180000"/>
          </a:xfrm>
          <a:prstGeom prst="rect">
            <a:avLst/>
          </a:prstGeom>
        </p:spPr>
        <p:txBody>
          <a:bodyPr vert="horz" lIns="0" tIns="0" rIns="0" bIns="0" rtlCol="0" anchor="t"/>
          <a:lstStyle>
            <a:lvl1pPr algn="r">
              <a:defRPr sz="1000">
                <a:solidFill>
                  <a:schemeClr val="bg2"/>
                </a:solidFill>
              </a:defRPr>
            </a:lvl1pPr>
          </a:lstStyle>
          <a:p>
            <a:r>
              <a:rPr lang="en-US"/>
              <a:t>11-5-2022</a:t>
            </a:r>
            <a:endParaRPr lang="nl-NL"/>
          </a:p>
        </p:txBody>
      </p:sp>
      <p:sp>
        <p:nvSpPr>
          <p:cNvPr id="5" name="Tijdelijke aanduiding voor voettekst 4"/>
          <p:cNvSpPr>
            <a:spLocks noGrp="1" noSelect="1"/>
          </p:cNvSpPr>
          <p:nvPr>
            <p:ph type="ftr" sz="quarter" idx="3"/>
          </p:nvPr>
        </p:nvSpPr>
        <p:spPr bwMode="gray">
          <a:xfrm>
            <a:off x="1042084" y="6489408"/>
            <a:ext cx="8256000" cy="180000"/>
          </a:xfrm>
          <a:prstGeom prst="rect">
            <a:avLst/>
          </a:prstGeom>
        </p:spPr>
        <p:txBody>
          <a:bodyPr vert="horz" lIns="0" tIns="0" rIns="0" bIns="0" rtlCol="0" anchor="t"/>
          <a:lstStyle>
            <a:lvl1pPr algn="l">
              <a:defRPr sz="1000">
                <a:solidFill>
                  <a:schemeClr val="bg2"/>
                </a:solidFill>
              </a:defRPr>
            </a:lvl1pPr>
          </a:lstStyle>
          <a:p>
            <a:r>
              <a:rPr lang="nl-NL"/>
              <a:t>Fairness Handbook</a:t>
            </a:r>
          </a:p>
        </p:txBody>
      </p:sp>
      <p:sp>
        <p:nvSpPr>
          <p:cNvPr id="6" name="Tijdelijke aanduiding voor dianummer 5"/>
          <p:cNvSpPr>
            <a:spLocks noGrp="1" noSelect="1"/>
          </p:cNvSpPr>
          <p:nvPr>
            <p:ph type="sldNum" sz="quarter" idx="4"/>
          </p:nvPr>
        </p:nvSpPr>
        <p:spPr bwMode="gray">
          <a:xfrm>
            <a:off x="11329077" y="6489408"/>
            <a:ext cx="384000" cy="180000"/>
          </a:xfrm>
          <a:prstGeom prst="rect">
            <a:avLst/>
          </a:prstGeom>
        </p:spPr>
        <p:txBody>
          <a:bodyPr vert="horz" lIns="0" tIns="0" rIns="0" bIns="0" rtlCol="0" anchor="t"/>
          <a:lstStyle>
            <a:lvl1pPr algn="l">
              <a:defRPr sz="1000">
                <a:solidFill>
                  <a:schemeClr val="bg2"/>
                </a:solidFill>
              </a:defRPr>
            </a:lvl1pPr>
          </a:lstStyle>
          <a:p>
            <a:r>
              <a:rPr lang="nl-NL"/>
              <a:t>| </a:t>
            </a:r>
            <a:fld id="{5A73F218-DCB0-4894-9B51-05C25669D534}" type="slidenum">
              <a:rPr lang="nl-NL" smtClean="0"/>
              <a:pPr/>
              <a:t>‹nr.›</a:t>
            </a:fld>
            <a:endParaRPr lang="nl-NL"/>
          </a:p>
        </p:txBody>
      </p:sp>
    </p:spTree>
  </p:cSld>
  <p:clrMap bg1="lt1" tx1="dk1" bg2="lt2" tx2="dk2" accent1="accent1" accent2="accent2" accent3="accent3" accent4="accent4" accent5="accent5" accent6="accent6" hlink="hlink" folHlink="folHlink"/>
  <p:sldLayoutIdLst>
    <p:sldLayoutId id="2147483774" r:id="rId1"/>
    <p:sldLayoutId id="2147483719" r:id="rId2"/>
    <p:sldLayoutId id="2147483775" r:id="rId3"/>
    <p:sldLayoutId id="2147483728" r:id="rId4"/>
    <p:sldLayoutId id="2147483773" r:id="rId5"/>
    <p:sldLayoutId id="2147483730" r:id="rId6"/>
    <p:sldLayoutId id="2147483732" r:id="rId7"/>
    <p:sldLayoutId id="2147483720" r:id="rId8"/>
    <p:sldLayoutId id="2147483735" r:id="rId9"/>
    <p:sldLayoutId id="2147483722" r:id="rId10"/>
    <p:sldLayoutId id="2147483723" r:id="rId11"/>
    <p:sldLayoutId id="2147483736" r:id="rId12"/>
  </p:sldLayoutIdLst>
  <p:hf hdr="0"/>
  <p:txStyles>
    <p:titleStyle>
      <a:lvl1pPr algn="l" defTabSz="914400" rtl="0" eaLnBrk="1" latinLnBrk="0" hangingPunct="1">
        <a:spcBef>
          <a:spcPct val="0"/>
        </a:spcBef>
        <a:buNone/>
        <a:defRPr sz="3500" b="1" kern="1200">
          <a:solidFill>
            <a:schemeClr val="accent1"/>
          </a:solidFill>
          <a:latin typeface="+mj-lt"/>
          <a:ea typeface="+mj-ea"/>
          <a:cs typeface="+mj-cs"/>
        </a:defRPr>
      </a:lvl1pPr>
    </p:titleStyle>
    <p:bodyStyle>
      <a:lvl1pPr marL="216000" indent="-216000" algn="l" defTabSz="914400" rtl="0" eaLnBrk="1" latinLnBrk="0" hangingPunct="1">
        <a:spcBef>
          <a:spcPts val="0"/>
        </a:spcBef>
        <a:buClr>
          <a:schemeClr val="accent1"/>
        </a:buClr>
        <a:buSzPct val="65000"/>
        <a:buFont typeface="Wingdings" pitchFamily="2" charset="2"/>
        <a:buChar char=""/>
        <a:defRPr sz="22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2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8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2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2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2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2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8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7"/>
            </p:custDataLst>
            <p:extLst>
              <p:ext uri="{D42A27DB-BD31-4B8C-83A1-F6EECF244321}">
                <p14:modId xmlns:p14="http://schemas.microsoft.com/office/powerpoint/2010/main" val="3820712389"/>
              </p:ext>
            </p:extLst>
          </p:nvPr>
        </p:nvGraphicFramePr>
        <p:xfrm>
          <a:off x="2119" y="1595"/>
          <a:ext cx="2116" cy="1587"/>
        </p:xfrm>
        <a:graphic>
          <a:graphicData uri="http://schemas.openxmlformats.org/presentationml/2006/ole">
            <mc:AlternateContent xmlns:mc="http://schemas.openxmlformats.org/markup-compatibility/2006">
              <mc:Choice xmlns:v="urn:schemas-microsoft-com:vml" Requires="v">
                <p:oleObj spid="_x0000_s1027" name="think-cell Slide" r:id="rId39" imgW="470" imgH="469" progId="TCLayout.ActiveDocument.1">
                  <p:embed/>
                </p:oleObj>
              </mc:Choice>
              <mc:Fallback>
                <p:oleObj name="think-cell Slide" r:id="rId39" imgW="470" imgH="469" progId="TCLayout.ActiveDocument.1">
                  <p:embed/>
                  <p:pic>
                    <p:nvPicPr>
                      <p:cNvPr id="4" name="Object 3" hidden="1"/>
                      <p:cNvPicPr/>
                      <p:nvPr/>
                    </p:nvPicPr>
                    <p:blipFill>
                      <a:blip r:embed="rId40"/>
                      <a:stretch>
                        <a:fillRect/>
                      </a:stretch>
                    </p:blipFill>
                    <p:spPr>
                      <a:xfrm>
                        <a:off x="2119" y="1595"/>
                        <a:ext cx="2116" cy="158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6AAF955-7B9A-43A4-8423-545616D16C7B}"/>
              </a:ext>
            </a:extLst>
          </p:cNvPr>
          <p:cNvSpPr/>
          <p:nvPr userDrawn="1">
            <p:custDataLst>
              <p:tags r:id="rId38"/>
            </p:custDataLst>
          </p:nvPr>
        </p:nvSpPr>
        <p:spPr>
          <a:xfrm>
            <a:off x="1" y="0"/>
            <a:ext cx="158751" cy="158750"/>
          </a:xfrm>
          <a:prstGeom prst="rect">
            <a:avLst/>
          </a:prstGeom>
          <a:solidFill>
            <a:schemeClr val="bg1">
              <a:lumMod val="95000"/>
            </a:schemeClr>
          </a:solidFill>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514350" rtl="0" eaLnBrk="1" fontAlgn="auto" latinLnBrk="0" hangingPunct="1">
              <a:lnSpc>
                <a:spcPct val="90000"/>
              </a:lnSpc>
              <a:spcBef>
                <a:spcPts val="281"/>
              </a:spcBef>
              <a:spcAft>
                <a:spcPts val="0"/>
              </a:spcAft>
              <a:buClr>
                <a:schemeClr val="accent1"/>
              </a:buClr>
              <a:buSzTx/>
              <a:buFontTx/>
              <a:buNone/>
              <a:tabLst/>
            </a:pPr>
            <a:endParaRPr kumimoji="0" lang="nl-NL" sz="2100" b="1" i="0" u="none" strike="noStrike" kern="1200" cap="none" spc="0" normalizeH="0" baseline="0" noProof="0">
              <a:ln>
                <a:noFill/>
              </a:ln>
              <a:solidFill>
                <a:srgbClr val="000000"/>
              </a:solidFill>
              <a:effectLst/>
              <a:uLnTx/>
              <a:uFillTx/>
              <a:latin typeface="Corbel" panose="020B0503020204020204" pitchFamily="34" charset="0"/>
              <a:ea typeface="+mj-ea"/>
              <a:cs typeface="+mj-cs"/>
              <a:sym typeface="Corbel" panose="020B0503020204020204" pitchFamily="34" charset="0"/>
            </a:endParaRPr>
          </a:p>
        </p:txBody>
      </p:sp>
      <p:grpSp>
        <p:nvGrpSpPr>
          <p:cNvPr id="11" name="Group 11">
            <a:extLst>
              <a:ext uri="{FF2B5EF4-FFF2-40B4-BE49-F238E27FC236}">
                <a16:creationId xmlns:a16="http://schemas.microsoft.com/office/drawing/2014/main" id="{61D53C77-5B12-4A68-8996-C158939B40D9}"/>
              </a:ext>
            </a:extLst>
          </p:cNvPr>
          <p:cNvGrpSpPr>
            <a:grpSpLocks/>
          </p:cNvGrpSpPr>
          <p:nvPr userDrawn="1"/>
        </p:nvGrpSpPr>
        <p:grpSpPr bwMode="auto">
          <a:xfrm>
            <a:off x="223713" y="302739"/>
            <a:ext cx="233075" cy="793147"/>
            <a:chOff x="115" y="102"/>
            <a:chExt cx="268" cy="912"/>
          </a:xfrm>
        </p:grpSpPr>
        <p:sp>
          <p:nvSpPr>
            <p:cNvPr id="14" name="Freeform 7">
              <a:extLst>
                <a:ext uri="{FF2B5EF4-FFF2-40B4-BE49-F238E27FC236}">
                  <a16:creationId xmlns:a16="http://schemas.microsoft.com/office/drawing/2014/main" id="{7609CFC7-E732-4E11-9A21-13B99366F545}"/>
                </a:ext>
              </a:extLst>
            </p:cNvPr>
            <p:cNvSpPr>
              <a:spLocks/>
            </p:cNvSpPr>
            <p:nvPr/>
          </p:nvSpPr>
          <p:spPr bwMode="auto">
            <a:xfrm>
              <a:off x="115" y="746"/>
              <a:ext cx="268" cy="268"/>
            </a:xfrm>
            <a:custGeom>
              <a:avLst/>
              <a:gdLst>
                <a:gd name="T0" fmla="*/ 0 w 268"/>
                <a:gd name="T1" fmla="*/ 214 h 268"/>
                <a:gd name="T2" fmla="*/ 81 w 268"/>
                <a:gd name="T3" fmla="*/ 134 h 268"/>
                <a:gd name="T4" fmla="*/ 0 w 268"/>
                <a:gd name="T5" fmla="*/ 54 h 268"/>
                <a:gd name="T6" fmla="*/ 54 w 268"/>
                <a:gd name="T7" fmla="*/ 0 h 268"/>
                <a:gd name="T8" fmla="*/ 134 w 268"/>
                <a:gd name="T9" fmla="*/ 80 h 268"/>
                <a:gd name="T10" fmla="*/ 214 w 268"/>
                <a:gd name="T11" fmla="*/ 0 h 268"/>
                <a:gd name="T12" fmla="*/ 268 w 268"/>
                <a:gd name="T13" fmla="*/ 54 h 268"/>
                <a:gd name="T14" fmla="*/ 188 w 268"/>
                <a:gd name="T15" fmla="*/ 134 h 268"/>
                <a:gd name="T16" fmla="*/ 268 w 268"/>
                <a:gd name="T17" fmla="*/ 214 h 268"/>
                <a:gd name="T18" fmla="*/ 214 w 268"/>
                <a:gd name="T19" fmla="*/ 268 h 268"/>
                <a:gd name="T20" fmla="*/ 134 w 268"/>
                <a:gd name="T21" fmla="*/ 187 h 268"/>
                <a:gd name="T22" fmla="*/ 54 w 268"/>
                <a:gd name="T23" fmla="*/ 268 h 268"/>
                <a:gd name="T24" fmla="*/ 0 w 268"/>
                <a:gd name="T25" fmla="*/ 214 h 2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sz="1350">
                <a:solidFill>
                  <a:srgbClr val="000000"/>
                </a:solidFill>
              </a:endParaRPr>
            </a:p>
          </p:txBody>
        </p:sp>
        <p:sp>
          <p:nvSpPr>
            <p:cNvPr id="15" name="Freeform 8">
              <a:extLst>
                <a:ext uri="{FF2B5EF4-FFF2-40B4-BE49-F238E27FC236}">
                  <a16:creationId xmlns:a16="http://schemas.microsoft.com/office/drawing/2014/main" id="{3F5194B3-A6B3-48DC-8B66-64C53FCD7A0D}"/>
                </a:ext>
              </a:extLst>
            </p:cNvPr>
            <p:cNvSpPr>
              <a:spLocks/>
            </p:cNvSpPr>
            <p:nvPr/>
          </p:nvSpPr>
          <p:spPr bwMode="auto">
            <a:xfrm>
              <a:off x="115" y="102"/>
              <a:ext cx="268" cy="268"/>
            </a:xfrm>
            <a:custGeom>
              <a:avLst/>
              <a:gdLst>
                <a:gd name="T0" fmla="*/ 0 w 268"/>
                <a:gd name="T1" fmla="*/ 215 h 268"/>
                <a:gd name="T2" fmla="*/ 81 w 268"/>
                <a:gd name="T3" fmla="*/ 134 h 268"/>
                <a:gd name="T4" fmla="*/ 0 w 268"/>
                <a:gd name="T5" fmla="*/ 54 h 268"/>
                <a:gd name="T6" fmla="*/ 54 w 268"/>
                <a:gd name="T7" fmla="*/ 0 h 268"/>
                <a:gd name="T8" fmla="*/ 134 w 268"/>
                <a:gd name="T9" fmla="*/ 81 h 268"/>
                <a:gd name="T10" fmla="*/ 214 w 268"/>
                <a:gd name="T11" fmla="*/ 0 h 268"/>
                <a:gd name="T12" fmla="*/ 268 w 268"/>
                <a:gd name="T13" fmla="*/ 54 h 268"/>
                <a:gd name="T14" fmla="*/ 188 w 268"/>
                <a:gd name="T15" fmla="*/ 134 h 268"/>
                <a:gd name="T16" fmla="*/ 268 w 268"/>
                <a:gd name="T17" fmla="*/ 215 h 268"/>
                <a:gd name="T18" fmla="*/ 214 w 268"/>
                <a:gd name="T19" fmla="*/ 268 h 268"/>
                <a:gd name="T20" fmla="*/ 134 w 268"/>
                <a:gd name="T21" fmla="*/ 188 h 268"/>
                <a:gd name="T22" fmla="*/ 54 w 268"/>
                <a:gd name="T23" fmla="*/ 268 h 268"/>
                <a:gd name="T24" fmla="*/ 0 w 268"/>
                <a:gd name="T25" fmla="*/ 215 h 2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sz="1350">
                <a:solidFill>
                  <a:srgbClr val="000000"/>
                </a:solidFill>
              </a:endParaRPr>
            </a:p>
          </p:txBody>
        </p:sp>
        <p:sp>
          <p:nvSpPr>
            <p:cNvPr id="16" name="Freeform 9">
              <a:extLst>
                <a:ext uri="{FF2B5EF4-FFF2-40B4-BE49-F238E27FC236}">
                  <a16:creationId xmlns:a16="http://schemas.microsoft.com/office/drawing/2014/main" id="{65AB6660-F832-44B8-9D11-99980143B01F}"/>
                </a:ext>
              </a:extLst>
            </p:cNvPr>
            <p:cNvSpPr>
              <a:spLocks/>
            </p:cNvSpPr>
            <p:nvPr/>
          </p:nvSpPr>
          <p:spPr bwMode="auto">
            <a:xfrm>
              <a:off x="115" y="424"/>
              <a:ext cx="268" cy="268"/>
            </a:xfrm>
            <a:custGeom>
              <a:avLst/>
              <a:gdLst>
                <a:gd name="T0" fmla="*/ 0 w 268"/>
                <a:gd name="T1" fmla="*/ 215 h 268"/>
                <a:gd name="T2" fmla="*/ 81 w 268"/>
                <a:gd name="T3" fmla="*/ 134 h 268"/>
                <a:gd name="T4" fmla="*/ 0 w 268"/>
                <a:gd name="T5" fmla="*/ 54 h 268"/>
                <a:gd name="T6" fmla="*/ 54 w 268"/>
                <a:gd name="T7" fmla="*/ 0 h 268"/>
                <a:gd name="T8" fmla="*/ 134 w 268"/>
                <a:gd name="T9" fmla="*/ 81 h 268"/>
                <a:gd name="T10" fmla="*/ 214 w 268"/>
                <a:gd name="T11" fmla="*/ 0 h 268"/>
                <a:gd name="T12" fmla="*/ 268 w 268"/>
                <a:gd name="T13" fmla="*/ 54 h 268"/>
                <a:gd name="T14" fmla="*/ 188 w 268"/>
                <a:gd name="T15" fmla="*/ 134 h 268"/>
                <a:gd name="T16" fmla="*/ 268 w 268"/>
                <a:gd name="T17" fmla="*/ 215 h 268"/>
                <a:gd name="T18" fmla="*/ 214 w 268"/>
                <a:gd name="T19" fmla="*/ 268 h 268"/>
                <a:gd name="T20" fmla="*/ 134 w 268"/>
                <a:gd name="T21" fmla="*/ 188 h 268"/>
                <a:gd name="T22" fmla="*/ 54 w 268"/>
                <a:gd name="T23" fmla="*/ 268 h 268"/>
                <a:gd name="T24" fmla="*/ 0 w 268"/>
                <a:gd name="T25" fmla="*/ 215 h 2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sz="1350">
                <a:solidFill>
                  <a:srgbClr val="000000"/>
                </a:solidFill>
              </a:endParaRPr>
            </a:p>
          </p:txBody>
        </p:sp>
      </p:grpSp>
      <p:sp>
        <p:nvSpPr>
          <p:cNvPr id="5" name="Title Placeholder 4">
            <a:extLst>
              <a:ext uri="{FF2B5EF4-FFF2-40B4-BE49-F238E27FC236}">
                <a16:creationId xmlns:a16="http://schemas.microsoft.com/office/drawing/2014/main" id="{E47AA617-8B1D-41AC-B98B-87D8DF9993E4}"/>
              </a:ext>
            </a:extLst>
          </p:cNvPr>
          <p:cNvSpPr>
            <a:spLocks noGrp="1"/>
          </p:cNvSpPr>
          <p:nvPr>
            <p:ph type="title"/>
          </p:nvPr>
        </p:nvSpPr>
        <p:spPr>
          <a:xfrm>
            <a:off x="666752" y="266699"/>
            <a:ext cx="10866441" cy="930276"/>
          </a:xfrm>
          <a:prstGeom prst="rect">
            <a:avLst/>
          </a:prstGeom>
        </p:spPr>
        <p:txBody>
          <a:bodyPr vert="horz" lIns="72000" tIns="54000" rIns="72000" bIns="54000" rtlCol="0" anchor="b">
            <a:noAutofit/>
          </a:bodyPr>
          <a:lstStyle/>
          <a:p>
            <a:r>
              <a:rPr lang="nl-NL" noProof="0"/>
              <a:t>Klik om titel in te voegen</a:t>
            </a:r>
          </a:p>
        </p:txBody>
      </p:sp>
      <p:sp>
        <p:nvSpPr>
          <p:cNvPr id="6" name="Text Placeholder 5">
            <a:extLst>
              <a:ext uri="{FF2B5EF4-FFF2-40B4-BE49-F238E27FC236}">
                <a16:creationId xmlns:a16="http://schemas.microsoft.com/office/drawing/2014/main" id="{4B9982FA-94CE-476E-98B9-AED20350F85D}"/>
              </a:ext>
            </a:extLst>
          </p:cNvPr>
          <p:cNvSpPr>
            <a:spLocks noGrp="1"/>
          </p:cNvSpPr>
          <p:nvPr>
            <p:ph type="body" idx="1"/>
          </p:nvPr>
        </p:nvSpPr>
        <p:spPr>
          <a:xfrm>
            <a:off x="666748" y="1910687"/>
            <a:ext cx="10866440" cy="4398038"/>
          </a:xfrm>
          <a:prstGeom prst="rect">
            <a:avLst/>
          </a:prstGeom>
        </p:spPr>
        <p:txBody>
          <a:bodyPr vert="horz" lIns="72000" tIns="54000" rIns="72000" bIns="54000" rtlCol="0">
            <a:noAutofit/>
          </a:bodyPr>
          <a:lstStyle/>
          <a:p>
            <a:pPr lvl="1"/>
            <a:r>
              <a:rPr lang="nl-NL" noProof="0"/>
              <a:t>Tekst</a:t>
            </a:r>
          </a:p>
          <a:p>
            <a:pPr lvl="2"/>
            <a:r>
              <a:rPr lang="nl-NL" noProof="0"/>
              <a:t>Tekst</a:t>
            </a:r>
          </a:p>
          <a:p>
            <a:pPr lvl="3"/>
            <a:r>
              <a:rPr lang="nl-NL" noProof="0"/>
              <a:t>Tekst</a:t>
            </a:r>
          </a:p>
          <a:p>
            <a:pPr lvl="4"/>
            <a:r>
              <a:rPr lang="nl-NL" noProof="0"/>
              <a:t>Tekst</a:t>
            </a:r>
          </a:p>
          <a:p>
            <a:pPr lvl="5"/>
            <a:r>
              <a:rPr lang="nl-NL" noProof="0"/>
              <a:t>Tekst</a:t>
            </a:r>
          </a:p>
          <a:p>
            <a:pPr lvl="6"/>
            <a:r>
              <a:rPr lang="nl-NL" noProof="0"/>
              <a:t>Tekst</a:t>
            </a:r>
          </a:p>
          <a:p>
            <a:pPr lvl="7"/>
            <a:r>
              <a:rPr lang="nl-NL" noProof="0"/>
              <a:t>Tekst</a:t>
            </a:r>
          </a:p>
          <a:p>
            <a:pPr lvl="8"/>
            <a:r>
              <a:rPr lang="nl-NL" noProof="0"/>
              <a:t>Tekst</a:t>
            </a:r>
          </a:p>
          <a:p>
            <a:pPr lvl="8"/>
            <a:endParaRPr lang="nl-NL" noProof="0"/>
          </a:p>
        </p:txBody>
      </p:sp>
      <p:sp>
        <p:nvSpPr>
          <p:cNvPr id="13" name="Footer Placeholder 12">
            <a:extLst>
              <a:ext uri="{FF2B5EF4-FFF2-40B4-BE49-F238E27FC236}">
                <a16:creationId xmlns:a16="http://schemas.microsoft.com/office/drawing/2014/main" id="{E1B012CD-240A-4B84-9270-B57DEB0856E1}"/>
              </a:ext>
            </a:extLst>
          </p:cNvPr>
          <p:cNvSpPr>
            <a:spLocks noGrp="1"/>
          </p:cNvSpPr>
          <p:nvPr>
            <p:ph type="ftr" sz="quarter" idx="3"/>
          </p:nvPr>
        </p:nvSpPr>
        <p:spPr>
          <a:xfrm>
            <a:off x="658815" y="6423022"/>
            <a:ext cx="9675812" cy="163512"/>
          </a:xfrm>
          <a:prstGeom prst="rect">
            <a:avLst/>
          </a:prstGeom>
        </p:spPr>
        <p:txBody>
          <a:bodyPr vert="horz" lIns="72000" tIns="18000" rIns="72000" bIns="18000" rtlCol="0" anchor="b"/>
          <a:lstStyle>
            <a:lvl1pPr algn="l">
              <a:defRPr sz="600">
                <a:solidFill>
                  <a:schemeClr val="accent6">
                    <a:lumMod val="75000"/>
                  </a:schemeClr>
                </a:solidFill>
                <a:latin typeface="+mn-lt"/>
              </a:defRPr>
            </a:lvl1pPr>
          </a:lstStyle>
          <a:p>
            <a:endParaRPr lang="nl-NL"/>
          </a:p>
        </p:txBody>
      </p:sp>
      <p:sp>
        <p:nvSpPr>
          <p:cNvPr id="17" name="Slide Number Placeholder 16">
            <a:extLst>
              <a:ext uri="{FF2B5EF4-FFF2-40B4-BE49-F238E27FC236}">
                <a16:creationId xmlns:a16="http://schemas.microsoft.com/office/drawing/2014/main" id="{81D8C9C7-8523-4FC5-96C3-22AE670F7C7A}"/>
              </a:ext>
            </a:extLst>
          </p:cNvPr>
          <p:cNvSpPr>
            <a:spLocks noGrp="1"/>
          </p:cNvSpPr>
          <p:nvPr>
            <p:ph type="sldNum" sz="quarter" idx="4"/>
          </p:nvPr>
        </p:nvSpPr>
        <p:spPr>
          <a:xfrm>
            <a:off x="10510051" y="6423028"/>
            <a:ext cx="1023140" cy="168275"/>
          </a:xfrm>
          <a:prstGeom prst="rect">
            <a:avLst/>
          </a:prstGeom>
        </p:spPr>
        <p:txBody>
          <a:bodyPr vert="horz" lIns="91440" tIns="45720" rIns="91440" bIns="45720" rtlCol="0" anchor="ctr"/>
          <a:lstStyle>
            <a:lvl1pPr algn="r">
              <a:defRPr sz="600">
                <a:solidFill>
                  <a:schemeClr val="accent6">
                    <a:lumMod val="75000"/>
                  </a:schemeClr>
                </a:solidFill>
                <a:latin typeface="+mn-lt"/>
              </a:defRPr>
            </a:lvl1pPr>
          </a:lstStyle>
          <a:p>
            <a:fld id="{992CD0B2-8AB2-4C6C-8876-E15753662C9B}" type="slidenum">
              <a:rPr lang="nl-NL" smtClean="0"/>
              <a:pPr/>
              <a:t>‹nr.›</a:t>
            </a:fld>
            <a:endParaRPr lang="nl-NL"/>
          </a:p>
        </p:txBody>
      </p:sp>
    </p:spTree>
    <p:extLst>
      <p:ext uri="{BB962C8B-B14F-4D97-AF65-F5344CB8AC3E}">
        <p14:creationId xmlns:p14="http://schemas.microsoft.com/office/powerpoint/2010/main" val="374153903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 id="2147483768" r:id="rId31"/>
    <p:sldLayoutId id="2147483769" r:id="rId32"/>
    <p:sldLayoutId id="2147483771" r:id="rId33"/>
    <p:sldLayoutId id="2147483772" r:id="rId34"/>
  </p:sldLayoutIdLst>
  <p:hf hdr="0" ftr="0" dt="0"/>
  <p:txStyles>
    <p:titleStyle>
      <a:lvl1pPr algn="l" defTabSz="514350" rtl="0" eaLnBrk="1" latinLnBrk="0" hangingPunct="1">
        <a:lnSpc>
          <a:spcPct val="90000"/>
        </a:lnSpc>
        <a:spcBef>
          <a:spcPct val="0"/>
        </a:spcBef>
        <a:buNone/>
        <a:defRPr sz="2100" b="1" kern="1200">
          <a:solidFill>
            <a:schemeClr val="tx2"/>
          </a:solidFill>
          <a:latin typeface="Corbel" panose="020B0503020204020204" pitchFamily="34" charset="0"/>
          <a:ea typeface="+mj-ea"/>
          <a:cs typeface="+mj-cs"/>
        </a:defRPr>
      </a:lvl1pPr>
    </p:titleStyle>
    <p:body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p15:clr>
            <a:srgbClr val="F26B43"/>
          </p15:clr>
        </p15:guide>
        <p15:guide id="2" pos="553">
          <p15:clr>
            <a:srgbClr val="F26B43"/>
          </p15:clr>
        </p15:guide>
        <p15:guide id="3" pos="5120">
          <p15:clr>
            <a:srgbClr val="F26B43"/>
          </p15:clr>
        </p15:guide>
        <p15:guide id="4" orient="horz" pos="3974">
          <p15:clr>
            <a:srgbClr val="F26B43"/>
          </p15:clr>
        </p15:guide>
        <p15:guide id="5" orient="horz" pos="754">
          <p15:clr>
            <a:srgbClr val="F26B43"/>
          </p15:clr>
        </p15:guide>
        <p15:guide id="6" orient="horz" pos="1003">
          <p15:clr>
            <a:srgbClr val="F26B43"/>
          </p15:clr>
        </p15:guide>
        <p15:guide id="7" pos="968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mailto:h.tak@amsterdam.nl"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3" Type="http://schemas.openxmlformats.org/officeDocument/2006/relationships/hyperlink" Target="https://tinyurl.com/fairnesshandbook"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1</a:t>
            </a:fld>
            <a:endParaRPr lang="nl-NL"/>
          </a:p>
        </p:txBody>
      </p:sp>
      <p:sp>
        <p:nvSpPr>
          <p:cNvPr id="11" name="Title 1">
            <a:extLst>
              <a:ext uri="{FF2B5EF4-FFF2-40B4-BE49-F238E27FC236}">
                <a16:creationId xmlns:a16="http://schemas.microsoft.com/office/drawing/2014/main" id="{27001947-4A37-42DC-8061-4802DDA7EB60}"/>
              </a:ext>
            </a:extLst>
          </p:cNvPr>
          <p:cNvSpPr txBox="1">
            <a:spLocks/>
          </p:cNvSpPr>
          <p:nvPr/>
        </p:nvSpPr>
        <p:spPr>
          <a:xfrm>
            <a:off x="989445" y="1758950"/>
            <a:ext cx="9789584" cy="1835150"/>
          </a:xfrm>
          <a:prstGeom prst="rect">
            <a:avLst/>
          </a:prstGeom>
        </p:spPr>
        <p:txBody>
          <a:bodyPr vert="horz" lIns="91440" tIns="45720" rIns="91440" bIns="45720" rtlCol="0" anchor="b">
            <a:noAutofit/>
          </a:bodyPr>
          <a:lstStyle>
            <a:lvl1pPr algn="l" defTabSz="514350" rtl="0" eaLnBrk="1" latinLnBrk="0" hangingPunct="1">
              <a:lnSpc>
                <a:spcPct val="90000"/>
              </a:lnSpc>
              <a:spcBef>
                <a:spcPct val="0"/>
              </a:spcBef>
              <a:buNone/>
              <a:defRPr sz="2100" b="1" kern="1200">
                <a:solidFill>
                  <a:schemeClr val="tx2"/>
                </a:solidFill>
                <a:latin typeface="Corbel" panose="020B0503020204020204" pitchFamily="34" charset="0"/>
                <a:ea typeface="+mj-ea"/>
                <a:cs typeface="+mj-cs"/>
              </a:defRPr>
            </a:lvl1pPr>
          </a:lstStyle>
          <a:p>
            <a:pPr lvl="0"/>
            <a:r>
              <a:rPr lang="nl-NL" sz="3200" dirty="0"/>
              <a:t>FAIRNESS HANDBOOK</a:t>
            </a:r>
            <a:endParaRPr lang="en-US" sz="3200" dirty="0"/>
          </a:p>
        </p:txBody>
      </p:sp>
      <p:sp>
        <p:nvSpPr>
          <p:cNvPr id="12" name="Text Placeholder 2">
            <a:extLst>
              <a:ext uri="{FF2B5EF4-FFF2-40B4-BE49-F238E27FC236}">
                <a16:creationId xmlns:a16="http://schemas.microsoft.com/office/drawing/2014/main" id="{8ABF21F4-4FF1-41E0-B1AB-591668645016}"/>
              </a:ext>
            </a:extLst>
          </p:cNvPr>
          <p:cNvSpPr txBox="1">
            <a:spLocks/>
          </p:cNvSpPr>
          <p:nvPr/>
        </p:nvSpPr>
        <p:spPr>
          <a:xfrm>
            <a:off x="989445" y="3602038"/>
            <a:ext cx="9789584" cy="1752600"/>
          </a:xfrm>
          <a:prstGeom prst="rect">
            <a:avLst/>
          </a:prstGeom>
        </p:spPr>
        <p:txBody>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lvl="0" defTabSz="914400">
              <a:lnSpc>
                <a:spcPct val="100000"/>
              </a:lnSpc>
              <a:spcBef>
                <a:spcPts val="0"/>
              </a:spcBef>
              <a:buSzPct val="65000"/>
              <a:buFont typeface="Wingdings" pitchFamily="2" charset="2"/>
              <a:buNone/>
              <a:defRPr/>
            </a:pPr>
            <a:r>
              <a:rPr lang="nl-NL" sz="2400" dirty="0">
                <a:solidFill>
                  <a:schemeClr val="tx1"/>
                </a:solidFill>
                <a:latin typeface="Corbel"/>
              </a:rPr>
              <a:t>Selma Muhammad</a:t>
            </a:r>
            <a:endParaRPr lang="en-GB" sz="2400" dirty="0">
              <a:solidFill>
                <a:schemeClr val="tx1"/>
              </a:solidFill>
              <a:latin typeface="Corbel"/>
            </a:endParaRPr>
          </a:p>
        </p:txBody>
      </p:sp>
      <p:sp>
        <p:nvSpPr>
          <p:cNvPr id="13" name="Tijdelijke aanduiding voor datum 3">
            <a:extLst>
              <a:ext uri="{FF2B5EF4-FFF2-40B4-BE49-F238E27FC236}">
                <a16:creationId xmlns:a16="http://schemas.microsoft.com/office/drawing/2014/main" id="{5B3EFC35-5110-495E-BE35-D1EC75583F88}"/>
              </a:ext>
            </a:extLst>
          </p:cNvPr>
          <p:cNvSpPr txBox="1">
            <a:spLocks/>
          </p:cNvSpPr>
          <p:nvPr/>
        </p:nvSpPr>
        <p:spPr>
          <a:xfrm>
            <a:off x="989445" y="6025283"/>
            <a:ext cx="2844800" cy="365125"/>
          </a:xfrm>
          <a:prstGeom prst="rect">
            <a:avLst/>
          </a:prstGeom>
        </p:spPr>
        <p:txBody>
          <a:bodyPr/>
          <a:ls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23-5-2022</a:t>
            </a:r>
            <a:endParaRPr lang="nl-NL" dirty="0"/>
          </a:p>
        </p:txBody>
      </p:sp>
      <p:pic>
        <p:nvPicPr>
          <p:cNvPr id="16" name="Afbeelding 15">
            <a:extLst>
              <a:ext uri="{FF2B5EF4-FFF2-40B4-BE49-F238E27FC236}">
                <a16:creationId xmlns:a16="http://schemas.microsoft.com/office/drawing/2014/main" id="{CF4CE0B0-CA76-43F7-8B11-56864FBD2AE2}"/>
              </a:ext>
            </a:extLst>
          </p:cNvPr>
          <p:cNvPicPr>
            <a:picLocks noChangeAspect="1"/>
          </p:cNvPicPr>
          <p:nvPr/>
        </p:nvPicPr>
        <p:blipFill>
          <a:blip r:embed="rId3"/>
          <a:stretch>
            <a:fillRect/>
          </a:stretch>
        </p:blipFill>
        <p:spPr>
          <a:xfrm rot="10800000">
            <a:off x="9740153" y="0"/>
            <a:ext cx="2451847" cy="6858000"/>
          </a:xfrm>
          <a:prstGeom prst="rect">
            <a:avLst/>
          </a:prstGeom>
        </p:spPr>
      </p:pic>
    </p:spTree>
    <p:extLst>
      <p:ext uri="{BB962C8B-B14F-4D97-AF65-F5344CB8AC3E}">
        <p14:creationId xmlns:p14="http://schemas.microsoft.com/office/powerpoint/2010/main" val="146908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10</a:t>
            </a:fld>
            <a:endParaRPr lang="nl-NL"/>
          </a:p>
        </p:txBody>
      </p:sp>
      <p:sp>
        <p:nvSpPr>
          <p:cNvPr id="5" name="Title 4">
            <a:extLst>
              <a:ext uri="{FF2B5EF4-FFF2-40B4-BE49-F238E27FC236}">
                <a16:creationId xmlns:a16="http://schemas.microsoft.com/office/drawing/2014/main" id="{B7B73CCC-09F4-44B6-A8FB-A9D40DB9C9F0}"/>
              </a:ext>
            </a:extLst>
          </p:cNvPr>
          <p:cNvSpPr>
            <a:spLocks noGrp="1"/>
          </p:cNvSpPr>
          <p:nvPr>
            <p:ph type="title"/>
          </p:nvPr>
        </p:nvSpPr>
        <p:spPr>
          <a:xfrm>
            <a:off x="666752" y="266699"/>
            <a:ext cx="10757839" cy="930276"/>
          </a:xfrm>
        </p:spPr>
        <p:txBody>
          <a:bodyPr/>
          <a:lstStyle/>
          <a:p>
            <a:r>
              <a:rPr lang="nl-NL" sz="3200" dirty="0"/>
              <a:t>Fictief voorbeeld – het Voedselbank model</a:t>
            </a:r>
            <a:endParaRPr lang="en-US" sz="3200" dirty="0"/>
          </a:p>
        </p:txBody>
      </p:sp>
      <p:pic>
        <p:nvPicPr>
          <p:cNvPr id="6" name="Afbeelding 5">
            <a:extLst>
              <a:ext uri="{FF2B5EF4-FFF2-40B4-BE49-F238E27FC236}">
                <a16:creationId xmlns:a16="http://schemas.microsoft.com/office/drawing/2014/main" id="{5413C6F0-E156-457F-9E2E-4C5FCB78CA05}"/>
              </a:ext>
            </a:extLst>
          </p:cNvPr>
          <p:cNvPicPr>
            <a:picLocks noChangeAspect="1"/>
          </p:cNvPicPr>
          <p:nvPr/>
        </p:nvPicPr>
        <p:blipFill>
          <a:blip r:embed="rId3"/>
          <a:stretch>
            <a:fillRect/>
          </a:stretch>
        </p:blipFill>
        <p:spPr>
          <a:xfrm rot="10800000">
            <a:off x="9740153" y="-3049"/>
            <a:ext cx="2451847" cy="6858000"/>
          </a:xfrm>
          <a:prstGeom prst="rect">
            <a:avLst/>
          </a:prstGeom>
        </p:spPr>
      </p:pic>
      <p:sp>
        <p:nvSpPr>
          <p:cNvPr id="11" name="Tekstvak 10">
            <a:extLst>
              <a:ext uri="{FF2B5EF4-FFF2-40B4-BE49-F238E27FC236}">
                <a16:creationId xmlns:a16="http://schemas.microsoft.com/office/drawing/2014/main" id="{51FB9BA0-4958-4DAB-8CE6-BEE8A8C7DEDE}"/>
              </a:ext>
            </a:extLst>
          </p:cNvPr>
          <p:cNvSpPr txBox="1"/>
          <p:nvPr/>
        </p:nvSpPr>
        <p:spPr>
          <a:xfrm>
            <a:off x="666751" y="1994637"/>
            <a:ext cx="9073401" cy="2185214"/>
          </a:xfrm>
          <a:prstGeom prst="rect">
            <a:avLst/>
          </a:prstGeom>
          <a:noFill/>
        </p:spPr>
        <p:txBody>
          <a:bodyPr wrap="square">
            <a:spAutoFit/>
          </a:bodyPr>
          <a:lstStyle/>
          <a:p>
            <a:pPr marL="285750" indent="-285750">
              <a:buClr>
                <a:schemeClr val="tx2"/>
              </a:buClr>
              <a:buFont typeface="Wingdings" panose="05000000000000000000" pitchFamily="2" charset="2"/>
              <a:buChar char="§"/>
              <a:defRPr/>
            </a:pPr>
            <a:r>
              <a:rPr kumimoji="0" lang="nl-NL" sz="2000" b="0" i="0" u="none" strike="noStrike" kern="1200" cap="none" spc="0" normalizeH="0" baseline="0" noProof="0" dirty="0">
                <a:ln>
                  <a:noFill/>
                </a:ln>
                <a:solidFill>
                  <a:srgbClr val="000000"/>
                </a:solidFill>
                <a:effectLst/>
                <a:uLnTx/>
                <a:uFillTx/>
                <a:latin typeface="Corbel"/>
                <a:ea typeface="+mn-ea"/>
                <a:cs typeface="+mn-cs"/>
              </a:rPr>
              <a:t>Voorkomen dat Voedselbankhulp onrechtmatig wordt gebruikt </a:t>
            </a:r>
          </a:p>
          <a:p>
            <a:pPr marL="285750" indent="-285750">
              <a:buClr>
                <a:schemeClr val="tx2"/>
              </a:buClr>
              <a:buFont typeface="Wingdings" panose="05000000000000000000" pitchFamily="2" charset="2"/>
              <a:buChar char="§"/>
              <a:defRPr/>
            </a:pPr>
            <a:r>
              <a:rPr lang="nl-NL" sz="2000" dirty="0"/>
              <a:t>Model: voorspelt welke huishouden een grotere kans op voedingsfraude hebben</a:t>
            </a:r>
          </a:p>
          <a:p>
            <a:pPr marL="285750" indent="-285750">
              <a:buClr>
                <a:schemeClr val="tx2"/>
              </a:buClr>
              <a:buFont typeface="Wingdings" panose="05000000000000000000" pitchFamily="2" charset="2"/>
              <a:buChar char="§"/>
              <a:defRPr/>
            </a:pPr>
            <a:r>
              <a:rPr lang="nl-NL" sz="2000" dirty="0"/>
              <a:t>Model uitkomsten: </a:t>
            </a:r>
          </a:p>
          <a:p>
            <a:pPr marL="742950" lvl="1" indent="-285750">
              <a:buClr>
                <a:schemeClr val="tx2"/>
              </a:buClr>
              <a:buFont typeface="Wingdings" panose="05000000000000000000" pitchFamily="2" charset="2"/>
              <a:buChar char="§"/>
              <a:defRPr/>
            </a:pPr>
            <a:r>
              <a:rPr lang="nl-NL" sz="2000" dirty="0"/>
              <a:t>Handhavingsonderzoek </a:t>
            </a:r>
            <a:r>
              <a:rPr lang="nl-NL" sz="2000" dirty="0">
                <a:sym typeface="Wingdings" panose="05000000000000000000" pitchFamily="2" charset="2"/>
              </a:rPr>
              <a:t> hulp wordt mogelijk stopgezet</a:t>
            </a:r>
          </a:p>
          <a:p>
            <a:pPr marL="742950" lvl="1" indent="-285750">
              <a:buClr>
                <a:schemeClr val="tx2"/>
              </a:buClr>
              <a:buFont typeface="Wingdings" panose="05000000000000000000" pitchFamily="2" charset="2"/>
              <a:buChar char="§"/>
              <a:defRPr/>
            </a:pPr>
            <a:r>
              <a:rPr lang="nl-NL" sz="2000" dirty="0"/>
              <a:t>Rechtmatig gebruik van voedselbank</a:t>
            </a:r>
          </a:p>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endParaRPr lang="nl-NL" sz="1800" dirty="0">
              <a:latin typeface="Corbel"/>
            </a:endParaRP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0" i="0" u="none" strike="noStrike" kern="1200" cap="none" spc="0" normalizeH="0" baseline="0" noProof="0" dirty="0">
              <a:ln>
                <a:noFill/>
              </a:ln>
              <a:solidFill>
                <a:srgbClr val="000000"/>
              </a:solidFill>
              <a:effectLst/>
              <a:uLnTx/>
              <a:uFillTx/>
              <a:latin typeface="Corbel"/>
              <a:ea typeface="+mn-ea"/>
              <a:cs typeface="+mn-cs"/>
            </a:endParaRPr>
          </a:p>
        </p:txBody>
      </p:sp>
      <p:pic>
        <p:nvPicPr>
          <p:cNvPr id="15362" name="Picture 2" descr="Ondersteuning verduurzamen bij voedselbank">
            <a:extLst>
              <a:ext uri="{FF2B5EF4-FFF2-40B4-BE49-F238E27FC236}">
                <a16:creationId xmlns:a16="http://schemas.microsoft.com/office/drawing/2014/main" id="{898C65CB-9D3F-4C40-9B81-16737584D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026" y="4352472"/>
            <a:ext cx="4862126" cy="2505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73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2CD0B2-8AB2-4C6C-8876-E15753662C9B}" type="slidenum">
              <a:rPr kumimoji="0" lang="nl-NL" sz="600" b="0" i="0" u="none" strike="noStrike" kern="1200" cap="none" spc="0" normalizeH="0" baseline="0" noProof="0" smtClean="0">
                <a:ln>
                  <a:noFill/>
                </a:ln>
                <a:solidFill>
                  <a:srgbClr val="9F9F9F">
                    <a:lumMod val="75000"/>
                  </a:srgb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600" b="0" i="0" u="none" strike="noStrike" kern="1200" cap="none" spc="0" normalizeH="0" baseline="0" noProof="0">
              <a:ln>
                <a:noFill/>
              </a:ln>
              <a:solidFill>
                <a:srgbClr val="9F9F9F">
                  <a:lumMod val="75000"/>
                </a:srgbClr>
              </a:solidFill>
              <a:effectLst/>
              <a:uLnTx/>
              <a:uFillTx/>
              <a:latin typeface="Corbel"/>
              <a:ea typeface="+mn-ea"/>
              <a:cs typeface="+mn-cs"/>
            </a:endParaRPr>
          </a:p>
        </p:txBody>
      </p:sp>
      <p:sp>
        <p:nvSpPr>
          <p:cNvPr id="9" name="Rechthoek 8">
            <a:extLst>
              <a:ext uri="{FF2B5EF4-FFF2-40B4-BE49-F238E27FC236}">
                <a16:creationId xmlns:a16="http://schemas.microsoft.com/office/drawing/2014/main" id="{AC253E61-6EEC-4F70-8F5A-65736AF061C6}"/>
              </a:ext>
            </a:extLst>
          </p:cNvPr>
          <p:cNvSpPr/>
          <p:nvPr/>
        </p:nvSpPr>
        <p:spPr>
          <a:xfrm>
            <a:off x="6238949" y="1824"/>
            <a:ext cx="5949721" cy="685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37" b="0" i="0" u="none" strike="noStrike" kern="1200" cap="none" spc="0" normalizeH="0" baseline="0" noProof="0">
              <a:ln>
                <a:noFill/>
              </a:ln>
              <a:solidFill>
                <a:srgbClr val="FFFFFF"/>
              </a:solidFill>
              <a:effectLst/>
              <a:uLnTx/>
              <a:uFillTx/>
              <a:latin typeface="Corbel"/>
              <a:ea typeface="+mn-ea"/>
              <a:cs typeface="+mn-cs"/>
            </a:endParaRPr>
          </a:p>
        </p:txBody>
      </p:sp>
      <p:sp>
        <p:nvSpPr>
          <p:cNvPr id="15" name="Tekstvak 14">
            <a:extLst>
              <a:ext uri="{FF2B5EF4-FFF2-40B4-BE49-F238E27FC236}">
                <a16:creationId xmlns:a16="http://schemas.microsoft.com/office/drawing/2014/main" id="{6DAD194A-A1D0-45DC-BE4C-CEAB6D869540}"/>
              </a:ext>
            </a:extLst>
          </p:cNvPr>
          <p:cNvSpPr txBox="1"/>
          <p:nvPr/>
        </p:nvSpPr>
        <p:spPr>
          <a:xfrm>
            <a:off x="542510" y="526238"/>
            <a:ext cx="54105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dirty="0">
                <a:ln>
                  <a:noFill/>
                </a:ln>
                <a:solidFill>
                  <a:srgbClr val="FF0000"/>
                </a:solidFill>
                <a:effectLst/>
                <a:uLnTx/>
                <a:uFillTx/>
                <a:latin typeface="Corbel" panose="020B0503020204020204" pitchFamily="34" charset="0"/>
                <a:ea typeface="+mn-ea"/>
                <a:cs typeface="+mn-cs"/>
              </a:rPr>
              <a:t>Fase 1: Vertaling Probleem naar Model</a:t>
            </a:r>
            <a:endParaRPr kumimoji="0" lang="nl-NL" sz="2400" b="1" i="0" u="none" strike="noStrike" kern="1200" cap="none" spc="0" normalizeH="0" baseline="0" noProof="0" dirty="0">
              <a:ln>
                <a:noFill/>
              </a:ln>
              <a:solidFill>
                <a:srgbClr val="000000"/>
              </a:solidFill>
              <a:effectLst/>
              <a:uLnTx/>
              <a:uFillTx/>
              <a:latin typeface="Corbel"/>
              <a:ea typeface="+mn-ea"/>
              <a:cs typeface="+mn-cs"/>
            </a:endParaRPr>
          </a:p>
        </p:txBody>
      </p:sp>
      <p:sp>
        <p:nvSpPr>
          <p:cNvPr id="16" name="Content Placeholder 3">
            <a:extLst>
              <a:ext uri="{FF2B5EF4-FFF2-40B4-BE49-F238E27FC236}">
                <a16:creationId xmlns:a16="http://schemas.microsoft.com/office/drawing/2014/main" id="{AE9B09FC-3483-4379-8656-BA7BBF1FD921}"/>
              </a:ext>
            </a:extLst>
          </p:cNvPr>
          <p:cNvSpPr txBox="1">
            <a:spLocks/>
          </p:cNvSpPr>
          <p:nvPr/>
        </p:nvSpPr>
        <p:spPr>
          <a:xfrm>
            <a:off x="553270" y="1839305"/>
            <a:ext cx="5542730" cy="4870413"/>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
                <a:schemeClr val="tx2"/>
              </a:buClr>
              <a:buSzTx/>
              <a:tabLst/>
              <a:defRPr/>
            </a:pPr>
            <a:r>
              <a:rPr kumimoji="0" lang="nl-NL" sz="2300" b="1" i="0" u="none" strike="noStrike" kern="1200" cap="none" spc="0" normalizeH="0" baseline="0" noProof="0" dirty="0">
                <a:ln>
                  <a:noFill/>
                </a:ln>
                <a:solidFill>
                  <a:srgbClr val="000000"/>
                </a:solidFill>
                <a:effectLst/>
                <a:uLnTx/>
                <a:uFillTx/>
                <a:latin typeface="Corbel"/>
                <a:ea typeface="+mn-ea"/>
                <a:cs typeface="+mn-cs"/>
              </a:rPr>
              <a:t>Voorkomende </a:t>
            </a:r>
            <a:r>
              <a:rPr kumimoji="0" lang="nl-NL" sz="2300" b="1" i="0" u="none" strike="noStrike" kern="1200" cap="none" spc="0" normalizeH="0" baseline="0" noProof="0" dirty="0" err="1">
                <a:ln>
                  <a:noFill/>
                </a:ln>
                <a:solidFill>
                  <a:srgbClr val="000000"/>
                </a:solidFill>
                <a:effectLst/>
                <a:uLnTx/>
                <a:uFillTx/>
                <a:latin typeface="Corbel"/>
                <a:ea typeface="+mn-ea"/>
                <a:cs typeface="+mn-cs"/>
              </a:rPr>
              <a:t>biases</a:t>
            </a:r>
            <a:endParaRPr kumimoji="0" lang="nl-NL" sz="2300" b="1" i="0" u="none" strike="noStrike" kern="1200" cap="none" spc="0" normalizeH="0" baseline="0" noProof="0" dirty="0">
              <a:ln>
                <a:noFill/>
              </a:ln>
              <a:solidFill>
                <a:srgbClr val="000000"/>
              </a:solidFill>
              <a:effectLst/>
              <a:uLnTx/>
              <a:uFillTx/>
              <a:latin typeface="Corbel"/>
              <a:ea typeface="+mn-ea"/>
              <a:cs typeface="+mn-cs"/>
            </a:endParaRPr>
          </a:p>
          <a:p>
            <a:pPr marL="425054" lvl="1" indent="-285750" defTabSz="914400">
              <a:lnSpc>
                <a:spcPct val="100000"/>
              </a:lnSpc>
              <a:spcBef>
                <a:spcPts val="0"/>
              </a:spcBef>
              <a:defRPr/>
            </a:pPr>
            <a:r>
              <a:rPr lang="nl-NL" sz="1950" dirty="0" err="1">
                <a:latin typeface="Corbel"/>
              </a:rPr>
              <a:t>Abstractietraps</a:t>
            </a:r>
            <a:r>
              <a:rPr lang="nl-NL" sz="1950" dirty="0">
                <a:latin typeface="Corbel"/>
              </a:rPr>
              <a:t> </a:t>
            </a:r>
          </a:p>
          <a:p>
            <a:pPr marL="425054" lvl="1" indent="-285750" defTabSz="914400">
              <a:lnSpc>
                <a:spcPct val="100000"/>
              </a:lnSpc>
              <a:spcBef>
                <a:spcPts val="0"/>
              </a:spcBef>
              <a:defRPr/>
            </a:pPr>
            <a:r>
              <a:rPr lang="nl-NL" sz="1950" dirty="0">
                <a:latin typeface="Corbel"/>
              </a:rPr>
              <a:t>Construct </a:t>
            </a:r>
            <a:r>
              <a:rPr lang="nl-NL" sz="1950" dirty="0" err="1">
                <a:latin typeface="Corbel"/>
              </a:rPr>
              <a:t>validity</a:t>
            </a:r>
            <a:r>
              <a:rPr lang="nl-NL" sz="1950" dirty="0">
                <a:latin typeface="Corbel"/>
              </a:rPr>
              <a:t> bias</a:t>
            </a: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1"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0"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r>
              <a:rPr lang="nl-NL" sz="2300" b="1" dirty="0">
                <a:latin typeface="Corbel"/>
              </a:rPr>
              <a:t>Focus op</a:t>
            </a:r>
          </a:p>
          <a:p>
            <a:pPr marL="425054" lvl="1" indent="-285750" defTabSz="914400">
              <a:lnSpc>
                <a:spcPct val="100000"/>
              </a:lnSpc>
              <a:spcBef>
                <a:spcPts val="0"/>
              </a:spcBef>
              <a:defRPr/>
            </a:pPr>
            <a:r>
              <a:rPr lang="nl-NL" sz="1950" dirty="0">
                <a:latin typeface="Corbel"/>
              </a:rPr>
              <a:t>De mogelijk </a:t>
            </a:r>
            <a:r>
              <a:rPr lang="nl-NL" sz="1950" b="1" dirty="0">
                <a:latin typeface="Corbel"/>
              </a:rPr>
              <a:t>schadelijke effecten </a:t>
            </a:r>
            <a:r>
              <a:rPr lang="nl-NL" sz="1950" dirty="0">
                <a:latin typeface="Corbel"/>
              </a:rPr>
              <a:t>van het model en de </a:t>
            </a:r>
            <a:r>
              <a:rPr lang="nl-NL" sz="1950" b="1" dirty="0">
                <a:latin typeface="Corbel"/>
              </a:rPr>
              <a:t>demografische groepen </a:t>
            </a:r>
            <a:r>
              <a:rPr lang="nl-NL" sz="1950" dirty="0">
                <a:latin typeface="Corbel"/>
              </a:rPr>
              <a:t>als beginpunt nemen</a:t>
            </a:r>
          </a:p>
          <a:p>
            <a:pPr marL="425054" lvl="1" indent="-285750" defTabSz="914400">
              <a:lnSpc>
                <a:spcPct val="100000"/>
              </a:lnSpc>
              <a:spcBef>
                <a:spcPts val="0"/>
              </a:spcBef>
              <a:defRPr/>
            </a:pPr>
            <a:r>
              <a:rPr lang="nl-NL" sz="1950" dirty="0">
                <a:latin typeface="Corbel"/>
              </a:rPr>
              <a:t>Voorkomen dat het probleem </a:t>
            </a:r>
            <a:r>
              <a:rPr lang="nl-NL" sz="1950" b="1" dirty="0">
                <a:latin typeface="Corbel"/>
              </a:rPr>
              <a:t>onjuist vertaald</a:t>
            </a:r>
            <a:r>
              <a:rPr lang="nl-NL" sz="1950" dirty="0">
                <a:latin typeface="Corbel"/>
              </a:rPr>
              <a:t> wordt naar een model</a:t>
            </a:r>
          </a:p>
          <a:p>
            <a:pPr marL="425054" lvl="1" indent="-285750" defTabSz="914400">
              <a:lnSpc>
                <a:spcPct val="100000"/>
              </a:lnSpc>
              <a:spcBef>
                <a:spcPts val="0"/>
              </a:spcBef>
              <a:defRPr/>
            </a:pPr>
            <a:r>
              <a:rPr lang="nl-NL" sz="1950" dirty="0">
                <a:latin typeface="Corbel"/>
              </a:rPr>
              <a:t>Het </a:t>
            </a:r>
            <a:r>
              <a:rPr lang="nl-NL" sz="1950" b="1" dirty="0">
                <a:latin typeface="Corbel"/>
              </a:rPr>
              <a:t>doel van het model</a:t>
            </a:r>
            <a:r>
              <a:rPr lang="nl-NL" sz="1950" dirty="0">
                <a:latin typeface="Corbel"/>
              </a:rPr>
              <a:t> scherpstellen</a:t>
            </a:r>
          </a:p>
          <a:p>
            <a:pPr lvl="1" indent="0" defTabSz="914400">
              <a:lnSpc>
                <a:spcPct val="100000"/>
              </a:lnSpc>
              <a:spcBef>
                <a:spcPts val="0"/>
              </a:spcBef>
              <a:buNone/>
              <a:defRPr/>
            </a:pPr>
            <a:endParaRPr lang="nl-NL" sz="1950" dirty="0">
              <a:latin typeface="Corbel"/>
            </a:endParaRPr>
          </a:p>
          <a:p>
            <a:pPr lvl="1" indent="0" defTabSz="914400">
              <a:lnSpc>
                <a:spcPct val="100000"/>
              </a:lnSpc>
              <a:spcBef>
                <a:spcPts val="0"/>
              </a:spcBef>
              <a:buNone/>
              <a:defRPr/>
            </a:pPr>
            <a:endParaRPr lang="nl-NL" sz="1950" dirty="0">
              <a:latin typeface="Corbel"/>
            </a:endParaRPr>
          </a:p>
          <a:p>
            <a:pPr marL="425054" lvl="1" indent="-285750" defTabSz="914400">
              <a:lnSpc>
                <a:spcPct val="100000"/>
              </a:lnSpc>
              <a:spcBef>
                <a:spcPts val="0"/>
              </a:spcBef>
              <a:defRPr/>
            </a:pPr>
            <a:endParaRPr lang="nl-NL" sz="1950" dirty="0">
              <a:latin typeface="Corbel"/>
            </a:endParaRPr>
          </a:p>
          <a:p>
            <a:pPr marL="425054" lvl="1" indent="-285750" defTabSz="914400">
              <a:lnSpc>
                <a:spcPct val="100000"/>
              </a:lnSpc>
              <a:spcBef>
                <a:spcPts val="0"/>
              </a:spcBef>
              <a:defRPr/>
            </a:pPr>
            <a:endParaRPr lang="nl-NL" sz="1950" dirty="0">
              <a:latin typeface="Corbel"/>
            </a:endParaRPr>
          </a:p>
        </p:txBody>
      </p:sp>
      <p:pic>
        <p:nvPicPr>
          <p:cNvPr id="4" name="Afbeelding 3">
            <a:extLst>
              <a:ext uri="{FF2B5EF4-FFF2-40B4-BE49-F238E27FC236}">
                <a16:creationId xmlns:a16="http://schemas.microsoft.com/office/drawing/2014/main" id="{71A77DD3-5B8B-4A04-BB3C-12ABC7343975}"/>
              </a:ext>
            </a:extLst>
          </p:cNvPr>
          <p:cNvPicPr>
            <a:picLocks noChangeAspect="1"/>
          </p:cNvPicPr>
          <p:nvPr/>
        </p:nvPicPr>
        <p:blipFill>
          <a:blip r:embed="rId3"/>
          <a:stretch>
            <a:fillRect/>
          </a:stretch>
        </p:blipFill>
        <p:spPr>
          <a:xfrm>
            <a:off x="6806329" y="1162697"/>
            <a:ext cx="2295845" cy="3258005"/>
          </a:xfrm>
          <a:prstGeom prst="rect">
            <a:avLst/>
          </a:prstGeom>
        </p:spPr>
      </p:pic>
      <p:pic>
        <p:nvPicPr>
          <p:cNvPr id="8" name="Afbeelding 7">
            <a:extLst>
              <a:ext uri="{FF2B5EF4-FFF2-40B4-BE49-F238E27FC236}">
                <a16:creationId xmlns:a16="http://schemas.microsoft.com/office/drawing/2014/main" id="{CFAE1BA1-E43C-4EF2-A422-29DBA287326F}"/>
              </a:ext>
            </a:extLst>
          </p:cNvPr>
          <p:cNvPicPr>
            <a:picLocks noChangeAspect="1"/>
          </p:cNvPicPr>
          <p:nvPr/>
        </p:nvPicPr>
        <p:blipFill>
          <a:blip r:embed="rId4"/>
          <a:stretch>
            <a:fillRect/>
          </a:stretch>
        </p:blipFill>
        <p:spPr>
          <a:xfrm>
            <a:off x="9329977" y="-1824"/>
            <a:ext cx="1884746" cy="6858000"/>
          </a:xfrm>
          <a:prstGeom prst="rect">
            <a:avLst/>
          </a:prstGeom>
        </p:spPr>
      </p:pic>
    </p:spTree>
    <p:extLst>
      <p:ext uri="{BB962C8B-B14F-4D97-AF65-F5344CB8AC3E}">
        <p14:creationId xmlns:p14="http://schemas.microsoft.com/office/powerpoint/2010/main" val="357046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2CD0B2-8AB2-4C6C-8876-E15753662C9B}" type="slidenum">
              <a:rPr kumimoji="0" lang="nl-NL" sz="600" b="0" i="0" u="none" strike="noStrike" kern="1200" cap="none" spc="0" normalizeH="0" baseline="0" noProof="0" smtClean="0">
                <a:ln>
                  <a:noFill/>
                </a:ln>
                <a:solidFill>
                  <a:srgbClr val="9F9F9F">
                    <a:lumMod val="75000"/>
                  </a:srgb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600" b="0" i="0" u="none" strike="noStrike" kern="1200" cap="none" spc="0" normalizeH="0" baseline="0" noProof="0">
              <a:ln>
                <a:noFill/>
              </a:ln>
              <a:solidFill>
                <a:srgbClr val="9F9F9F">
                  <a:lumMod val="75000"/>
                </a:srgbClr>
              </a:solidFill>
              <a:effectLst/>
              <a:uLnTx/>
              <a:uFillTx/>
              <a:latin typeface="Corbel"/>
              <a:ea typeface="+mn-ea"/>
              <a:cs typeface="+mn-cs"/>
            </a:endParaRPr>
          </a:p>
        </p:txBody>
      </p:sp>
      <p:sp>
        <p:nvSpPr>
          <p:cNvPr id="9" name="Rechthoek 8">
            <a:extLst>
              <a:ext uri="{FF2B5EF4-FFF2-40B4-BE49-F238E27FC236}">
                <a16:creationId xmlns:a16="http://schemas.microsoft.com/office/drawing/2014/main" id="{AC253E61-6EEC-4F70-8F5A-65736AF061C6}"/>
              </a:ext>
            </a:extLst>
          </p:cNvPr>
          <p:cNvSpPr/>
          <p:nvPr/>
        </p:nvSpPr>
        <p:spPr>
          <a:xfrm>
            <a:off x="6339015" y="1824"/>
            <a:ext cx="5849655" cy="685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37" b="0" i="0" u="none" strike="noStrike" kern="1200" cap="none" spc="0" normalizeH="0" baseline="0" noProof="0">
              <a:ln>
                <a:noFill/>
              </a:ln>
              <a:solidFill>
                <a:srgbClr val="FFFFFF"/>
              </a:solidFill>
              <a:effectLst/>
              <a:uLnTx/>
              <a:uFillTx/>
              <a:latin typeface="Corbel"/>
              <a:ea typeface="+mn-ea"/>
              <a:cs typeface="+mn-cs"/>
            </a:endParaRPr>
          </a:p>
        </p:txBody>
      </p:sp>
      <p:sp>
        <p:nvSpPr>
          <p:cNvPr id="15" name="Tekstvak 14">
            <a:extLst>
              <a:ext uri="{FF2B5EF4-FFF2-40B4-BE49-F238E27FC236}">
                <a16:creationId xmlns:a16="http://schemas.microsoft.com/office/drawing/2014/main" id="{6DAD194A-A1D0-45DC-BE4C-CEAB6D869540}"/>
              </a:ext>
            </a:extLst>
          </p:cNvPr>
          <p:cNvSpPr txBox="1"/>
          <p:nvPr/>
        </p:nvSpPr>
        <p:spPr>
          <a:xfrm>
            <a:off x="553269" y="501525"/>
            <a:ext cx="54105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dirty="0">
                <a:ln>
                  <a:noFill/>
                </a:ln>
                <a:solidFill>
                  <a:srgbClr val="FF0000"/>
                </a:solidFill>
                <a:effectLst/>
                <a:uLnTx/>
                <a:uFillTx/>
                <a:latin typeface="Corbel" panose="020B0503020204020204" pitchFamily="34" charset="0"/>
                <a:ea typeface="+mn-ea"/>
                <a:cs typeface="+mn-cs"/>
              </a:rPr>
              <a:t>Fase 2: Data Verzameling &amp; Verwerking</a:t>
            </a:r>
            <a:endParaRPr kumimoji="0" lang="nl-NL" sz="2400" b="1" i="0" u="none" strike="noStrike" kern="1200" cap="none" spc="0" normalizeH="0" baseline="0" noProof="0" dirty="0">
              <a:ln>
                <a:noFill/>
              </a:ln>
              <a:solidFill>
                <a:srgbClr val="000000"/>
              </a:solidFill>
              <a:effectLst/>
              <a:uLnTx/>
              <a:uFillTx/>
              <a:latin typeface="Corbel"/>
              <a:ea typeface="+mn-ea"/>
              <a:cs typeface="+mn-cs"/>
            </a:endParaRPr>
          </a:p>
        </p:txBody>
      </p:sp>
      <p:sp>
        <p:nvSpPr>
          <p:cNvPr id="16" name="Content Placeholder 3">
            <a:extLst>
              <a:ext uri="{FF2B5EF4-FFF2-40B4-BE49-F238E27FC236}">
                <a16:creationId xmlns:a16="http://schemas.microsoft.com/office/drawing/2014/main" id="{AE9B09FC-3483-4379-8656-BA7BBF1FD921}"/>
              </a:ext>
            </a:extLst>
          </p:cNvPr>
          <p:cNvSpPr txBox="1">
            <a:spLocks/>
          </p:cNvSpPr>
          <p:nvPr/>
        </p:nvSpPr>
        <p:spPr>
          <a:xfrm>
            <a:off x="553269" y="1839305"/>
            <a:ext cx="5637465" cy="4870413"/>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
                <a:schemeClr val="tx2"/>
              </a:buClr>
              <a:buSzTx/>
              <a:tabLst/>
              <a:defRPr/>
            </a:pPr>
            <a:r>
              <a:rPr kumimoji="0" lang="nl-NL" sz="2300" b="1" i="0" u="none" strike="noStrike" kern="1200" cap="none" spc="0" normalizeH="0" baseline="0" noProof="0" dirty="0">
                <a:ln>
                  <a:noFill/>
                </a:ln>
                <a:solidFill>
                  <a:srgbClr val="000000"/>
                </a:solidFill>
                <a:effectLst/>
                <a:uLnTx/>
                <a:uFillTx/>
                <a:latin typeface="Corbel"/>
                <a:ea typeface="+mn-ea"/>
                <a:cs typeface="+mn-cs"/>
              </a:rPr>
              <a:t>Voorkomende </a:t>
            </a:r>
            <a:r>
              <a:rPr kumimoji="0" lang="nl-NL" sz="2300" b="1" i="0" u="none" strike="noStrike" kern="1200" cap="none" spc="0" normalizeH="0" baseline="0" noProof="0" dirty="0" err="1">
                <a:ln>
                  <a:noFill/>
                </a:ln>
                <a:solidFill>
                  <a:srgbClr val="000000"/>
                </a:solidFill>
                <a:effectLst/>
                <a:uLnTx/>
                <a:uFillTx/>
                <a:latin typeface="Corbel"/>
                <a:ea typeface="+mn-ea"/>
                <a:cs typeface="+mn-cs"/>
              </a:rPr>
              <a:t>biases</a:t>
            </a:r>
            <a:endParaRPr kumimoji="0" lang="nl-NL" sz="2300" b="1" i="0" u="none" strike="noStrike" kern="1200" cap="none" spc="0" normalizeH="0" baseline="0" noProof="0" dirty="0">
              <a:ln>
                <a:noFill/>
              </a:ln>
              <a:solidFill>
                <a:srgbClr val="000000"/>
              </a:solidFill>
              <a:effectLst/>
              <a:uLnTx/>
              <a:uFillTx/>
              <a:latin typeface="Corbel"/>
              <a:ea typeface="+mn-ea"/>
              <a:cs typeface="+mn-cs"/>
            </a:endParaRPr>
          </a:p>
          <a:p>
            <a:pPr marL="425054" lvl="1" indent="-285750" defTabSz="914400">
              <a:lnSpc>
                <a:spcPct val="100000"/>
              </a:lnSpc>
              <a:spcBef>
                <a:spcPts val="0"/>
              </a:spcBef>
              <a:defRPr/>
            </a:pPr>
            <a:r>
              <a:rPr lang="nl-NL" sz="1800" dirty="0">
                <a:latin typeface="Corbel"/>
              </a:rPr>
              <a:t>Historische bias</a:t>
            </a:r>
          </a:p>
          <a:p>
            <a:pPr marL="425054" lvl="1" indent="-285750" defTabSz="914400">
              <a:lnSpc>
                <a:spcPct val="100000"/>
              </a:lnSpc>
              <a:spcBef>
                <a:spcPts val="0"/>
              </a:spcBef>
              <a:defRPr/>
            </a:pPr>
            <a:r>
              <a:rPr lang="nl-NL" sz="1800" dirty="0">
                <a:latin typeface="Corbel"/>
              </a:rPr>
              <a:t>Statistische bias</a:t>
            </a: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1"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0"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r>
              <a:rPr lang="nl-NL" sz="2300" b="1" dirty="0">
                <a:latin typeface="Corbel"/>
              </a:rPr>
              <a:t>Doelen</a:t>
            </a:r>
          </a:p>
          <a:p>
            <a:pPr marL="425054" lvl="1" indent="-285750" defTabSz="914400">
              <a:lnSpc>
                <a:spcPct val="100000"/>
              </a:lnSpc>
              <a:spcBef>
                <a:spcPts val="0"/>
              </a:spcBef>
              <a:defRPr/>
            </a:pPr>
            <a:r>
              <a:rPr lang="nl-NL" sz="1950" b="1" dirty="0">
                <a:latin typeface="Corbel"/>
              </a:rPr>
              <a:t>Inzicht verkrijgen in</a:t>
            </a:r>
            <a:r>
              <a:rPr lang="nl-NL" sz="1950" dirty="0">
                <a:latin typeface="Corbel"/>
              </a:rPr>
              <a:t> </a:t>
            </a:r>
            <a:r>
              <a:rPr lang="nl-NL" sz="1950" b="1" dirty="0">
                <a:latin typeface="Corbel"/>
              </a:rPr>
              <a:t>de dataset en variabelen </a:t>
            </a:r>
            <a:r>
              <a:rPr lang="nl-NL" sz="1950" dirty="0">
                <a:latin typeface="Corbel"/>
              </a:rPr>
              <a:t>om te voorkomen dat deze patronen van discriminatie bevatten.</a:t>
            </a:r>
          </a:p>
          <a:p>
            <a:pPr marL="425054" lvl="1" indent="-285750" defTabSz="914400">
              <a:lnSpc>
                <a:spcPct val="100000"/>
              </a:lnSpc>
              <a:spcBef>
                <a:spcPts val="0"/>
              </a:spcBef>
              <a:defRPr/>
            </a:pPr>
            <a:r>
              <a:rPr lang="nl-NL" sz="1950" b="1" dirty="0">
                <a:latin typeface="Corbel"/>
              </a:rPr>
              <a:t>Onderbouwen van de inclusie/exclusie van variabelen in het model </a:t>
            </a:r>
            <a:r>
              <a:rPr lang="nl-NL" sz="1950" dirty="0">
                <a:latin typeface="Corbel"/>
              </a:rPr>
              <a:t>om te kijken welke variabelen mogelijk directe of indirecte bias veroorzaken.</a:t>
            </a:r>
          </a:p>
          <a:p>
            <a:pPr lvl="1" indent="0" defTabSz="914400">
              <a:lnSpc>
                <a:spcPct val="100000"/>
              </a:lnSpc>
              <a:spcBef>
                <a:spcPts val="0"/>
              </a:spcBef>
              <a:buNone/>
              <a:defRPr/>
            </a:pPr>
            <a:endParaRPr lang="nl-NL" sz="1950" dirty="0">
              <a:latin typeface="Corbel"/>
            </a:endParaRPr>
          </a:p>
          <a:p>
            <a:pPr marL="425054" lvl="1" indent="-285750" defTabSz="914400">
              <a:lnSpc>
                <a:spcPct val="100000"/>
              </a:lnSpc>
              <a:spcBef>
                <a:spcPts val="0"/>
              </a:spcBef>
              <a:defRPr/>
            </a:pPr>
            <a:endParaRPr lang="nl-NL" sz="1950" dirty="0">
              <a:latin typeface="Corbel"/>
            </a:endParaRPr>
          </a:p>
          <a:p>
            <a:pPr marL="425054" lvl="1" indent="-285750" defTabSz="914400">
              <a:lnSpc>
                <a:spcPct val="100000"/>
              </a:lnSpc>
              <a:spcBef>
                <a:spcPts val="0"/>
              </a:spcBef>
              <a:defRPr/>
            </a:pPr>
            <a:endParaRPr lang="nl-NL" sz="1950" dirty="0">
              <a:latin typeface="Corbel"/>
            </a:endParaRPr>
          </a:p>
        </p:txBody>
      </p:sp>
      <p:pic>
        <p:nvPicPr>
          <p:cNvPr id="4" name="Afbeelding 3">
            <a:extLst>
              <a:ext uri="{FF2B5EF4-FFF2-40B4-BE49-F238E27FC236}">
                <a16:creationId xmlns:a16="http://schemas.microsoft.com/office/drawing/2014/main" id="{71A77DD3-5B8B-4A04-BB3C-12ABC7343975}"/>
              </a:ext>
            </a:extLst>
          </p:cNvPr>
          <p:cNvPicPr>
            <a:picLocks noChangeAspect="1"/>
          </p:cNvPicPr>
          <p:nvPr/>
        </p:nvPicPr>
        <p:blipFill>
          <a:blip r:embed="rId3"/>
          <a:stretch>
            <a:fillRect/>
          </a:stretch>
        </p:blipFill>
        <p:spPr>
          <a:xfrm>
            <a:off x="6893856" y="1839305"/>
            <a:ext cx="2295845" cy="3258005"/>
          </a:xfrm>
          <a:prstGeom prst="rect">
            <a:avLst/>
          </a:prstGeom>
        </p:spPr>
      </p:pic>
      <p:pic>
        <p:nvPicPr>
          <p:cNvPr id="5" name="Afbeelding 4">
            <a:extLst>
              <a:ext uri="{FF2B5EF4-FFF2-40B4-BE49-F238E27FC236}">
                <a16:creationId xmlns:a16="http://schemas.microsoft.com/office/drawing/2014/main" id="{AF600AF0-A239-4E5F-A637-656B30C4A3FA}"/>
              </a:ext>
            </a:extLst>
          </p:cNvPr>
          <p:cNvPicPr>
            <a:picLocks noChangeAspect="1"/>
          </p:cNvPicPr>
          <p:nvPr/>
        </p:nvPicPr>
        <p:blipFill>
          <a:blip r:embed="rId4"/>
          <a:stretch>
            <a:fillRect/>
          </a:stretch>
        </p:blipFill>
        <p:spPr>
          <a:xfrm>
            <a:off x="9263842" y="-1824"/>
            <a:ext cx="2412184" cy="6858000"/>
          </a:xfrm>
          <a:prstGeom prst="rect">
            <a:avLst/>
          </a:prstGeom>
        </p:spPr>
      </p:pic>
    </p:spTree>
    <p:extLst>
      <p:ext uri="{BB962C8B-B14F-4D97-AF65-F5344CB8AC3E}">
        <p14:creationId xmlns:p14="http://schemas.microsoft.com/office/powerpoint/2010/main" val="200489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2CD0B2-8AB2-4C6C-8876-E15753662C9B}" type="slidenum">
              <a:rPr kumimoji="0" lang="nl-NL" sz="600" b="0" i="0" u="none" strike="noStrike" kern="1200" cap="none" spc="0" normalizeH="0" baseline="0" noProof="0" smtClean="0">
                <a:ln>
                  <a:noFill/>
                </a:ln>
                <a:solidFill>
                  <a:srgbClr val="9F9F9F">
                    <a:lumMod val="75000"/>
                  </a:srgb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600" b="0" i="0" u="none" strike="noStrike" kern="1200" cap="none" spc="0" normalizeH="0" baseline="0" noProof="0">
              <a:ln>
                <a:noFill/>
              </a:ln>
              <a:solidFill>
                <a:srgbClr val="9F9F9F">
                  <a:lumMod val="75000"/>
                </a:srgbClr>
              </a:solidFill>
              <a:effectLst/>
              <a:uLnTx/>
              <a:uFillTx/>
              <a:latin typeface="Corbel"/>
              <a:ea typeface="+mn-ea"/>
              <a:cs typeface="+mn-cs"/>
            </a:endParaRPr>
          </a:p>
        </p:txBody>
      </p:sp>
      <p:sp>
        <p:nvSpPr>
          <p:cNvPr id="9" name="Rechthoek 8">
            <a:extLst>
              <a:ext uri="{FF2B5EF4-FFF2-40B4-BE49-F238E27FC236}">
                <a16:creationId xmlns:a16="http://schemas.microsoft.com/office/drawing/2014/main" id="{AC253E61-6EEC-4F70-8F5A-65736AF061C6}"/>
              </a:ext>
            </a:extLst>
          </p:cNvPr>
          <p:cNvSpPr/>
          <p:nvPr/>
        </p:nvSpPr>
        <p:spPr>
          <a:xfrm>
            <a:off x="6402693" y="-1824"/>
            <a:ext cx="5849655" cy="685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37" b="0" i="0" u="none" strike="noStrike" kern="1200" cap="none" spc="0" normalizeH="0" baseline="0" noProof="0">
              <a:ln>
                <a:noFill/>
              </a:ln>
              <a:solidFill>
                <a:srgbClr val="FFFFFF"/>
              </a:solidFill>
              <a:effectLst/>
              <a:uLnTx/>
              <a:uFillTx/>
              <a:latin typeface="Corbel"/>
              <a:ea typeface="+mn-ea"/>
              <a:cs typeface="+mn-cs"/>
            </a:endParaRPr>
          </a:p>
        </p:txBody>
      </p:sp>
      <p:sp>
        <p:nvSpPr>
          <p:cNvPr id="15" name="Tekstvak 14">
            <a:extLst>
              <a:ext uri="{FF2B5EF4-FFF2-40B4-BE49-F238E27FC236}">
                <a16:creationId xmlns:a16="http://schemas.microsoft.com/office/drawing/2014/main" id="{6DAD194A-A1D0-45DC-BE4C-CEAB6D869540}"/>
              </a:ext>
            </a:extLst>
          </p:cNvPr>
          <p:cNvSpPr txBox="1"/>
          <p:nvPr/>
        </p:nvSpPr>
        <p:spPr>
          <a:xfrm>
            <a:off x="553269" y="538595"/>
            <a:ext cx="54105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dirty="0">
                <a:ln>
                  <a:noFill/>
                </a:ln>
                <a:solidFill>
                  <a:srgbClr val="FF0000"/>
                </a:solidFill>
                <a:effectLst/>
                <a:uLnTx/>
                <a:uFillTx/>
                <a:latin typeface="Corbel" panose="020B0503020204020204" pitchFamily="34" charset="0"/>
                <a:ea typeface="+mn-ea"/>
                <a:cs typeface="+mn-cs"/>
              </a:rPr>
              <a:t>Fase 3: Model bouwen</a:t>
            </a:r>
            <a:endParaRPr kumimoji="0" lang="nl-NL" sz="2400" b="1" i="0" u="none" strike="noStrike" kern="1200" cap="none" spc="0" normalizeH="0" baseline="0" noProof="0" dirty="0">
              <a:ln>
                <a:noFill/>
              </a:ln>
              <a:solidFill>
                <a:srgbClr val="000000"/>
              </a:solidFill>
              <a:effectLst/>
              <a:uLnTx/>
              <a:uFillTx/>
              <a:latin typeface="Corbel"/>
              <a:ea typeface="+mn-ea"/>
              <a:cs typeface="+mn-cs"/>
            </a:endParaRPr>
          </a:p>
        </p:txBody>
      </p:sp>
      <p:sp>
        <p:nvSpPr>
          <p:cNvPr id="16" name="Content Placeholder 3">
            <a:extLst>
              <a:ext uri="{FF2B5EF4-FFF2-40B4-BE49-F238E27FC236}">
                <a16:creationId xmlns:a16="http://schemas.microsoft.com/office/drawing/2014/main" id="{AE9B09FC-3483-4379-8656-BA7BBF1FD921}"/>
              </a:ext>
            </a:extLst>
          </p:cNvPr>
          <p:cNvSpPr txBox="1">
            <a:spLocks/>
          </p:cNvSpPr>
          <p:nvPr/>
        </p:nvSpPr>
        <p:spPr>
          <a:xfrm>
            <a:off x="553269" y="1839305"/>
            <a:ext cx="5637465" cy="4870413"/>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
                <a:schemeClr val="tx2"/>
              </a:buClr>
              <a:buSzTx/>
              <a:tabLst/>
              <a:defRPr/>
            </a:pPr>
            <a:r>
              <a:rPr kumimoji="0" lang="nl-NL" sz="2300" b="1" i="0" u="none" strike="noStrike" kern="1200" cap="none" spc="0" normalizeH="0" baseline="0" noProof="0" dirty="0">
                <a:ln>
                  <a:noFill/>
                </a:ln>
                <a:solidFill>
                  <a:srgbClr val="000000"/>
                </a:solidFill>
                <a:effectLst/>
                <a:uLnTx/>
                <a:uFillTx/>
                <a:latin typeface="Corbel"/>
                <a:ea typeface="+mn-ea"/>
                <a:cs typeface="+mn-cs"/>
              </a:rPr>
              <a:t>Voorkomende </a:t>
            </a:r>
            <a:r>
              <a:rPr kumimoji="0" lang="nl-NL" sz="2300" b="1" i="0" u="none" strike="noStrike" kern="1200" cap="none" spc="0" normalizeH="0" baseline="0" noProof="0" dirty="0" err="1">
                <a:ln>
                  <a:noFill/>
                </a:ln>
                <a:solidFill>
                  <a:srgbClr val="000000"/>
                </a:solidFill>
                <a:effectLst/>
                <a:uLnTx/>
                <a:uFillTx/>
                <a:latin typeface="Corbel"/>
                <a:ea typeface="+mn-ea"/>
                <a:cs typeface="+mn-cs"/>
              </a:rPr>
              <a:t>biases</a:t>
            </a:r>
            <a:endParaRPr kumimoji="0" lang="nl-NL" sz="2300" b="1" i="0" u="none" strike="noStrike" kern="1200" cap="none" spc="0" normalizeH="0" baseline="0" noProof="0" dirty="0">
              <a:ln>
                <a:noFill/>
              </a:ln>
              <a:solidFill>
                <a:srgbClr val="000000"/>
              </a:solidFill>
              <a:effectLst/>
              <a:uLnTx/>
              <a:uFillTx/>
              <a:latin typeface="Corbel"/>
              <a:ea typeface="+mn-ea"/>
              <a:cs typeface="+mn-cs"/>
            </a:endParaRPr>
          </a:p>
          <a:p>
            <a:pPr marL="425054" lvl="1" indent="-285750" defTabSz="914400">
              <a:lnSpc>
                <a:spcPct val="100000"/>
              </a:lnSpc>
              <a:spcBef>
                <a:spcPts val="0"/>
              </a:spcBef>
              <a:defRPr/>
            </a:pPr>
            <a:r>
              <a:rPr lang="nl-NL" sz="1800" dirty="0">
                <a:latin typeface="Corbel"/>
              </a:rPr>
              <a:t>Learning bias</a:t>
            </a:r>
          </a:p>
          <a:p>
            <a:pPr marL="425054" lvl="1" indent="-285750" defTabSz="914400">
              <a:lnSpc>
                <a:spcPct val="100000"/>
              </a:lnSpc>
              <a:spcBef>
                <a:spcPts val="0"/>
              </a:spcBef>
              <a:defRPr/>
            </a:pPr>
            <a:r>
              <a:rPr lang="nl-NL" sz="1800" dirty="0" err="1">
                <a:latin typeface="Corbel"/>
              </a:rPr>
              <a:t>Aggregation</a:t>
            </a:r>
            <a:r>
              <a:rPr lang="nl-NL" sz="1800" dirty="0">
                <a:latin typeface="Corbel"/>
              </a:rPr>
              <a:t> bias</a:t>
            </a: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1"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0"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r>
              <a:rPr lang="nl-NL" sz="2300" b="1" dirty="0">
                <a:latin typeface="Corbel"/>
              </a:rPr>
              <a:t>Doelen</a:t>
            </a:r>
          </a:p>
          <a:p>
            <a:pPr marL="425054" lvl="1" indent="-285750" defTabSz="914400">
              <a:lnSpc>
                <a:spcPct val="100000"/>
              </a:lnSpc>
              <a:spcBef>
                <a:spcPts val="0"/>
              </a:spcBef>
              <a:defRPr/>
            </a:pPr>
            <a:r>
              <a:rPr lang="nl-NL" sz="1950" dirty="0">
                <a:latin typeface="Corbel"/>
              </a:rPr>
              <a:t>Voorkomen dat een model alleen goed werkt voor </a:t>
            </a:r>
            <a:r>
              <a:rPr lang="nl-NL" sz="1950" b="1" dirty="0">
                <a:latin typeface="Corbel"/>
              </a:rPr>
              <a:t>meerderheidsgroepen</a:t>
            </a:r>
            <a:r>
              <a:rPr lang="nl-NL" sz="1950" dirty="0">
                <a:latin typeface="Corbel"/>
              </a:rPr>
              <a:t> uit de dataset</a:t>
            </a:r>
          </a:p>
          <a:p>
            <a:pPr marL="425054" lvl="1" indent="-285750" defTabSz="914400">
              <a:lnSpc>
                <a:spcPct val="100000"/>
              </a:lnSpc>
              <a:spcBef>
                <a:spcPts val="0"/>
              </a:spcBef>
              <a:defRPr/>
            </a:pPr>
            <a:r>
              <a:rPr lang="nl-NL" sz="1950" dirty="0">
                <a:latin typeface="Corbel"/>
              </a:rPr>
              <a:t>De variabelen met </a:t>
            </a:r>
            <a:r>
              <a:rPr lang="nl-NL" sz="1950" b="1" dirty="0">
                <a:latin typeface="Corbel"/>
              </a:rPr>
              <a:t>hoge voorspellende waarde </a:t>
            </a:r>
            <a:r>
              <a:rPr lang="nl-NL" sz="1950" dirty="0">
                <a:latin typeface="Corbel"/>
              </a:rPr>
              <a:t>nader onderzoeken</a:t>
            </a:r>
          </a:p>
          <a:p>
            <a:pPr marL="425054" lvl="1" indent="-285750" defTabSz="914400">
              <a:lnSpc>
                <a:spcPct val="100000"/>
              </a:lnSpc>
              <a:spcBef>
                <a:spcPts val="0"/>
              </a:spcBef>
              <a:defRPr/>
            </a:pPr>
            <a:endParaRPr lang="nl-NL" sz="1950" dirty="0">
              <a:latin typeface="Corbel"/>
            </a:endParaRPr>
          </a:p>
          <a:p>
            <a:pPr marL="425054" lvl="1" indent="-285750" defTabSz="914400">
              <a:lnSpc>
                <a:spcPct val="100000"/>
              </a:lnSpc>
              <a:spcBef>
                <a:spcPts val="0"/>
              </a:spcBef>
              <a:defRPr/>
            </a:pPr>
            <a:endParaRPr lang="nl-NL" sz="1950" dirty="0">
              <a:latin typeface="Corbel"/>
            </a:endParaRPr>
          </a:p>
        </p:txBody>
      </p:sp>
      <p:pic>
        <p:nvPicPr>
          <p:cNvPr id="4" name="Afbeelding 3">
            <a:extLst>
              <a:ext uri="{FF2B5EF4-FFF2-40B4-BE49-F238E27FC236}">
                <a16:creationId xmlns:a16="http://schemas.microsoft.com/office/drawing/2014/main" id="{71A77DD3-5B8B-4A04-BB3C-12ABC7343975}"/>
              </a:ext>
            </a:extLst>
          </p:cNvPr>
          <p:cNvPicPr>
            <a:picLocks noChangeAspect="1"/>
          </p:cNvPicPr>
          <p:nvPr/>
        </p:nvPicPr>
        <p:blipFill>
          <a:blip r:embed="rId3"/>
          <a:stretch>
            <a:fillRect/>
          </a:stretch>
        </p:blipFill>
        <p:spPr>
          <a:xfrm>
            <a:off x="6629616" y="2439539"/>
            <a:ext cx="2295845" cy="3258005"/>
          </a:xfrm>
          <a:prstGeom prst="rect">
            <a:avLst/>
          </a:prstGeom>
        </p:spPr>
      </p:pic>
      <p:sp>
        <p:nvSpPr>
          <p:cNvPr id="10" name="Tekstvak 9">
            <a:extLst>
              <a:ext uri="{FF2B5EF4-FFF2-40B4-BE49-F238E27FC236}">
                <a16:creationId xmlns:a16="http://schemas.microsoft.com/office/drawing/2014/main" id="{2E7A3456-7F2B-4C07-BE49-033C8A583898}"/>
              </a:ext>
            </a:extLst>
          </p:cNvPr>
          <p:cNvSpPr txBox="1"/>
          <p:nvPr/>
        </p:nvSpPr>
        <p:spPr>
          <a:xfrm>
            <a:off x="515974" y="5396075"/>
            <a:ext cx="5504055" cy="923330"/>
          </a:xfrm>
          <a:prstGeom prst="rect">
            <a:avLst/>
          </a:prstGeom>
          <a:noFill/>
        </p:spPr>
        <p:txBody>
          <a:bodyPr wrap="square">
            <a:spAutoFit/>
          </a:bodyPr>
          <a:lstStyle/>
          <a:p>
            <a:r>
              <a:rPr lang="nl-NL" dirty="0"/>
              <a:t>Wat doe je wanneer er een variabele een hoge voorspellende waarde heeft in het model terwijl deze voorheen minder belangrijk was voor de besluitvoering?</a:t>
            </a:r>
            <a:endParaRPr lang="en-GB" dirty="0"/>
          </a:p>
        </p:txBody>
      </p:sp>
      <p:pic>
        <p:nvPicPr>
          <p:cNvPr id="7" name="Afbeelding 6">
            <a:extLst>
              <a:ext uri="{FF2B5EF4-FFF2-40B4-BE49-F238E27FC236}">
                <a16:creationId xmlns:a16="http://schemas.microsoft.com/office/drawing/2014/main" id="{3AFA0A64-850B-47ED-BF7E-3A3E6CEA593C}"/>
              </a:ext>
            </a:extLst>
          </p:cNvPr>
          <p:cNvPicPr>
            <a:picLocks noChangeAspect="1"/>
          </p:cNvPicPr>
          <p:nvPr/>
        </p:nvPicPr>
        <p:blipFill>
          <a:blip r:embed="rId4"/>
          <a:stretch>
            <a:fillRect/>
          </a:stretch>
        </p:blipFill>
        <p:spPr>
          <a:xfrm>
            <a:off x="8925461" y="140066"/>
            <a:ext cx="2963779" cy="6570573"/>
          </a:xfrm>
          <a:prstGeom prst="rect">
            <a:avLst/>
          </a:prstGeom>
        </p:spPr>
      </p:pic>
    </p:spTree>
    <p:extLst>
      <p:ext uri="{BB962C8B-B14F-4D97-AF65-F5344CB8AC3E}">
        <p14:creationId xmlns:p14="http://schemas.microsoft.com/office/powerpoint/2010/main" val="120215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2CD0B2-8AB2-4C6C-8876-E15753662C9B}" type="slidenum">
              <a:rPr kumimoji="0" lang="nl-NL" sz="600" b="0" i="0" u="none" strike="noStrike" kern="1200" cap="none" spc="0" normalizeH="0" baseline="0" noProof="0" smtClean="0">
                <a:ln>
                  <a:noFill/>
                </a:ln>
                <a:solidFill>
                  <a:srgbClr val="9F9F9F">
                    <a:lumMod val="75000"/>
                  </a:srgb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600" b="0" i="0" u="none" strike="noStrike" kern="1200" cap="none" spc="0" normalizeH="0" baseline="0" noProof="0">
              <a:ln>
                <a:noFill/>
              </a:ln>
              <a:solidFill>
                <a:srgbClr val="9F9F9F">
                  <a:lumMod val="75000"/>
                </a:srgbClr>
              </a:solidFill>
              <a:effectLst/>
              <a:uLnTx/>
              <a:uFillTx/>
              <a:latin typeface="Corbel"/>
              <a:ea typeface="+mn-ea"/>
              <a:cs typeface="+mn-cs"/>
            </a:endParaRPr>
          </a:p>
        </p:txBody>
      </p:sp>
      <p:sp>
        <p:nvSpPr>
          <p:cNvPr id="9" name="Rechthoek 8">
            <a:extLst>
              <a:ext uri="{FF2B5EF4-FFF2-40B4-BE49-F238E27FC236}">
                <a16:creationId xmlns:a16="http://schemas.microsoft.com/office/drawing/2014/main" id="{AC253E61-6EEC-4F70-8F5A-65736AF061C6}"/>
              </a:ext>
            </a:extLst>
          </p:cNvPr>
          <p:cNvSpPr/>
          <p:nvPr/>
        </p:nvSpPr>
        <p:spPr>
          <a:xfrm>
            <a:off x="6339015" y="1824"/>
            <a:ext cx="5849655" cy="685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37" b="0" i="0" u="none" strike="noStrike" kern="1200" cap="none" spc="0" normalizeH="0" baseline="0" noProof="0">
              <a:ln>
                <a:noFill/>
              </a:ln>
              <a:solidFill>
                <a:srgbClr val="FFFFFF"/>
              </a:solidFill>
              <a:effectLst/>
              <a:uLnTx/>
              <a:uFillTx/>
              <a:latin typeface="Corbel"/>
              <a:ea typeface="+mn-ea"/>
              <a:cs typeface="+mn-cs"/>
            </a:endParaRPr>
          </a:p>
        </p:txBody>
      </p:sp>
      <p:sp>
        <p:nvSpPr>
          <p:cNvPr id="15" name="Tekstvak 14">
            <a:extLst>
              <a:ext uri="{FF2B5EF4-FFF2-40B4-BE49-F238E27FC236}">
                <a16:creationId xmlns:a16="http://schemas.microsoft.com/office/drawing/2014/main" id="{6DAD194A-A1D0-45DC-BE4C-CEAB6D869540}"/>
              </a:ext>
            </a:extLst>
          </p:cNvPr>
          <p:cNvSpPr txBox="1"/>
          <p:nvPr/>
        </p:nvSpPr>
        <p:spPr>
          <a:xfrm>
            <a:off x="553269" y="538595"/>
            <a:ext cx="54105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dirty="0">
                <a:ln>
                  <a:noFill/>
                </a:ln>
                <a:solidFill>
                  <a:srgbClr val="FF0000"/>
                </a:solidFill>
                <a:effectLst/>
                <a:uLnTx/>
                <a:uFillTx/>
                <a:latin typeface="Corbel" panose="020B0503020204020204" pitchFamily="34" charset="0"/>
                <a:ea typeface="+mn-ea"/>
                <a:cs typeface="+mn-cs"/>
              </a:rPr>
              <a:t>Fase 4: Evaluatie</a:t>
            </a:r>
            <a:endParaRPr kumimoji="0" lang="nl-NL" sz="2400" b="1" i="0" u="none" strike="noStrike" kern="1200" cap="none" spc="0" normalizeH="0" baseline="0" noProof="0" dirty="0">
              <a:ln>
                <a:noFill/>
              </a:ln>
              <a:solidFill>
                <a:srgbClr val="000000"/>
              </a:solidFill>
              <a:effectLst/>
              <a:uLnTx/>
              <a:uFillTx/>
              <a:latin typeface="Corbel"/>
              <a:ea typeface="+mn-ea"/>
              <a:cs typeface="+mn-cs"/>
            </a:endParaRPr>
          </a:p>
        </p:txBody>
      </p:sp>
      <p:sp>
        <p:nvSpPr>
          <p:cNvPr id="16" name="Content Placeholder 3">
            <a:extLst>
              <a:ext uri="{FF2B5EF4-FFF2-40B4-BE49-F238E27FC236}">
                <a16:creationId xmlns:a16="http://schemas.microsoft.com/office/drawing/2014/main" id="{AE9B09FC-3483-4379-8656-BA7BBF1FD921}"/>
              </a:ext>
            </a:extLst>
          </p:cNvPr>
          <p:cNvSpPr txBox="1">
            <a:spLocks/>
          </p:cNvSpPr>
          <p:nvPr/>
        </p:nvSpPr>
        <p:spPr>
          <a:xfrm>
            <a:off x="553269" y="1839305"/>
            <a:ext cx="5637465" cy="4870413"/>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
                <a:schemeClr val="tx2"/>
              </a:buClr>
              <a:buSzTx/>
              <a:tabLst/>
              <a:defRPr/>
            </a:pPr>
            <a:r>
              <a:rPr kumimoji="0" lang="nl-NL" sz="2300" b="1" i="0" u="none" strike="noStrike" kern="1200" cap="none" spc="0" normalizeH="0" baseline="0" noProof="0" dirty="0">
                <a:ln>
                  <a:noFill/>
                </a:ln>
                <a:solidFill>
                  <a:srgbClr val="000000"/>
                </a:solidFill>
                <a:effectLst/>
                <a:uLnTx/>
                <a:uFillTx/>
                <a:latin typeface="Corbel"/>
                <a:ea typeface="+mn-ea"/>
                <a:cs typeface="+mn-cs"/>
              </a:rPr>
              <a:t>Voorkomende </a:t>
            </a:r>
            <a:r>
              <a:rPr kumimoji="0" lang="nl-NL" sz="2300" b="1" i="0" u="none" strike="noStrike" kern="1200" cap="none" spc="0" normalizeH="0" baseline="0" noProof="0" dirty="0" err="1">
                <a:ln>
                  <a:noFill/>
                </a:ln>
                <a:solidFill>
                  <a:srgbClr val="000000"/>
                </a:solidFill>
                <a:effectLst/>
                <a:uLnTx/>
                <a:uFillTx/>
                <a:latin typeface="Corbel"/>
                <a:ea typeface="+mn-ea"/>
                <a:cs typeface="+mn-cs"/>
              </a:rPr>
              <a:t>biases</a:t>
            </a:r>
            <a:endParaRPr kumimoji="0" lang="nl-NL" sz="2300" b="1" i="0" u="none" strike="noStrike" kern="1200" cap="none" spc="0" normalizeH="0" baseline="0" noProof="0" dirty="0">
              <a:ln>
                <a:noFill/>
              </a:ln>
              <a:solidFill>
                <a:srgbClr val="000000"/>
              </a:solidFill>
              <a:effectLst/>
              <a:uLnTx/>
              <a:uFillTx/>
              <a:latin typeface="Corbel"/>
              <a:ea typeface="+mn-ea"/>
              <a:cs typeface="+mn-cs"/>
            </a:endParaRPr>
          </a:p>
          <a:p>
            <a:pPr marL="425054" lvl="1" indent="-285750" defTabSz="914400">
              <a:lnSpc>
                <a:spcPct val="100000"/>
              </a:lnSpc>
              <a:spcBef>
                <a:spcPts val="0"/>
              </a:spcBef>
              <a:defRPr/>
            </a:pPr>
            <a:r>
              <a:rPr lang="nl-NL" sz="1800" dirty="0">
                <a:latin typeface="Corbel"/>
              </a:rPr>
              <a:t>Evaluation bias </a:t>
            </a:r>
          </a:p>
          <a:p>
            <a:pPr marL="425054" lvl="1" indent="-285750" defTabSz="914400">
              <a:lnSpc>
                <a:spcPct val="100000"/>
              </a:lnSpc>
              <a:spcBef>
                <a:spcPts val="0"/>
              </a:spcBef>
              <a:defRPr/>
            </a:pPr>
            <a:r>
              <a:rPr lang="nl-NL" sz="1800" dirty="0">
                <a:latin typeface="Corbel"/>
              </a:rPr>
              <a:t>Construct </a:t>
            </a:r>
            <a:r>
              <a:rPr lang="nl-NL" sz="1800" dirty="0" err="1">
                <a:latin typeface="Corbel"/>
              </a:rPr>
              <a:t>validity</a:t>
            </a:r>
            <a:r>
              <a:rPr lang="nl-NL" sz="1800" dirty="0">
                <a:latin typeface="Corbel"/>
              </a:rPr>
              <a:t> bias</a:t>
            </a: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1"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0"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r>
              <a:rPr lang="nl-NL" sz="2300" b="1" dirty="0">
                <a:latin typeface="Corbel"/>
              </a:rPr>
              <a:t>Doelen</a:t>
            </a:r>
          </a:p>
          <a:p>
            <a:pPr marL="425054" lvl="1" indent="-285750" defTabSz="914400">
              <a:lnSpc>
                <a:spcPct val="100000"/>
              </a:lnSpc>
              <a:spcBef>
                <a:spcPts val="0"/>
              </a:spcBef>
              <a:defRPr/>
            </a:pPr>
            <a:r>
              <a:rPr lang="nl-NL" sz="1950" dirty="0">
                <a:latin typeface="Corbel"/>
              </a:rPr>
              <a:t>De </a:t>
            </a:r>
            <a:r>
              <a:rPr lang="nl-NL" sz="1950" b="1" dirty="0">
                <a:latin typeface="Corbel"/>
              </a:rPr>
              <a:t>prestaties</a:t>
            </a:r>
            <a:r>
              <a:rPr lang="nl-NL" sz="1950" dirty="0">
                <a:latin typeface="Corbel"/>
              </a:rPr>
              <a:t> van het model op </a:t>
            </a:r>
            <a:r>
              <a:rPr lang="nl-NL" sz="1950" b="1" dirty="0">
                <a:latin typeface="Corbel"/>
              </a:rPr>
              <a:t>minderheidsgroepen</a:t>
            </a:r>
            <a:r>
              <a:rPr lang="nl-NL" sz="1950" dirty="0">
                <a:latin typeface="Corbel"/>
              </a:rPr>
              <a:t> evalueren.</a:t>
            </a:r>
          </a:p>
          <a:p>
            <a:pPr marL="425054" lvl="1" indent="-285750" defTabSz="914400">
              <a:lnSpc>
                <a:spcPct val="100000"/>
              </a:lnSpc>
              <a:spcBef>
                <a:spcPts val="0"/>
              </a:spcBef>
              <a:defRPr/>
            </a:pPr>
            <a:r>
              <a:rPr lang="nl-NL" sz="1950" dirty="0">
                <a:latin typeface="Corbel"/>
              </a:rPr>
              <a:t>Aan de hand van de vastgestelde eerlijkheidsdefinitie en </a:t>
            </a:r>
            <a:r>
              <a:rPr lang="nl-NL" sz="1950" dirty="0" err="1">
                <a:latin typeface="Corbel"/>
              </a:rPr>
              <a:t>metrics</a:t>
            </a:r>
            <a:r>
              <a:rPr lang="nl-NL" sz="1950" dirty="0">
                <a:latin typeface="Corbel"/>
              </a:rPr>
              <a:t> </a:t>
            </a:r>
            <a:r>
              <a:rPr lang="nl-NL" sz="1950" b="1" dirty="0">
                <a:latin typeface="Corbel"/>
              </a:rPr>
              <a:t>evalueren of het model bepaalde groepen benadeelt</a:t>
            </a:r>
            <a:r>
              <a:rPr lang="nl-NL" sz="1950" dirty="0">
                <a:latin typeface="Corbel"/>
              </a:rPr>
              <a:t> of juist voortrekt. </a:t>
            </a:r>
          </a:p>
          <a:p>
            <a:pPr marL="425054" lvl="1" indent="-285750" defTabSz="914400">
              <a:lnSpc>
                <a:spcPct val="100000"/>
              </a:lnSpc>
              <a:spcBef>
                <a:spcPts val="0"/>
              </a:spcBef>
              <a:defRPr/>
            </a:pPr>
            <a:endParaRPr lang="nl-NL" sz="1950" dirty="0">
              <a:latin typeface="Corbel"/>
            </a:endParaRPr>
          </a:p>
        </p:txBody>
      </p:sp>
      <p:pic>
        <p:nvPicPr>
          <p:cNvPr id="4" name="Afbeelding 3">
            <a:extLst>
              <a:ext uri="{FF2B5EF4-FFF2-40B4-BE49-F238E27FC236}">
                <a16:creationId xmlns:a16="http://schemas.microsoft.com/office/drawing/2014/main" id="{71A77DD3-5B8B-4A04-BB3C-12ABC7343975}"/>
              </a:ext>
            </a:extLst>
          </p:cNvPr>
          <p:cNvPicPr>
            <a:picLocks noChangeAspect="1"/>
          </p:cNvPicPr>
          <p:nvPr/>
        </p:nvPicPr>
        <p:blipFill>
          <a:blip r:embed="rId3"/>
          <a:stretch>
            <a:fillRect/>
          </a:stretch>
        </p:blipFill>
        <p:spPr>
          <a:xfrm>
            <a:off x="6819716" y="2145986"/>
            <a:ext cx="2295845" cy="3258005"/>
          </a:xfrm>
          <a:prstGeom prst="rect">
            <a:avLst/>
          </a:prstGeom>
        </p:spPr>
      </p:pic>
      <p:pic>
        <p:nvPicPr>
          <p:cNvPr id="6" name="Afbeelding 5">
            <a:extLst>
              <a:ext uri="{FF2B5EF4-FFF2-40B4-BE49-F238E27FC236}">
                <a16:creationId xmlns:a16="http://schemas.microsoft.com/office/drawing/2014/main" id="{6662142A-C135-45DE-A73C-AA3D98F5EE23}"/>
              </a:ext>
            </a:extLst>
          </p:cNvPr>
          <p:cNvPicPr>
            <a:picLocks noChangeAspect="1"/>
          </p:cNvPicPr>
          <p:nvPr/>
        </p:nvPicPr>
        <p:blipFill>
          <a:blip r:embed="rId4"/>
          <a:stretch>
            <a:fillRect/>
          </a:stretch>
        </p:blipFill>
        <p:spPr>
          <a:xfrm>
            <a:off x="9115561" y="319453"/>
            <a:ext cx="2649429" cy="4899188"/>
          </a:xfrm>
          <a:prstGeom prst="rect">
            <a:avLst/>
          </a:prstGeom>
        </p:spPr>
      </p:pic>
    </p:spTree>
    <p:extLst>
      <p:ext uri="{BB962C8B-B14F-4D97-AF65-F5344CB8AC3E}">
        <p14:creationId xmlns:p14="http://schemas.microsoft.com/office/powerpoint/2010/main" val="184500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Tijdelijke aanduiding voor inhoud 9">
            <a:extLst>
              <a:ext uri="{FF2B5EF4-FFF2-40B4-BE49-F238E27FC236}">
                <a16:creationId xmlns:a16="http://schemas.microsoft.com/office/drawing/2014/main" id="{54D24263-2A55-49EB-AD0F-9E8E36C12FB2}"/>
              </a:ext>
            </a:extLst>
          </p:cNvPr>
          <p:cNvPicPr>
            <a:picLocks noGrp="1" noChangeAspect="1"/>
          </p:cNvPicPr>
          <p:nvPr>
            <p:ph sz="quarter" idx="18"/>
          </p:nvPr>
        </p:nvPicPr>
        <p:blipFill>
          <a:blip r:embed="rId2"/>
          <a:stretch>
            <a:fillRect/>
          </a:stretch>
        </p:blipFill>
        <p:spPr>
          <a:xfrm>
            <a:off x="3099397" y="68262"/>
            <a:ext cx="8902615" cy="6721475"/>
          </a:xfrm>
          <a:noFill/>
        </p:spPr>
      </p:pic>
      <p:sp>
        <p:nvSpPr>
          <p:cNvPr id="2" name="Tijdelijke aanduiding voor dianummer 1" hidden="1">
            <a:extLst>
              <a:ext uri="{FF2B5EF4-FFF2-40B4-BE49-F238E27FC236}">
                <a16:creationId xmlns:a16="http://schemas.microsoft.com/office/drawing/2014/main" id="{550C28DA-E9A0-47F6-8C52-EC9D29FBCE6E}"/>
              </a:ext>
            </a:extLst>
          </p:cNvPr>
          <p:cNvSpPr>
            <a:spLocks noGrp="1"/>
          </p:cNvSpPr>
          <p:nvPr>
            <p:ph type="sldNum" sz="quarter" idx="12"/>
          </p:nvPr>
        </p:nvSpPr>
        <p:spPr/>
        <p:txBody>
          <a:bodyPr/>
          <a:lstStyle/>
          <a:p>
            <a:pPr>
              <a:spcAft>
                <a:spcPts val="600"/>
              </a:spcAft>
            </a:pPr>
            <a:fld id="{992CD0B2-8AB2-4C6C-8876-E15753662C9B}" type="slidenum">
              <a:rPr lang="nl-NL" smtClean="0"/>
              <a:pPr>
                <a:spcAft>
                  <a:spcPts val="600"/>
                </a:spcAft>
              </a:pPr>
              <a:t>15</a:t>
            </a:fld>
            <a:endParaRPr lang="nl-NL"/>
          </a:p>
        </p:txBody>
      </p:sp>
      <p:sp>
        <p:nvSpPr>
          <p:cNvPr id="11" name="Tekstvak 10">
            <a:extLst>
              <a:ext uri="{FF2B5EF4-FFF2-40B4-BE49-F238E27FC236}">
                <a16:creationId xmlns:a16="http://schemas.microsoft.com/office/drawing/2014/main" id="{0C11A699-3759-40AC-9D2C-707BD47C6F92}"/>
              </a:ext>
            </a:extLst>
          </p:cNvPr>
          <p:cNvSpPr txBox="1"/>
          <p:nvPr/>
        </p:nvSpPr>
        <p:spPr>
          <a:xfrm>
            <a:off x="205131" y="2730843"/>
            <a:ext cx="3057053" cy="2372498"/>
          </a:xfrm>
          <a:prstGeom prst="rect">
            <a:avLst/>
          </a:prstGeom>
        </p:spPr>
        <p:txBody>
          <a:bodyPr vert="horz" wrap="square" lIns="72000" tIns="54000" rIns="72000" bIns="54000" rtlCol="0">
            <a:noAutofit/>
          </a:bodyPr>
          <a:lstStyle/>
          <a:p>
            <a:pPr algn="l">
              <a:buClr>
                <a:schemeClr val="accent1"/>
              </a:buClr>
            </a:pPr>
            <a:r>
              <a:rPr lang="nl-NL" sz="2000" b="1" dirty="0">
                <a:solidFill>
                  <a:schemeClr val="accent4">
                    <a:lumMod val="25000"/>
                  </a:schemeClr>
                </a:solidFill>
                <a:latin typeface="+mj-lt"/>
              </a:rPr>
              <a:t>De</a:t>
            </a:r>
            <a:r>
              <a:rPr lang="nl-NL" sz="2000" b="1" noProof="0" dirty="0">
                <a:solidFill>
                  <a:schemeClr val="accent4">
                    <a:lumMod val="25000"/>
                  </a:schemeClr>
                </a:solidFill>
                <a:latin typeface="+mj-lt"/>
              </a:rPr>
              <a:t> </a:t>
            </a:r>
            <a:r>
              <a:rPr lang="nl-NL" sz="2000" b="1" noProof="0" dirty="0" err="1">
                <a:solidFill>
                  <a:schemeClr val="accent4">
                    <a:lumMod val="25000"/>
                  </a:schemeClr>
                </a:solidFill>
                <a:latin typeface="+mj-lt"/>
              </a:rPr>
              <a:t>Fairness</a:t>
            </a:r>
            <a:r>
              <a:rPr lang="nl-NL" sz="2000" b="1" noProof="0" dirty="0">
                <a:solidFill>
                  <a:schemeClr val="accent4">
                    <a:lumMod val="25000"/>
                  </a:schemeClr>
                </a:solidFill>
                <a:latin typeface="+mj-lt"/>
              </a:rPr>
              <a:t> Tree voor het kiezen van een eerlijkheidsdefinitie en bijbehorende </a:t>
            </a:r>
            <a:r>
              <a:rPr lang="nl-NL" sz="2000" b="1" noProof="0" dirty="0" err="1">
                <a:solidFill>
                  <a:schemeClr val="accent4">
                    <a:lumMod val="25000"/>
                  </a:schemeClr>
                </a:solidFill>
                <a:latin typeface="+mj-lt"/>
              </a:rPr>
              <a:t>metric</a:t>
            </a:r>
            <a:r>
              <a:rPr lang="nl-NL" sz="2000" b="1" noProof="0" dirty="0">
                <a:solidFill>
                  <a:schemeClr val="accent4">
                    <a:lumMod val="25000"/>
                  </a:schemeClr>
                </a:solidFill>
                <a:latin typeface="+mj-lt"/>
              </a:rPr>
              <a:t> </a:t>
            </a:r>
            <a:endParaRPr lang="en-GB" sz="2000" b="1" noProof="0" dirty="0" err="1">
              <a:solidFill>
                <a:schemeClr val="accent4">
                  <a:lumMod val="25000"/>
                </a:schemeClr>
              </a:solidFill>
              <a:latin typeface="+mj-lt"/>
            </a:endParaRPr>
          </a:p>
        </p:txBody>
      </p:sp>
      <p:sp>
        <p:nvSpPr>
          <p:cNvPr id="12" name="Tekstvak 11">
            <a:extLst>
              <a:ext uri="{FF2B5EF4-FFF2-40B4-BE49-F238E27FC236}">
                <a16:creationId xmlns:a16="http://schemas.microsoft.com/office/drawing/2014/main" id="{E70D2273-DF72-4E80-A2B6-13B6F669002B}"/>
              </a:ext>
            </a:extLst>
          </p:cNvPr>
          <p:cNvSpPr txBox="1"/>
          <p:nvPr/>
        </p:nvSpPr>
        <p:spPr>
          <a:xfrm>
            <a:off x="205131" y="1922552"/>
            <a:ext cx="289426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dirty="0">
                <a:ln>
                  <a:noFill/>
                </a:ln>
                <a:solidFill>
                  <a:srgbClr val="FF0000"/>
                </a:solidFill>
                <a:effectLst/>
                <a:uLnTx/>
                <a:uFillTx/>
                <a:latin typeface="Corbel" panose="020B0503020204020204" pitchFamily="34" charset="0"/>
                <a:ea typeface="+mn-ea"/>
                <a:cs typeface="+mn-cs"/>
              </a:rPr>
              <a:t>Bias Analyse</a:t>
            </a:r>
            <a:endParaRPr kumimoji="0" lang="nl-NL" sz="2400" b="1" i="0" u="none" strike="noStrike" kern="1200" cap="none" spc="0" normalizeH="0" baseline="0" noProof="0" dirty="0">
              <a:ln>
                <a:noFill/>
              </a:ln>
              <a:solidFill>
                <a:srgbClr val="000000"/>
              </a:solidFill>
              <a:effectLst/>
              <a:uLnTx/>
              <a:uFillTx/>
              <a:latin typeface="Corbel"/>
              <a:ea typeface="+mn-ea"/>
              <a:cs typeface="+mn-cs"/>
            </a:endParaRPr>
          </a:p>
        </p:txBody>
      </p:sp>
    </p:spTree>
    <p:extLst>
      <p:ext uri="{BB962C8B-B14F-4D97-AF65-F5344CB8AC3E}">
        <p14:creationId xmlns:p14="http://schemas.microsoft.com/office/powerpoint/2010/main" val="138008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ianummer 1" hidden="1">
            <a:extLst>
              <a:ext uri="{FF2B5EF4-FFF2-40B4-BE49-F238E27FC236}">
                <a16:creationId xmlns:a16="http://schemas.microsoft.com/office/drawing/2014/main" id="{550C28DA-E9A0-47F6-8C52-EC9D29FBCE6E}"/>
              </a:ext>
            </a:extLst>
          </p:cNvPr>
          <p:cNvSpPr>
            <a:spLocks noGrp="1"/>
          </p:cNvSpPr>
          <p:nvPr>
            <p:ph type="sldNum" sz="quarter" idx="12"/>
          </p:nvPr>
        </p:nvSpPr>
        <p:spPr/>
        <p:txBody>
          <a:bodyPr/>
          <a:lstStyle/>
          <a:p>
            <a:pPr>
              <a:spcAft>
                <a:spcPts val="600"/>
              </a:spcAft>
            </a:pPr>
            <a:fld id="{992CD0B2-8AB2-4C6C-8876-E15753662C9B}" type="slidenum">
              <a:rPr lang="nl-NL" smtClean="0"/>
              <a:pPr>
                <a:spcAft>
                  <a:spcPts val="600"/>
                </a:spcAft>
              </a:pPr>
              <a:t>16</a:t>
            </a:fld>
            <a:endParaRPr lang="nl-NL"/>
          </a:p>
        </p:txBody>
      </p:sp>
      <p:sp>
        <p:nvSpPr>
          <p:cNvPr id="11" name="Tekstvak 10">
            <a:extLst>
              <a:ext uri="{FF2B5EF4-FFF2-40B4-BE49-F238E27FC236}">
                <a16:creationId xmlns:a16="http://schemas.microsoft.com/office/drawing/2014/main" id="{0C11A699-3759-40AC-9D2C-707BD47C6F92}"/>
              </a:ext>
            </a:extLst>
          </p:cNvPr>
          <p:cNvSpPr txBox="1"/>
          <p:nvPr/>
        </p:nvSpPr>
        <p:spPr>
          <a:xfrm>
            <a:off x="205131" y="2730843"/>
            <a:ext cx="3057053" cy="2372498"/>
          </a:xfrm>
          <a:prstGeom prst="rect">
            <a:avLst/>
          </a:prstGeom>
        </p:spPr>
        <p:txBody>
          <a:bodyPr vert="horz" wrap="square" lIns="72000" tIns="54000" rIns="72000" bIns="54000" rtlCol="0">
            <a:noAutofit/>
          </a:bodyPr>
          <a:lstStyle/>
          <a:p>
            <a:pPr algn="l">
              <a:buClr>
                <a:schemeClr val="accent1"/>
              </a:buClr>
            </a:pPr>
            <a:endParaRPr lang="en-GB" sz="2000" b="1" noProof="0" dirty="0" err="1">
              <a:solidFill>
                <a:schemeClr val="accent4">
                  <a:lumMod val="25000"/>
                </a:schemeClr>
              </a:solidFill>
              <a:latin typeface="+mj-lt"/>
            </a:endParaRPr>
          </a:p>
        </p:txBody>
      </p:sp>
      <p:sp>
        <p:nvSpPr>
          <p:cNvPr id="12" name="Tekstvak 11">
            <a:extLst>
              <a:ext uri="{FF2B5EF4-FFF2-40B4-BE49-F238E27FC236}">
                <a16:creationId xmlns:a16="http://schemas.microsoft.com/office/drawing/2014/main" id="{E70D2273-DF72-4E80-A2B6-13B6F669002B}"/>
              </a:ext>
            </a:extLst>
          </p:cNvPr>
          <p:cNvSpPr txBox="1"/>
          <p:nvPr/>
        </p:nvSpPr>
        <p:spPr>
          <a:xfrm>
            <a:off x="205131" y="1922552"/>
            <a:ext cx="289426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dirty="0">
                <a:ln>
                  <a:noFill/>
                </a:ln>
                <a:solidFill>
                  <a:srgbClr val="FF0000"/>
                </a:solidFill>
                <a:effectLst/>
                <a:uLnTx/>
                <a:uFillTx/>
                <a:latin typeface="Corbel" panose="020B0503020204020204" pitchFamily="34" charset="0"/>
                <a:ea typeface="+mn-ea"/>
                <a:cs typeface="+mn-cs"/>
              </a:rPr>
              <a:t>Bias Analyse</a:t>
            </a:r>
            <a:endParaRPr kumimoji="0" lang="nl-NL" sz="2400" b="1" i="0" u="none" strike="noStrike" kern="1200" cap="none" spc="0" normalizeH="0" baseline="0" noProof="0" dirty="0">
              <a:ln>
                <a:noFill/>
              </a:ln>
              <a:solidFill>
                <a:srgbClr val="000000"/>
              </a:solidFill>
              <a:effectLst/>
              <a:uLnTx/>
              <a:uFillTx/>
              <a:latin typeface="Corbel"/>
              <a:ea typeface="+mn-ea"/>
              <a:cs typeface="+mn-cs"/>
            </a:endParaRPr>
          </a:p>
        </p:txBody>
      </p:sp>
      <p:pic>
        <p:nvPicPr>
          <p:cNvPr id="6" name="Afbeelding 5">
            <a:extLst>
              <a:ext uri="{FF2B5EF4-FFF2-40B4-BE49-F238E27FC236}">
                <a16:creationId xmlns:a16="http://schemas.microsoft.com/office/drawing/2014/main" id="{E0043343-4CC3-4B00-A3D5-30537BDDBC0B}"/>
              </a:ext>
            </a:extLst>
          </p:cNvPr>
          <p:cNvPicPr>
            <a:picLocks noChangeAspect="1"/>
          </p:cNvPicPr>
          <p:nvPr/>
        </p:nvPicPr>
        <p:blipFill>
          <a:blip r:embed="rId2"/>
          <a:stretch>
            <a:fillRect/>
          </a:stretch>
        </p:blipFill>
        <p:spPr>
          <a:xfrm>
            <a:off x="4823535" y="332509"/>
            <a:ext cx="5794217" cy="6386945"/>
          </a:xfrm>
          <a:prstGeom prst="rect">
            <a:avLst/>
          </a:prstGeom>
        </p:spPr>
      </p:pic>
    </p:spTree>
    <p:extLst>
      <p:ext uri="{BB962C8B-B14F-4D97-AF65-F5344CB8AC3E}">
        <p14:creationId xmlns:p14="http://schemas.microsoft.com/office/powerpoint/2010/main" val="220394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2CD0B2-8AB2-4C6C-8876-E15753662C9B}" type="slidenum">
              <a:rPr kumimoji="0" lang="nl-NL" sz="600" b="0" i="0" u="none" strike="noStrike" kern="1200" cap="none" spc="0" normalizeH="0" baseline="0" noProof="0" smtClean="0">
                <a:ln>
                  <a:noFill/>
                </a:ln>
                <a:solidFill>
                  <a:srgbClr val="9F9F9F">
                    <a:lumMod val="75000"/>
                  </a:srgb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600" b="0" i="0" u="none" strike="noStrike" kern="1200" cap="none" spc="0" normalizeH="0" baseline="0" noProof="0">
              <a:ln>
                <a:noFill/>
              </a:ln>
              <a:solidFill>
                <a:srgbClr val="9F9F9F">
                  <a:lumMod val="75000"/>
                </a:srgbClr>
              </a:solidFill>
              <a:effectLst/>
              <a:uLnTx/>
              <a:uFillTx/>
              <a:latin typeface="Corbel"/>
              <a:ea typeface="+mn-ea"/>
              <a:cs typeface="+mn-cs"/>
            </a:endParaRPr>
          </a:p>
        </p:txBody>
      </p:sp>
      <p:sp>
        <p:nvSpPr>
          <p:cNvPr id="9" name="Rechthoek 8">
            <a:extLst>
              <a:ext uri="{FF2B5EF4-FFF2-40B4-BE49-F238E27FC236}">
                <a16:creationId xmlns:a16="http://schemas.microsoft.com/office/drawing/2014/main" id="{AC253E61-6EEC-4F70-8F5A-65736AF061C6}"/>
              </a:ext>
            </a:extLst>
          </p:cNvPr>
          <p:cNvSpPr/>
          <p:nvPr/>
        </p:nvSpPr>
        <p:spPr>
          <a:xfrm>
            <a:off x="6339015" y="1824"/>
            <a:ext cx="5849655" cy="685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37" b="0" i="0" u="none" strike="noStrike" kern="1200" cap="none" spc="0" normalizeH="0" baseline="0" noProof="0">
              <a:ln>
                <a:noFill/>
              </a:ln>
              <a:solidFill>
                <a:srgbClr val="FFFFFF"/>
              </a:solidFill>
              <a:effectLst/>
              <a:uLnTx/>
              <a:uFillTx/>
              <a:latin typeface="Corbel"/>
              <a:ea typeface="+mn-ea"/>
              <a:cs typeface="+mn-cs"/>
            </a:endParaRPr>
          </a:p>
        </p:txBody>
      </p:sp>
      <p:sp>
        <p:nvSpPr>
          <p:cNvPr id="15" name="Tekstvak 14">
            <a:extLst>
              <a:ext uri="{FF2B5EF4-FFF2-40B4-BE49-F238E27FC236}">
                <a16:creationId xmlns:a16="http://schemas.microsoft.com/office/drawing/2014/main" id="{6DAD194A-A1D0-45DC-BE4C-CEAB6D869540}"/>
              </a:ext>
            </a:extLst>
          </p:cNvPr>
          <p:cNvSpPr txBox="1"/>
          <p:nvPr/>
        </p:nvSpPr>
        <p:spPr>
          <a:xfrm>
            <a:off x="553269" y="538595"/>
            <a:ext cx="54105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dirty="0">
                <a:ln>
                  <a:noFill/>
                </a:ln>
                <a:solidFill>
                  <a:srgbClr val="FF0000"/>
                </a:solidFill>
                <a:effectLst/>
                <a:uLnTx/>
                <a:uFillTx/>
                <a:latin typeface="Corbel" panose="020B0503020204020204" pitchFamily="34" charset="0"/>
                <a:ea typeface="+mn-ea"/>
                <a:cs typeface="+mn-cs"/>
              </a:rPr>
              <a:t>Fase 5: Implementatie en Uitvoering</a:t>
            </a:r>
            <a:endParaRPr kumimoji="0" lang="nl-NL" sz="2400" b="1" i="0" u="none" strike="noStrike" kern="1200" cap="none" spc="0" normalizeH="0" baseline="0" noProof="0" dirty="0">
              <a:ln>
                <a:noFill/>
              </a:ln>
              <a:solidFill>
                <a:srgbClr val="000000"/>
              </a:solidFill>
              <a:effectLst/>
              <a:uLnTx/>
              <a:uFillTx/>
              <a:latin typeface="Corbel"/>
              <a:ea typeface="+mn-ea"/>
              <a:cs typeface="+mn-cs"/>
            </a:endParaRPr>
          </a:p>
        </p:txBody>
      </p:sp>
      <p:sp>
        <p:nvSpPr>
          <p:cNvPr id="16" name="Content Placeholder 3">
            <a:extLst>
              <a:ext uri="{FF2B5EF4-FFF2-40B4-BE49-F238E27FC236}">
                <a16:creationId xmlns:a16="http://schemas.microsoft.com/office/drawing/2014/main" id="{AE9B09FC-3483-4379-8656-BA7BBF1FD921}"/>
              </a:ext>
            </a:extLst>
          </p:cNvPr>
          <p:cNvSpPr txBox="1">
            <a:spLocks/>
          </p:cNvSpPr>
          <p:nvPr/>
        </p:nvSpPr>
        <p:spPr>
          <a:xfrm>
            <a:off x="553269" y="1839305"/>
            <a:ext cx="5637465" cy="4870413"/>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
                <a:schemeClr val="tx2"/>
              </a:buClr>
              <a:buSzTx/>
              <a:tabLst/>
              <a:defRPr/>
            </a:pPr>
            <a:r>
              <a:rPr kumimoji="0" lang="nl-NL" sz="2300" b="1" i="0" u="none" strike="noStrike" kern="1200" cap="none" spc="0" normalizeH="0" baseline="0" noProof="0" dirty="0">
                <a:ln>
                  <a:noFill/>
                </a:ln>
                <a:solidFill>
                  <a:srgbClr val="000000"/>
                </a:solidFill>
                <a:effectLst/>
                <a:uLnTx/>
                <a:uFillTx/>
                <a:latin typeface="Corbel"/>
                <a:ea typeface="+mn-ea"/>
                <a:cs typeface="+mn-cs"/>
              </a:rPr>
              <a:t>Voorkomende </a:t>
            </a:r>
            <a:r>
              <a:rPr kumimoji="0" lang="nl-NL" sz="2300" b="1" i="0" u="none" strike="noStrike" kern="1200" cap="none" spc="0" normalizeH="0" baseline="0" noProof="0" dirty="0" err="1">
                <a:ln>
                  <a:noFill/>
                </a:ln>
                <a:solidFill>
                  <a:srgbClr val="000000"/>
                </a:solidFill>
                <a:effectLst/>
                <a:uLnTx/>
                <a:uFillTx/>
                <a:latin typeface="Corbel"/>
                <a:ea typeface="+mn-ea"/>
                <a:cs typeface="+mn-cs"/>
              </a:rPr>
              <a:t>biases</a:t>
            </a:r>
            <a:endParaRPr kumimoji="0" lang="nl-NL" sz="2300" b="1" i="0" u="none" strike="noStrike" kern="1200" cap="none" spc="0" normalizeH="0" baseline="0" noProof="0" dirty="0">
              <a:ln>
                <a:noFill/>
              </a:ln>
              <a:solidFill>
                <a:srgbClr val="000000"/>
              </a:solidFill>
              <a:effectLst/>
              <a:uLnTx/>
              <a:uFillTx/>
              <a:latin typeface="Corbel"/>
              <a:ea typeface="+mn-ea"/>
              <a:cs typeface="+mn-cs"/>
            </a:endParaRPr>
          </a:p>
          <a:p>
            <a:pPr marL="425054" lvl="1" indent="-285750" defTabSz="914400">
              <a:lnSpc>
                <a:spcPct val="100000"/>
              </a:lnSpc>
              <a:spcBef>
                <a:spcPts val="0"/>
              </a:spcBef>
              <a:defRPr/>
            </a:pPr>
            <a:r>
              <a:rPr lang="nl-NL" sz="1800" dirty="0">
                <a:latin typeface="Corbel"/>
              </a:rPr>
              <a:t>Automation bias</a:t>
            </a:r>
          </a:p>
          <a:p>
            <a:pPr marL="425054" lvl="1" indent="-285750" defTabSz="914400">
              <a:lnSpc>
                <a:spcPct val="100000"/>
              </a:lnSpc>
              <a:spcBef>
                <a:spcPts val="0"/>
              </a:spcBef>
              <a:defRPr/>
            </a:pPr>
            <a:r>
              <a:rPr lang="nl-NL" sz="1800" dirty="0">
                <a:latin typeface="Corbel"/>
              </a:rPr>
              <a:t>Deployment bias</a:t>
            </a: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1"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endParaRPr kumimoji="0" lang="nl-NL" sz="1800" b="0" i="0" u="none" strike="noStrike" kern="1200" cap="none" spc="0" normalizeH="0" baseline="0" noProof="0" dirty="0">
              <a:ln>
                <a:noFill/>
              </a:ln>
              <a:solidFill>
                <a:srgbClr val="000000"/>
              </a:solidFill>
              <a:effectLst/>
              <a:uLnTx/>
              <a:uFillTx/>
              <a:latin typeface="Corbel"/>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r>
              <a:rPr lang="nl-NL" sz="2300" b="1" dirty="0">
                <a:latin typeface="Corbel"/>
              </a:rPr>
              <a:t>Doelen</a:t>
            </a:r>
          </a:p>
          <a:p>
            <a:pPr marL="425054" lvl="1" indent="-285750" defTabSz="914400">
              <a:lnSpc>
                <a:spcPct val="100000"/>
              </a:lnSpc>
              <a:spcBef>
                <a:spcPts val="0"/>
              </a:spcBef>
              <a:defRPr/>
            </a:pPr>
            <a:r>
              <a:rPr lang="nl-NL" sz="1950" dirty="0">
                <a:latin typeface="Corbel"/>
              </a:rPr>
              <a:t>Voorkomen dat het model </a:t>
            </a:r>
            <a:r>
              <a:rPr lang="nl-NL" sz="1950" b="1" dirty="0">
                <a:latin typeface="Corbel"/>
              </a:rPr>
              <a:t>op onjuiste manier wordt gebruikt</a:t>
            </a:r>
            <a:r>
              <a:rPr lang="nl-NL" sz="1950" dirty="0">
                <a:latin typeface="Corbel"/>
              </a:rPr>
              <a:t> door uitvoerders.</a:t>
            </a:r>
          </a:p>
          <a:p>
            <a:pPr marL="425054" lvl="1" indent="-285750" defTabSz="914400">
              <a:lnSpc>
                <a:spcPct val="100000"/>
              </a:lnSpc>
              <a:spcBef>
                <a:spcPts val="0"/>
              </a:spcBef>
              <a:defRPr/>
            </a:pPr>
            <a:r>
              <a:rPr lang="nl-NL" sz="1950" dirty="0">
                <a:latin typeface="Corbel"/>
              </a:rPr>
              <a:t>Uitvoerders leren om </a:t>
            </a:r>
            <a:r>
              <a:rPr lang="nl-NL" sz="1950" b="1" dirty="0">
                <a:latin typeface="Corbel"/>
              </a:rPr>
              <a:t>fouten van het model tijdig te herkennen</a:t>
            </a:r>
            <a:r>
              <a:rPr lang="nl-NL" sz="1950" dirty="0">
                <a:latin typeface="Corbel"/>
              </a:rPr>
              <a:t> en rapporteren</a:t>
            </a:r>
          </a:p>
          <a:p>
            <a:pPr marL="425054" lvl="1" indent="-285750" defTabSz="914400">
              <a:lnSpc>
                <a:spcPct val="100000"/>
              </a:lnSpc>
              <a:spcBef>
                <a:spcPts val="0"/>
              </a:spcBef>
              <a:defRPr/>
            </a:pPr>
            <a:endParaRPr lang="nl-NL" sz="1950" dirty="0">
              <a:latin typeface="Corbel"/>
            </a:endParaRPr>
          </a:p>
          <a:p>
            <a:pPr marL="425054" lvl="1" indent="-285750" defTabSz="914400">
              <a:lnSpc>
                <a:spcPct val="100000"/>
              </a:lnSpc>
              <a:spcBef>
                <a:spcPts val="0"/>
              </a:spcBef>
              <a:defRPr/>
            </a:pPr>
            <a:endParaRPr lang="nl-NL" sz="1950" dirty="0">
              <a:latin typeface="Corbel"/>
            </a:endParaRPr>
          </a:p>
        </p:txBody>
      </p:sp>
      <p:pic>
        <p:nvPicPr>
          <p:cNvPr id="4" name="Afbeelding 3">
            <a:extLst>
              <a:ext uri="{FF2B5EF4-FFF2-40B4-BE49-F238E27FC236}">
                <a16:creationId xmlns:a16="http://schemas.microsoft.com/office/drawing/2014/main" id="{71A77DD3-5B8B-4A04-BB3C-12ABC7343975}"/>
              </a:ext>
            </a:extLst>
          </p:cNvPr>
          <p:cNvPicPr>
            <a:picLocks noChangeAspect="1"/>
          </p:cNvPicPr>
          <p:nvPr/>
        </p:nvPicPr>
        <p:blipFill>
          <a:blip r:embed="rId3"/>
          <a:stretch>
            <a:fillRect/>
          </a:stretch>
        </p:blipFill>
        <p:spPr>
          <a:xfrm>
            <a:off x="6948012" y="2384567"/>
            <a:ext cx="2295845" cy="3258005"/>
          </a:xfrm>
          <a:prstGeom prst="rect">
            <a:avLst/>
          </a:prstGeom>
        </p:spPr>
      </p:pic>
      <p:sp>
        <p:nvSpPr>
          <p:cNvPr id="10" name="Tekstvak 9">
            <a:extLst>
              <a:ext uri="{FF2B5EF4-FFF2-40B4-BE49-F238E27FC236}">
                <a16:creationId xmlns:a16="http://schemas.microsoft.com/office/drawing/2014/main" id="{D5AEF08C-483B-4B73-94E6-81733376CE0C}"/>
              </a:ext>
            </a:extLst>
          </p:cNvPr>
          <p:cNvSpPr txBox="1"/>
          <p:nvPr/>
        </p:nvSpPr>
        <p:spPr>
          <a:xfrm>
            <a:off x="685458" y="5794279"/>
            <a:ext cx="5410542" cy="923330"/>
          </a:xfrm>
          <a:prstGeom prst="rect">
            <a:avLst/>
          </a:prstGeom>
          <a:noFill/>
        </p:spPr>
        <p:txBody>
          <a:bodyPr wrap="square">
            <a:spAutoFit/>
          </a:bodyPr>
          <a:lstStyle/>
          <a:p>
            <a:r>
              <a:rPr lang="nl-NL" dirty="0"/>
              <a:t>Wat voor maatregelen neem je om de uitvoerders het model te laten begrijpen en de model uitkomsten accuraat leren in te schatten?</a:t>
            </a:r>
            <a:endParaRPr lang="en-GB" dirty="0"/>
          </a:p>
        </p:txBody>
      </p:sp>
      <p:pic>
        <p:nvPicPr>
          <p:cNvPr id="11" name="Afbeelding 10">
            <a:extLst>
              <a:ext uri="{FF2B5EF4-FFF2-40B4-BE49-F238E27FC236}">
                <a16:creationId xmlns:a16="http://schemas.microsoft.com/office/drawing/2014/main" id="{4855F49B-4DC0-447B-AD88-69FF669D80B0}"/>
              </a:ext>
            </a:extLst>
          </p:cNvPr>
          <p:cNvPicPr>
            <a:picLocks noChangeAspect="1"/>
          </p:cNvPicPr>
          <p:nvPr/>
        </p:nvPicPr>
        <p:blipFill>
          <a:blip r:embed="rId4"/>
          <a:stretch>
            <a:fillRect/>
          </a:stretch>
        </p:blipFill>
        <p:spPr>
          <a:xfrm>
            <a:off x="9243857" y="113463"/>
            <a:ext cx="2885862" cy="6596255"/>
          </a:xfrm>
          <a:prstGeom prst="rect">
            <a:avLst/>
          </a:prstGeom>
        </p:spPr>
      </p:pic>
    </p:spTree>
    <p:extLst>
      <p:ext uri="{BB962C8B-B14F-4D97-AF65-F5344CB8AC3E}">
        <p14:creationId xmlns:p14="http://schemas.microsoft.com/office/powerpoint/2010/main" val="2118997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18</a:t>
            </a:fld>
            <a:endParaRPr lang="nl-NL"/>
          </a:p>
        </p:txBody>
      </p:sp>
      <p:sp>
        <p:nvSpPr>
          <p:cNvPr id="9" name="Rechthoek 8">
            <a:extLst>
              <a:ext uri="{FF2B5EF4-FFF2-40B4-BE49-F238E27FC236}">
                <a16:creationId xmlns:a16="http://schemas.microsoft.com/office/drawing/2014/main" id="{AC253E61-6EEC-4F70-8F5A-65736AF061C6}"/>
              </a:ext>
            </a:extLst>
          </p:cNvPr>
          <p:cNvSpPr/>
          <p:nvPr/>
        </p:nvSpPr>
        <p:spPr>
          <a:xfrm>
            <a:off x="6015677" y="1824"/>
            <a:ext cx="6172994" cy="6854354"/>
          </a:xfrm>
          <a:prstGeom prst="rect">
            <a:avLst/>
          </a:prstGeom>
          <a:solidFill>
            <a:srgbClr val="F8E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37"/>
          </a:p>
        </p:txBody>
      </p:sp>
      <p:sp>
        <p:nvSpPr>
          <p:cNvPr id="10" name="Tijdelijke aanduiding voor inhoud 2">
            <a:extLst>
              <a:ext uri="{FF2B5EF4-FFF2-40B4-BE49-F238E27FC236}">
                <a16:creationId xmlns:a16="http://schemas.microsoft.com/office/drawing/2014/main" id="{9AC701E4-2A94-41C7-B9E1-711D45C324FD}"/>
              </a:ext>
            </a:extLst>
          </p:cNvPr>
          <p:cNvSpPr txBox="1">
            <a:spLocks/>
          </p:cNvSpPr>
          <p:nvPr/>
        </p:nvSpPr>
        <p:spPr bwMode="gray">
          <a:xfrm>
            <a:off x="553270" y="6145444"/>
            <a:ext cx="4992791" cy="45691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55068" tIns="41301" rIns="55068" bIns="41301" numCol="1" rtlCol="0" anchor="b" anchorCtr="0" compatLnSpc="1">
            <a:prstTxWarp prst="textNoShape">
              <a:avLst/>
            </a:prstTxWarp>
            <a:noAutofit/>
          </a:bodyPr>
          <a:lstStyle>
            <a:lvl1pPr marL="448102" lvl="0" indent="-224051" algn="l" defTabSz="895350" rtl="0" eaLnBrk="1" fontAlgn="base" hangingPunct="1">
              <a:lnSpc>
                <a:spcPct val="90000"/>
              </a:lnSpc>
              <a:spcBef>
                <a:spcPts val="735"/>
              </a:spcBef>
              <a:spcAft>
                <a:spcPts val="0"/>
              </a:spcAft>
              <a:buClr>
                <a:schemeClr val="tx2"/>
              </a:buClr>
              <a:buSzPts val="1400"/>
              <a:buFont typeface="Corbel"/>
              <a:buNone/>
              <a:defRPr sz="1600" baseline="0">
                <a:solidFill>
                  <a:schemeClr val="tx1"/>
                </a:solidFill>
                <a:latin typeface="+mn-lt"/>
                <a:ea typeface="+mn-ea"/>
                <a:cs typeface="+mn-cs"/>
              </a:defRPr>
            </a:lvl1pPr>
            <a:lvl2pPr marL="896203" lvl="1" indent="-336076" algn="l" defTabSz="895350" rtl="0" eaLnBrk="1" fontAlgn="base" hangingPunct="1">
              <a:lnSpc>
                <a:spcPct val="90000"/>
              </a:lnSpc>
              <a:spcBef>
                <a:spcPts val="368"/>
              </a:spcBef>
              <a:spcAft>
                <a:spcPts val="0"/>
              </a:spcAft>
              <a:buClr>
                <a:schemeClr val="tx2"/>
              </a:buClr>
              <a:buSzPts val="1800"/>
              <a:buFont typeface="Arial" pitchFamily="34" charset="0"/>
              <a:buChar char="▪"/>
              <a:defRPr sz="1600" baseline="0">
                <a:solidFill>
                  <a:schemeClr val="tx1"/>
                </a:solidFill>
                <a:latin typeface="+mn-lt"/>
              </a:defRPr>
            </a:lvl2pPr>
            <a:lvl3pPr marL="1344305" lvl="2"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3pPr>
            <a:lvl4pPr marL="1792407" lvl="3" indent="-336076" algn="l" defTabSz="895350" rtl="0" eaLnBrk="1" fontAlgn="base" hangingPunct="1">
              <a:lnSpc>
                <a:spcPct val="90000"/>
              </a:lnSpc>
              <a:spcBef>
                <a:spcPts val="368"/>
              </a:spcBef>
              <a:spcAft>
                <a:spcPts val="0"/>
              </a:spcAft>
              <a:buClr>
                <a:schemeClr val="tx2"/>
              </a:buClr>
              <a:buSzPts val="1800"/>
              <a:buFont typeface="Arial" pitchFamily="34" charset="0"/>
              <a:buChar char="-"/>
              <a:defRPr sz="1600" baseline="0">
                <a:solidFill>
                  <a:schemeClr val="tx1"/>
                </a:solidFill>
                <a:latin typeface="+mn-lt"/>
              </a:defRPr>
            </a:lvl4pPr>
            <a:lvl5pPr marL="2240509" lvl="4"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5pPr>
            <a:lvl6pPr marL="2688610" lvl="5"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6pPr>
            <a:lvl7pPr marL="3136712" lvl="6"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7pPr>
            <a:lvl8pPr marL="3584814" lvl="7"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8pPr>
            <a:lvl9pPr marL="4032915" lvl="8"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9pPr>
          </a:lstStyle>
          <a:p>
            <a:pPr marL="0" indent="0">
              <a:lnSpc>
                <a:spcPct val="100000"/>
              </a:lnSpc>
            </a:pPr>
            <a:endParaRPr lang="nl-NL" sz="1072" i="1">
              <a:solidFill>
                <a:schemeClr val="bg1">
                  <a:lumMod val="50000"/>
                </a:schemeClr>
              </a:solidFill>
              <a:ea typeface="+mn-lt"/>
              <a:cs typeface="+mn-lt"/>
            </a:endParaRPr>
          </a:p>
        </p:txBody>
      </p:sp>
      <p:sp>
        <p:nvSpPr>
          <p:cNvPr id="11" name="Tekstvak 10">
            <a:extLst>
              <a:ext uri="{FF2B5EF4-FFF2-40B4-BE49-F238E27FC236}">
                <a16:creationId xmlns:a16="http://schemas.microsoft.com/office/drawing/2014/main" id="{E63F39B8-5313-4D03-9868-321162A37BE1}"/>
              </a:ext>
            </a:extLst>
          </p:cNvPr>
          <p:cNvSpPr txBox="1"/>
          <p:nvPr/>
        </p:nvSpPr>
        <p:spPr>
          <a:xfrm>
            <a:off x="478194" y="2111131"/>
            <a:ext cx="5410542" cy="1077218"/>
          </a:xfrm>
          <a:prstGeom prst="rect">
            <a:avLst/>
          </a:prstGeom>
          <a:noFill/>
        </p:spPr>
        <p:txBody>
          <a:bodyPr wrap="square">
            <a:spAutoFit/>
          </a:bodyPr>
          <a:lstStyle/>
          <a:p>
            <a:r>
              <a:rPr kumimoji="0" lang="nl-NL" sz="3200" b="1" i="0" u="none" strike="noStrike" kern="1200" cap="none" spc="0" normalizeH="0" baseline="0" noProof="0" dirty="0">
                <a:ln>
                  <a:noFill/>
                </a:ln>
                <a:solidFill>
                  <a:srgbClr val="FF0000"/>
                </a:solidFill>
                <a:effectLst/>
                <a:uLnTx/>
                <a:uFillTx/>
                <a:latin typeface="Corbel" panose="020B0503020204020204" pitchFamily="34" charset="0"/>
                <a:ea typeface="+mj-ea"/>
                <a:cs typeface="+mj-cs"/>
              </a:rPr>
              <a:t>Toekomstige doorontwikkelingen</a:t>
            </a:r>
            <a:endParaRPr lang="nl-NL" sz="3200" dirty="0"/>
          </a:p>
        </p:txBody>
      </p:sp>
      <p:sp>
        <p:nvSpPr>
          <p:cNvPr id="12" name="Content Placeholder 3">
            <a:extLst>
              <a:ext uri="{FF2B5EF4-FFF2-40B4-BE49-F238E27FC236}">
                <a16:creationId xmlns:a16="http://schemas.microsoft.com/office/drawing/2014/main" id="{01D439EB-6DA5-4B5F-B67B-DD7A0BD25C91}"/>
              </a:ext>
            </a:extLst>
          </p:cNvPr>
          <p:cNvSpPr txBox="1">
            <a:spLocks/>
          </p:cNvSpPr>
          <p:nvPr/>
        </p:nvSpPr>
        <p:spPr>
          <a:xfrm>
            <a:off x="553270" y="3429000"/>
            <a:ext cx="4992791" cy="3299248"/>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L="216000" marR="0" lvl="0" indent="-216000" algn="l" defTabSz="914400" rtl="0" eaLnBrk="1" fontAlgn="auto" latinLnBrk="0" hangingPunct="1">
              <a:lnSpc>
                <a:spcPct val="100000"/>
              </a:lnSpc>
              <a:spcBef>
                <a:spcPts val="0"/>
              </a:spcBef>
              <a:spcAft>
                <a:spcPts val="0"/>
              </a:spcAft>
              <a:buClr>
                <a:srgbClr val="FF0000"/>
              </a:buClr>
              <a:buSzPct val="65000"/>
              <a:buFont typeface="Wingdings"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Bias analyse voor niet-lerende modellen</a:t>
            </a:r>
          </a:p>
          <a:p>
            <a:pPr marL="216000" marR="0" lvl="0" indent="-216000" algn="l" defTabSz="914400" rtl="0" eaLnBrk="1" fontAlgn="auto" latinLnBrk="0" hangingPunct="1">
              <a:lnSpc>
                <a:spcPct val="100000"/>
              </a:lnSpc>
              <a:spcBef>
                <a:spcPts val="0"/>
              </a:spcBef>
              <a:spcAft>
                <a:spcPts val="0"/>
              </a:spcAft>
              <a:buClr>
                <a:srgbClr val="FF0000"/>
              </a:buClr>
              <a:buSzPct val="65000"/>
              <a:buFont typeface="Wingdings"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Intuïtieve visualisaties voor resultaten bias analyse</a:t>
            </a:r>
          </a:p>
          <a:p>
            <a:pPr marL="216000" marR="0" lvl="0" indent="-216000" algn="l" defTabSz="914400" rtl="0" eaLnBrk="1" fontAlgn="auto" latinLnBrk="0" hangingPunct="1">
              <a:lnSpc>
                <a:spcPct val="100000"/>
              </a:lnSpc>
              <a:spcBef>
                <a:spcPts val="0"/>
              </a:spcBef>
              <a:spcAft>
                <a:spcPts val="0"/>
              </a:spcAft>
              <a:buClr>
                <a:srgbClr val="FF0000"/>
              </a:buClr>
              <a:buSzPct val="65000"/>
              <a:buFont typeface="Wingdings"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Technische oplossingen voor:</a:t>
            </a:r>
          </a:p>
          <a:p>
            <a:pPr marL="808038" marR="0" lvl="1" indent="-215900" algn="l" defTabSz="914400" rtl="0" eaLnBrk="1" fontAlgn="auto" latinLnBrk="0" hangingPunct="1">
              <a:lnSpc>
                <a:spcPct val="100000"/>
              </a:lnSpc>
              <a:spcBef>
                <a:spcPts val="0"/>
              </a:spcBef>
              <a:spcAft>
                <a:spcPts val="0"/>
              </a:spcAft>
              <a:buClrTx/>
              <a:buSzTx/>
              <a:buFont typeface="Corbel" pitchFamily="34" charset="0"/>
              <a:buChar char="–"/>
              <a:tabLst>
                <a:tab pos="712788" algn="l"/>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Indirecte bias</a:t>
            </a:r>
          </a:p>
          <a:p>
            <a:pPr marL="808038" marR="0" lvl="1" indent="-215900" algn="l" defTabSz="914400" rtl="0" eaLnBrk="1" fontAlgn="auto" latinLnBrk="0" hangingPunct="1">
              <a:lnSpc>
                <a:spcPct val="100000"/>
              </a:lnSpc>
              <a:spcBef>
                <a:spcPts val="0"/>
              </a:spcBef>
              <a:spcAft>
                <a:spcPts val="0"/>
              </a:spcAft>
              <a:buClrTx/>
              <a:buSzTx/>
              <a:buFont typeface="Corbel" pitchFamily="34" charset="0"/>
              <a:buChar char="–"/>
              <a:tabLst>
                <a:tab pos="712788" algn="l"/>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Representatie bias</a:t>
            </a:r>
          </a:p>
          <a:p>
            <a:pPr marL="808038" marR="0" lvl="1" indent="-215900" algn="l" defTabSz="914400" rtl="0" eaLnBrk="1" fontAlgn="auto" latinLnBrk="0" hangingPunct="1">
              <a:lnSpc>
                <a:spcPct val="100000"/>
              </a:lnSpc>
              <a:spcBef>
                <a:spcPts val="0"/>
              </a:spcBef>
              <a:spcAft>
                <a:spcPts val="0"/>
              </a:spcAft>
              <a:buClrTx/>
              <a:buSzTx/>
              <a:buFont typeface="Corbel" pitchFamily="34" charset="0"/>
              <a:buChar char="–"/>
              <a:tabLst>
                <a:tab pos="712788" algn="l"/>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Groepen vormen uit de dataset</a:t>
            </a:r>
          </a:p>
          <a:p>
            <a:pPr marL="216000" marR="0" lvl="0" indent="-216000" algn="l" defTabSz="914400" rtl="0" eaLnBrk="1" fontAlgn="auto" latinLnBrk="0" hangingPunct="1">
              <a:lnSpc>
                <a:spcPct val="100000"/>
              </a:lnSpc>
              <a:spcBef>
                <a:spcPts val="0"/>
              </a:spcBef>
              <a:spcAft>
                <a:spcPts val="0"/>
              </a:spcAft>
              <a:buClr>
                <a:srgbClr val="FF0000"/>
              </a:buClr>
              <a:buSzPct val="65000"/>
              <a:buFont typeface="Wingdings"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Integratie </a:t>
            </a:r>
            <a:r>
              <a:rPr kumimoji="0" lang="nl-NL" sz="1800" b="0" i="0" u="none" strike="noStrike" kern="1200" cap="none" spc="0" normalizeH="0" baseline="0" noProof="0" dirty="0" err="1">
                <a:ln>
                  <a:noFill/>
                </a:ln>
                <a:solidFill>
                  <a:srgbClr val="000000"/>
                </a:solidFill>
                <a:effectLst/>
                <a:uLnTx/>
                <a:uFillTx/>
                <a:latin typeface="Corbel"/>
                <a:ea typeface="+mn-ea"/>
                <a:cs typeface="+mn-cs"/>
              </a:rPr>
              <a:t>Fairness</a:t>
            </a:r>
            <a:r>
              <a:rPr kumimoji="0" lang="nl-NL" sz="1800" b="0" i="0" u="none" strike="noStrike" kern="1200" cap="none" spc="0" normalizeH="0" baseline="0" noProof="0" dirty="0">
                <a:ln>
                  <a:noFill/>
                </a:ln>
                <a:solidFill>
                  <a:srgbClr val="000000"/>
                </a:solidFill>
                <a:effectLst/>
                <a:uLnTx/>
                <a:uFillTx/>
                <a:latin typeface="Corbel"/>
                <a:ea typeface="+mn-ea"/>
                <a:cs typeface="+mn-cs"/>
              </a:rPr>
              <a:t> </a:t>
            </a:r>
            <a:r>
              <a:rPr kumimoji="0" lang="nl-NL" sz="1800" b="0" i="0" u="none" strike="noStrike" kern="1200" cap="none" spc="0" normalizeH="0" baseline="0" noProof="0" dirty="0" err="1">
                <a:ln>
                  <a:noFill/>
                </a:ln>
                <a:solidFill>
                  <a:srgbClr val="000000"/>
                </a:solidFill>
                <a:effectLst/>
                <a:uLnTx/>
                <a:uFillTx/>
                <a:latin typeface="Corbel"/>
                <a:ea typeface="+mn-ea"/>
                <a:cs typeface="+mn-cs"/>
              </a:rPr>
              <a:t>Handbook</a:t>
            </a:r>
            <a:r>
              <a:rPr kumimoji="0" lang="nl-NL" sz="1800" b="0" i="0" u="none" strike="noStrike" kern="1200" cap="none" spc="0" normalizeH="0" baseline="0" noProof="0" dirty="0">
                <a:ln>
                  <a:noFill/>
                </a:ln>
                <a:solidFill>
                  <a:srgbClr val="000000"/>
                </a:solidFill>
                <a:effectLst/>
                <a:uLnTx/>
                <a:uFillTx/>
                <a:latin typeface="Corbel"/>
                <a:ea typeface="+mn-ea"/>
                <a:cs typeface="+mn-cs"/>
              </a:rPr>
              <a:t> in werkprocessen</a:t>
            </a:r>
          </a:p>
        </p:txBody>
      </p:sp>
      <p:pic>
        <p:nvPicPr>
          <p:cNvPr id="14" name="Afbeelding 7">
            <a:extLst>
              <a:ext uri="{FF2B5EF4-FFF2-40B4-BE49-F238E27FC236}">
                <a16:creationId xmlns:a16="http://schemas.microsoft.com/office/drawing/2014/main" id="{63FAFBA4-8018-4604-A5BD-175D1F7959E0}"/>
              </a:ext>
            </a:extLst>
          </p:cNvPr>
          <p:cNvPicPr>
            <a:picLocks noChangeAspect="1"/>
          </p:cNvPicPr>
          <p:nvPr/>
        </p:nvPicPr>
        <p:blipFill>
          <a:blip r:embed="rId3"/>
          <a:stretch>
            <a:fillRect/>
          </a:stretch>
        </p:blipFill>
        <p:spPr>
          <a:xfrm>
            <a:off x="6733373" y="2247448"/>
            <a:ext cx="4905357" cy="3271272"/>
          </a:xfrm>
          <a:prstGeom prst="rect">
            <a:avLst/>
          </a:prstGeom>
        </p:spPr>
      </p:pic>
    </p:spTree>
    <p:extLst>
      <p:ext uri="{BB962C8B-B14F-4D97-AF65-F5344CB8AC3E}">
        <p14:creationId xmlns:p14="http://schemas.microsoft.com/office/powerpoint/2010/main" val="409444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19</a:t>
            </a:fld>
            <a:endParaRPr lang="nl-NL"/>
          </a:p>
        </p:txBody>
      </p:sp>
      <p:sp>
        <p:nvSpPr>
          <p:cNvPr id="4" name="Content Placeholder 3">
            <a:extLst>
              <a:ext uri="{FF2B5EF4-FFF2-40B4-BE49-F238E27FC236}">
                <a16:creationId xmlns:a16="http://schemas.microsoft.com/office/drawing/2014/main" id="{391C11DE-37B7-45E3-AC17-13EEEBAF1779}"/>
              </a:ext>
            </a:extLst>
          </p:cNvPr>
          <p:cNvSpPr>
            <a:spLocks noGrp="1"/>
          </p:cNvSpPr>
          <p:nvPr>
            <p:ph sz="quarter" idx="18"/>
          </p:nvPr>
        </p:nvSpPr>
        <p:spPr>
          <a:xfrm>
            <a:off x="666752" y="2800889"/>
            <a:ext cx="7126620" cy="2836512"/>
          </a:xfrm>
          <a:ln w="19050">
            <a:noFill/>
          </a:ln>
        </p:spPr>
        <p:txBody>
          <a:bodyPr vert="horz" lIns="72000" tIns="54000" rIns="72000" bIns="54000" rtlCol="0" anchor="t">
            <a:noAutofit/>
          </a:bodyPr>
          <a:lstStyle/>
          <a:p>
            <a:pPr marL="216000" marR="0" lvl="0" indent="-216000" algn="l" defTabSz="914400" rtl="0" eaLnBrk="1" fontAlgn="auto" latinLnBrk="0" hangingPunct="1">
              <a:lnSpc>
                <a:spcPct val="100000"/>
              </a:lnSpc>
              <a:spcBef>
                <a:spcPts val="0"/>
              </a:spcBef>
              <a:spcAft>
                <a:spcPts val="0"/>
              </a:spcAft>
              <a:buClr>
                <a:srgbClr val="FF0000"/>
              </a:buClr>
              <a:buSzPct val="65000"/>
              <a:buFont typeface="Wingdings"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Laat ze achter in de chat!</a:t>
            </a:r>
          </a:p>
          <a:p>
            <a:pPr marL="216000" marR="0" lvl="0" indent="-216000" algn="l" defTabSz="914400" rtl="0" eaLnBrk="1" fontAlgn="auto" latinLnBrk="0" hangingPunct="1">
              <a:lnSpc>
                <a:spcPct val="100000"/>
              </a:lnSpc>
              <a:spcBef>
                <a:spcPts val="0"/>
              </a:spcBef>
              <a:spcAft>
                <a:spcPts val="0"/>
              </a:spcAft>
              <a:buClr>
                <a:srgbClr val="FF0000"/>
              </a:buClr>
              <a:buSzPct val="65000"/>
              <a:buFont typeface="Wingdings"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Neem contact op met Hanna Tak via </a:t>
            </a:r>
            <a:r>
              <a:rPr lang="nl-NL" sz="1800" dirty="0">
                <a:latin typeface="Corbel"/>
                <a:hlinkClick r:id="rId3"/>
              </a:rPr>
              <a:t>h.tak@amsterdam.nl</a:t>
            </a:r>
            <a:endParaRPr lang="nl-NL" sz="1800" dirty="0">
              <a:latin typeface="Corbel"/>
            </a:endParaRPr>
          </a:p>
          <a:p>
            <a:pPr marR="0" lvl="0" algn="l" defTabSz="914400" rtl="0" eaLnBrk="1" fontAlgn="auto" latinLnBrk="0" hangingPunct="1">
              <a:lnSpc>
                <a:spcPct val="100000"/>
              </a:lnSpc>
              <a:spcBef>
                <a:spcPts val="0"/>
              </a:spcBef>
              <a:spcAft>
                <a:spcPts val="0"/>
              </a:spcAft>
              <a:buClr>
                <a:srgbClr val="FF0000"/>
              </a:buClr>
              <a:buSzPct val="65000"/>
              <a:tabLst/>
              <a:defRPr/>
            </a:pPr>
            <a:endParaRPr kumimoji="0" lang="en-GB" sz="1800" b="0" i="0" u="none" strike="noStrike" kern="1200" cap="none" spc="0" normalizeH="0" baseline="0" noProof="0" dirty="0">
              <a:ln>
                <a:noFill/>
              </a:ln>
              <a:solidFill>
                <a:srgbClr val="000000"/>
              </a:solidFill>
              <a:effectLst/>
              <a:uLnTx/>
              <a:uFillTx/>
              <a:latin typeface="Corbel"/>
              <a:ea typeface="+mn-ea"/>
              <a:cs typeface="+mn-cs"/>
            </a:endParaRPr>
          </a:p>
        </p:txBody>
      </p:sp>
      <p:sp>
        <p:nvSpPr>
          <p:cNvPr id="5" name="Title 4">
            <a:extLst>
              <a:ext uri="{FF2B5EF4-FFF2-40B4-BE49-F238E27FC236}">
                <a16:creationId xmlns:a16="http://schemas.microsoft.com/office/drawing/2014/main" id="{B7B73CCC-09F4-44B6-A8FB-A9D40DB9C9F0}"/>
              </a:ext>
            </a:extLst>
          </p:cNvPr>
          <p:cNvSpPr>
            <a:spLocks noGrp="1"/>
          </p:cNvSpPr>
          <p:nvPr>
            <p:ph type="title"/>
          </p:nvPr>
        </p:nvSpPr>
        <p:spPr>
          <a:xfrm>
            <a:off x="666752" y="266699"/>
            <a:ext cx="10757839" cy="930276"/>
          </a:xfrm>
        </p:spPr>
        <p:txBody>
          <a:bodyPr/>
          <a:lstStyle/>
          <a:p>
            <a:r>
              <a:rPr lang="nl-NL" sz="3200"/>
              <a:t>Ideeën of feedback?</a:t>
            </a:r>
            <a:endParaRPr lang="en-US" sz="3200"/>
          </a:p>
        </p:txBody>
      </p:sp>
      <p:pic>
        <p:nvPicPr>
          <p:cNvPr id="6" name="Afbeelding 5">
            <a:extLst>
              <a:ext uri="{FF2B5EF4-FFF2-40B4-BE49-F238E27FC236}">
                <a16:creationId xmlns:a16="http://schemas.microsoft.com/office/drawing/2014/main" id="{45C5E02E-2BBF-4DAC-9F6F-BF58E5E28504}"/>
              </a:ext>
            </a:extLst>
          </p:cNvPr>
          <p:cNvPicPr>
            <a:picLocks noChangeAspect="1"/>
          </p:cNvPicPr>
          <p:nvPr/>
        </p:nvPicPr>
        <p:blipFill>
          <a:blip r:embed="rId4"/>
          <a:stretch>
            <a:fillRect/>
          </a:stretch>
        </p:blipFill>
        <p:spPr>
          <a:xfrm rot="10800000">
            <a:off x="9740153" y="-3049"/>
            <a:ext cx="2451847" cy="6858000"/>
          </a:xfrm>
          <a:prstGeom prst="rect">
            <a:avLst/>
          </a:prstGeom>
        </p:spPr>
      </p:pic>
    </p:spTree>
    <p:extLst>
      <p:ext uri="{BB962C8B-B14F-4D97-AF65-F5344CB8AC3E}">
        <p14:creationId xmlns:p14="http://schemas.microsoft.com/office/powerpoint/2010/main" val="274087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A81426-047D-4D00-9D77-21BDD36E8437}"/>
              </a:ext>
            </a:extLst>
          </p:cNvPr>
          <p:cNvSpPr>
            <a:spLocks noGrp="1"/>
          </p:cNvSpPr>
          <p:nvPr>
            <p:ph type="title"/>
          </p:nvPr>
        </p:nvSpPr>
        <p:spPr>
          <a:xfrm>
            <a:off x="767416" y="356659"/>
            <a:ext cx="10800000" cy="1296000"/>
          </a:xfrm>
        </p:spPr>
        <p:txBody>
          <a:bodyPr/>
          <a:lstStyle/>
          <a:p>
            <a:r>
              <a:rPr lang="nl-NL" sz="4000" dirty="0"/>
              <a:t>Even voorstellen</a:t>
            </a:r>
            <a:endParaRPr lang="en-GB" sz="4000" dirty="0"/>
          </a:p>
        </p:txBody>
      </p:sp>
      <p:sp>
        <p:nvSpPr>
          <p:cNvPr id="10" name="Tijdelijke aanduiding voor inhoud 9">
            <a:extLst>
              <a:ext uri="{FF2B5EF4-FFF2-40B4-BE49-F238E27FC236}">
                <a16:creationId xmlns:a16="http://schemas.microsoft.com/office/drawing/2014/main" id="{83833A33-74AD-438C-AAE0-2672471674C7}"/>
              </a:ext>
            </a:extLst>
          </p:cNvPr>
          <p:cNvSpPr>
            <a:spLocks noGrp="1"/>
          </p:cNvSpPr>
          <p:nvPr>
            <p:ph idx="1"/>
          </p:nvPr>
        </p:nvSpPr>
        <p:spPr>
          <a:xfrm>
            <a:off x="767415" y="1412776"/>
            <a:ext cx="7177979" cy="4896544"/>
          </a:xfrm>
        </p:spPr>
        <p:txBody>
          <a:bodyPr spcFirstLastPara="1" vert="horz" wrap="square" lIns="0" tIns="0" rIns="0" bIns="0" rtlCol="0" anchor="t" anchorCtr="0">
            <a:noAutofit/>
          </a:bodyPr>
          <a:lstStyle/>
          <a:p>
            <a:pPr marL="0" indent="0" defTabSz="1219170">
              <a:lnSpc>
                <a:spcPct val="100000"/>
              </a:lnSpc>
              <a:spcBef>
                <a:spcPts val="0"/>
              </a:spcBef>
              <a:buClr>
                <a:srgbClr val="FF0000"/>
              </a:buClr>
              <a:buSzPct val="65000"/>
              <a:defRPr/>
            </a:pPr>
            <a:endParaRPr lang="nl-NL" sz="1800" dirty="0">
              <a:latin typeface="Corbel"/>
            </a:endParaRPr>
          </a:p>
          <a:p>
            <a:pPr marL="287859" indent="-287859" defTabSz="1219170">
              <a:lnSpc>
                <a:spcPct val="100000"/>
              </a:lnSpc>
              <a:spcBef>
                <a:spcPts val="0"/>
              </a:spcBef>
              <a:buClr>
                <a:srgbClr val="FF0000"/>
              </a:buClr>
              <a:buSzPct val="65000"/>
              <a:buFont typeface="Wingdings" pitchFamily="2" charset="2"/>
              <a:buChar char=""/>
              <a:defRPr/>
            </a:pPr>
            <a:r>
              <a:rPr lang="nl-NL" sz="1800" dirty="0">
                <a:latin typeface="Corbel"/>
              </a:rPr>
              <a:t>Selma Muhammad</a:t>
            </a:r>
          </a:p>
          <a:p>
            <a:pPr marL="287859" indent="-287859" defTabSz="1219170">
              <a:lnSpc>
                <a:spcPct val="100000"/>
              </a:lnSpc>
              <a:spcBef>
                <a:spcPts val="0"/>
              </a:spcBef>
              <a:buClr>
                <a:srgbClr val="FF0000"/>
              </a:buClr>
              <a:buSzPct val="65000"/>
              <a:buFont typeface="Wingdings" pitchFamily="2" charset="2"/>
              <a:buChar char=""/>
              <a:defRPr/>
            </a:pPr>
            <a:r>
              <a:rPr lang="nl-NL" sz="1800" dirty="0">
                <a:latin typeface="Corbel"/>
              </a:rPr>
              <a:t>Bachelor &amp; Master in </a:t>
            </a:r>
            <a:r>
              <a:rPr lang="nl-NL" sz="1800" dirty="0" err="1">
                <a:latin typeface="Corbel"/>
              </a:rPr>
              <a:t>Artificial</a:t>
            </a:r>
            <a:r>
              <a:rPr lang="nl-NL" sz="1800" dirty="0">
                <a:latin typeface="Corbel"/>
              </a:rPr>
              <a:t> Intelligence, met focus op ethiek</a:t>
            </a:r>
          </a:p>
          <a:p>
            <a:pPr marL="287859" indent="-287859" defTabSz="1219170">
              <a:lnSpc>
                <a:spcPct val="100000"/>
              </a:lnSpc>
              <a:spcBef>
                <a:spcPts val="0"/>
              </a:spcBef>
              <a:buClr>
                <a:srgbClr val="FF0000"/>
              </a:buClr>
              <a:buSzPct val="65000"/>
              <a:buFont typeface="Wingdings" pitchFamily="2" charset="2"/>
              <a:buChar char=""/>
              <a:defRPr/>
            </a:pPr>
            <a:r>
              <a:rPr lang="nl-NL" sz="1800" dirty="0">
                <a:latin typeface="Corbel"/>
              </a:rPr>
              <a:t>Afstudeerscriptie bij Gemeente Amsterdam</a:t>
            </a:r>
          </a:p>
          <a:p>
            <a:pPr marL="745059" lvl="1" indent="-287859" defTabSz="1219170">
              <a:lnSpc>
                <a:spcPct val="100000"/>
              </a:lnSpc>
              <a:spcBef>
                <a:spcPts val="0"/>
              </a:spcBef>
              <a:buClr>
                <a:srgbClr val="FF0000"/>
              </a:buClr>
              <a:buSzPct val="65000"/>
              <a:buFont typeface="Wingdings" pitchFamily="2" charset="2"/>
              <a:buChar char=""/>
              <a:defRPr/>
            </a:pPr>
            <a:r>
              <a:rPr lang="en-GB" sz="1800" i="1" u="sng" dirty="0">
                <a:solidFill>
                  <a:schemeClr val="accent4">
                    <a:lumMod val="50000"/>
                  </a:schemeClr>
                </a:solidFill>
              </a:rPr>
              <a:t>tinyurl.com/</a:t>
            </a:r>
            <a:r>
              <a:rPr lang="en-GB" sz="1800" i="1" u="sng" dirty="0" err="1">
                <a:solidFill>
                  <a:schemeClr val="accent4">
                    <a:lumMod val="50000"/>
                  </a:schemeClr>
                </a:solidFill>
              </a:rPr>
              <a:t>biasdisco</a:t>
            </a:r>
            <a:endParaRPr lang="nl-NL" sz="1800" dirty="0">
              <a:latin typeface="Corbel"/>
            </a:endParaRPr>
          </a:p>
          <a:p>
            <a:pPr marL="287859" indent="-287859" defTabSz="1219170">
              <a:lnSpc>
                <a:spcPct val="100000"/>
              </a:lnSpc>
              <a:spcBef>
                <a:spcPts val="0"/>
              </a:spcBef>
              <a:buClr>
                <a:srgbClr val="FF0000"/>
              </a:buClr>
              <a:buSzPct val="65000"/>
              <a:buFont typeface="Wingdings" pitchFamily="2" charset="2"/>
              <a:buChar char=""/>
              <a:defRPr/>
            </a:pPr>
            <a:r>
              <a:rPr lang="nl-NL" sz="1800" dirty="0">
                <a:latin typeface="Corbel"/>
              </a:rPr>
              <a:t>Ontwikkeling bias analyse </a:t>
            </a:r>
            <a:r>
              <a:rPr lang="nl-NL" sz="1800" dirty="0">
                <a:latin typeface="Corbel"/>
                <a:sym typeface="Wingdings" panose="05000000000000000000" pitchFamily="2" charset="2"/>
              </a:rPr>
              <a:t> </a:t>
            </a:r>
            <a:r>
              <a:rPr lang="nl-NL" sz="1800" dirty="0" err="1">
                <a:latin typeface="Corbel"/>
                <a:sym typeface="Wingdings" panose="05000000000000000000" pitchFamily="2" charset="2"/>
              </a:rPr>
              <a:t>Fairness</a:t>
            </a:r>
            <a:r>
              <a:rPr lang="nl-NL" sz="1800" dirty="0">
                <a:latin typeface="Corbel"/>
                <a:sym typeface="Wingdings" panose="05000000000000000000" pitchFamily="2" charset="2"/>
              </a:rPr>
              <a:t> </a:t>
            </a:r>
            <a:r>
              <a:rPr lang="nl-NL" sz="1800" dirty="0" err="1">
                <a:latin typeface="Corbel"/>
                <a:sym typeface="Wingdings" panose="05000000000000000000" pitchFamily="2" charset="2"/>
              </a:rPr>
              <a:t>Handbook</a:t>
            </a:r>
            <a:endParaRPr lang="nl-NL" sz="1950" dirty="0">
              <a:latin typeface="Corbel"/>
            </a:endParaRPr>
          </a:p>
          <a:p>
            <a:pPr marL="287859" indent="-287859" defTabSz="1219170">
              <a:lnSpc>
                <a:spcPct val="100000"/>
              </a:lnSpc>
              <a:spcBef>
                <a:spcPts val="0"/>
              </a:spcBef>
              <a:buClr>
                <a:srgbClr val="FF0000"/>
              </a:buClr>
              <a:buSzPct val="65000"/>
              <a:buFont typeface="Wingdings" pitchFamily="2" charset="2"/>
              <a:buChar char=""/>
              <a:defRPr/>
            </a:pPr>
            <a:r>
              <a:rPr lang="nl-NL" sz="1800" dirty="0">
                <a:latin typeface="Corbel"/>
              </a:rPr>
              <a:t>Onderzoek naar </a:t>
            </a:r>
            <a:r>
              <a:rPr lang="nl-NL" sz="1800" i="1" dirty="0">
                <a:latin typeface="Corbel"/>
              </a:rPr>
              <a:t>eerlijkheid in algoritmes</a:t>
            </a:r>
            <a:endParaRPr lang="nl-NL" sz="1800" dirty="0">
              <a:latin typeface="Corbel"/>
            </a:endParaRPr>
          </a:p>
          <a:p>
            <a:pPr marL="287859" lvl="1" indent="0">
              <a:buNone/>
            </a:pPr>
            <a:endParaRPr lang="en-GB" sz="1800" i="1" u="sng" dirty="0"/>
          </a:p>
          <a:p>
            <a:pPr marL="287859" lvl="1" indent="0">
              <a:buNone/>
            </a:pPr>
            <a:endParaRPr lang="en-GB" sz="2133" i="1" u="sng" dirty="0"/>
          </a:p>
        </p:txBody>
      </p:sp>
      <p:pic>
        <p:nvPicPr>
          <p:cNvPr id="11" name="Tijdelijke aanduiding voor inhoud 7" descr="Afbeelding met gras, lucht, buiten, veld&#10;&#10;Automatisch gegenereerde beschrijving">
            <a:extLst>
              <a:ext uri="{FF2B5EF4-FFF2-40B4-BE49-F238E27FC236}">
                <a16:creationId xmlns:a16="http://schemas.microsoft.com/office/drawing/2014/main" id="{53507D7E-0696-4C08-B201-7C982CFEC1B6}"/>
              </a:ext>
            </a:extLst>
          </p:cNvPr>
          <p:cNvPicPr>
            <a:picLocks noChangeAspect="1"/>
          </p:cNvPicPr>
          <p:nvPr/>
        </p:nvPicPr>
        <p:blipFill>
          <a:blip r:embed="rId2"/>
          <a:stretch>
            <a:fillRect/>
          </a:stretch>
        </p:blipFill>
        <p:spPr bwMode="gray">
          <a:xfrm>
            <a:off x="8365524" y="1724623"/>
            <a:ext cx="3506813" cy="4671859"/>
          </a:xfrm>
          <a:prstGeom prst="rect">
            <a:avLst/>
          </a:prstGeom>
        </p:spPr>
      </p:pic>
    </p:spTree>
    <p:extLst>
      <p:ext uri="{BB962C8B-B14F-4D97-AF65-F5344CB8AC3E}">
        <p14:creationId xmlns:p14="http://schemas.microsoft.com/office/powerpoint/2010/main" val="3799714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20</a:t>
            </a:fld>
            <a:endParaRPr lang="nl-NL"/>
          </a:p>
        </p:txBody>
      </p:sp>
      <p:sp>
        <p:nvSpPr>
          <p:cNvPr id="9" name="Rechthoek 8">
            <a:extLst>
              <a:ext uri="{FF2B5EF4-FFF2-40B4-BE49-F238E27FC236}">
                <a16:creationId xmlns:a16="http://schemas.microsoft.com/office/drawing/2014/main" id="{AC253E61-6EEC-4F70-8F5A-65736AF061C6}"/>
              </a:ext>
            </a:extLst>
          </p:cNvPr>
          <p:cNvSpPr/>
          <p:nvPr/>
        </p:nvSpPr>
        <p:spPr>
          <a:xfrm>
            <a:off x="6015677" y="1824"/>
            <a:ext cx="6172994" cy="685435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37"/>
          </a:p>
        </p:txBody>
      </p:sp>
      <p:sp>
        <p:nvSpPr>
          <p:cNvPr id="10" name="Tijdelijke aanduiding voor inhoud 2">
            <a:extLst>
              <a:ext uri="{FF2B5EF4-FFF2-40B4-BE49-F238E27FC236}">
                <a16:creationId xmlns:a16="http://schemas.microsoft.com/office/drawing/2014/main" id="{9AC701E4-2A94-41C7-B9E1-711D45C324FD}"/>
              </a:ext>
            </a:extLst>
          </p:cNvPr>
          <p:cNvSpPr txBox="1">
            <a:spLocks/>
          </p:cNvSpPr>
          <p:nvPr/>
        </p:nvSpPr>
        <p:spPr bwMode="gray">
          <a:xfrm>
            <a:off x="553270" y="6145444"/>
            <a:ext cx="4992791" cy="45691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55068" tIns="41301" rIns="55068" bIns="41301" numCol="1" rtlCol="0" anchor="b" anchorCtr="0" compatLnSpc="1">
            <a:prstTxWarp prst="textNoShape">
              <a:avLst/>
            </a:prstTxWarp>
            <a:noAutofit/>
          </a:bodyPr>
          <a:lstStyle>
            <a:lvl1pPr marL="448102" lvl="0" indent="-224051" algn="l" defTabSz="895350" rtl="0" eaLnBrk="1" fontAlgn="base" hangingPunct="1">
              <a:lnSpc>
                <a:spcPct val="90000"/>
              </a:lnSpc>
              <a:spcBef>
                <a:spcPts val="735"/>
              </a:spcBef>
              <a:spcAft>
                <a:spcPts val="0"/>
              </a:spcAft>
              <a:buClr>
                <a:schemeClr val="tx2"/>
              </a:buClr>
              <a:buSzPts val="1400"/>
              <a:buFont typeface="Corbel"/>
              <a:buNone/>
              <a:defRPr sz="1600" baseline="0">
                <a:solidFill>
                  <a:schemeClr val="tx1"/>
                </a:solidFill>
                <a:latin typeface="+mn-lt"/>
                <a:ea typeface="+mn-ea"/>
                <a:cs typeface="+mn-cs"/>
              </a:defRPr>
            </a:lvl1pPr>
            <a:lvl2pPr marL="896203" lvl="1" indent="-336076" algn="l" defTabSz="895350" rtl="0" eaLnBrk="1" fontAlgn="base" hangingPunct="1">
              <a:lnSpc>
                <a:spcPct val="90000"/>
              </a:lnSpc>
              <a:spcBef>
                <a:spcPts val="368"/>
              </a:spcBef>
              <a:spcAft>
                <a:spcPts val="0"/>
              </a:spcAft>
              <a:buClr>
                <a:schemeClr val="tx2"/>
              </a:buClr>
              <a:buSzPts val="1800"/>
              <a:buFont typeface="Arial" pitchFamily="34" charset="0"/>
              <a:buChar char="▪"/>
              <a:defRPr sz="1600" baseline="0">
                <a:solidFill>
                  <a:schemeClr val="tx1"/>
                </a:solidFill>
                <a:latin typeface="+mn-lt"/>
              </a:defRPr>
            </a:lvl2pPr>
            <a:lvl3pPr marL="1344305" lvl="2"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3pPr>
            <a:lvl4pPr marL="1792407" lvl="3" indent="-336076" algn="l" defTabSz="895350" rtl="0" eaLnBrk="1" fontAlgn="base" hangingPunct="1">
              <a:lnSpc>
                <a:spcPct val="90000"/>
              </a:lnSpc>
              <a:spcBef>
                <a:spcPts val="368"/>
              </a:spcBef>
              <a:spcAft>
                <a:spcPts val="0"/>
              </a:spcAft>
              <a:buClr>
                <a:schemeClr val="tx2"/>
              </a:buClr>
              <a:buSzPts val="1800"/>
              <a:buFont typeface="Arial" pitchFamily="34" charset="0"/>
              <a:buChar char="-"/>
              <a:defRPr sz="1600" baseline="0">
                <a:solidFill>
                  <a:schemeClr val="tx1"/>
                </a:solidFill>
                <a:latin typeface="+mn-lt"/>
              </a:defRPr>
            </a:lvl4pPr>
            <a:lvl5pPr marL="2240509" lvl="4"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5pPr>
            <a:lvl6pPr marL="2688610" lvl="5"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6pPr>
            <a:lvl7pPr marL="3136712" lvl="6"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7pPr>
            <a:lvl8pPr marL="3584814" lvl="7"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8pPr>
            <a:lvl9pPr marL="4032915" lvl="8"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9pPr>
          </a:lstStyle>
          <a:p>
            <a:pPr marL="0" indent="0">
              <a:lnSpc>
                <a:spcPct val="100000"/>
              </a:lnSpc>
            </a:pPr>
            <a:endParaRPr lang="nl-NL" sz="1072" i="1">
              <a:solidFill>
                <a:schemeClr val="bg1">
                  <a:lumMod val="50000"/>
                </a:schemeClr>
              </a:solidFill>
              <a:ea typeface="+mn-lt"/>
              <a:cs typeface="+mn-lt"/>
            </a:endParaRPr>
          </a:p>
        </p:txBody>
      </p:sp>
      <p:sp>
        <p:nvSpPr>
          <p:cNvPr id="12" name="Content Placeholder 3">
            <a:extLst>
              <a:ext uri="{FF2B5EF4-FFF2-40B4-BE49-F238E27FC236}">
                <a16:creationId xmlns:a16="http://schemas.microsoft.com/office/drawing/2014/main" id="{01D439EB-6DA5-4B5F-B67B-DD7A0BD25C91}"/>
              </a:ext>
            </a:extLst>
          </p:cNvPr>
          <p:cNvSpPr txBox="1">
            <a:spLocks/>
          </p:cNvSpPr>
          <p:nvPr/>
        </p:nvSpPr>
        <p:spPr>
          <a:xfrm>
            <a:off x="1033917" y="2163904"/>
            <a:ext cx="4044709" cy="957563"/>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lvl="0" defTabSz="914400">
              <a:lnSpc>
                <a:spcPct val="100000"/>
              </a:lnSpc>
              <a:spcBef>
                <a:spcPts val="0"/>
              </a:spcBef>
              <a:buSzPct val="65000"/>
              <a:defRPr/>
            </a:pPr>
            <a:r>
              <a:rPr lang="nl-NL" sz="1800" dirty="0">
                <a:latin typeface="Corbel"/>
              </a:rPr>
              <a:t>Zie onderstaande link om het handboek te lezen en te downloaden</a:t>
            </a:r>
          </a:p>
          <a:p>
            <a:pPr lvl="0" defTabSz="914400">
              <a:lnSpc>
                <a:spcPct val="100000"/>
              </a:lnSpc>
              <a:spcBef>
                <a:spcPts val="0"/>
              </a:spcBef>
              <a:buSzPct val="65000"/>
              <a:defRPr/>
            </a:pPr>
            <a:endParaRPr lang="nl-NL" sz="1800" dirty="0">
              <a:latin typeface="Corbel"/>
            </a:endParaRPr>
          </a:p>
          <a:p>
            <a:pPr lvl="0" defTabSz="914400">
              <a:lnSpc>
                <a:spcPct val="100000"/>
              </a:lnSpc>
              <a:spcBef>
                <a:spcPts val="0"/>
              </a:spcBef>
              <a:buSzPct val="65000"/>
              <a:defRPr/>
            </a:pPr>
            <a:endParaRPr lang="nl-NL" sz="1800" dirty="0">
              <a:latin typeface="Corbel"/>
            </a:endParaRPr>
          </a:p>
          <a:p>
            <a:pPr lvl="0" defTabSz="914400">
              <a:lnSpc>
                <a:spcPct val="100000"/>
              </a:lnSpc>
              <a:spcBef>
                <a:spcPts val="0"/>
              </a:spcBef>
              <a:buSzPct val="65000"/>
              <a:defRPr/>
            </a:pPr>
            <a:r>
              <a:rPr lang="nl-NL" sz="1800" dirty="0">
                <a:latin typeface="Corbel"/>
                <a:hlinkClick r:id="rId3"/>
              </a:rPr>
              <a:t>https://tinyurl.com/fairnesshandbook</a:t>
            </a:r>
            <a:endParaRPr lang="nl-NL" sz="1800" dirty="0">
              <a:latin typeface="Corbel"/>
            </a:endParaRPr>
          </a:p>
        </p:txBody>
      </p:sp>
      <p:pic>
        <p:nvPicPr>
          <p:cNvPr id="13" name="Afbeelding 11">
            <a:extLst>
              <a:ext uri="{FF2B5EF4-FFF2-40B4-BE49-F238E27FC236}">
                <a16:creationId xmlns:a16="http://schemas.microsoft.com/office/drawing/2014/main" id="{28F3679D-220D-488A-A10D-47682B013233}"/>
              </a:ext>
            </a:extLst>
          </p:cNvPr>
          <p:cNvPicPr>
            <a:picLocks noChangeAspect="1"/>
          </p:cNvPicPr>
          <p:nvPr/>
        </p:nvPicPr>
        <p:blipFill rotWithShape="1">
          <a:blip r:embed="rId4"/>
          <a:srcRect l="9013" t="2064" r="175" b="-1"/>
          <a:stretch/>
        </p:blipFill>
        <p:spPr>
          <a:xfrm>
            <a:off x="6015676" y="2163904"/>
            <a:ext cx="6164416" cy="4716462"/>
          </a:xfrm>
          <a:prstGeom prst="rect">
            <a:avLst/>
          </a:prstGeom>
        </p:spPr>
      </p:pic>
    </p:spTree>
    <p:extLst>
      <p:ext uri="{BB962C8B-B14F-4D97-AF65-F5344CB8AC3E}">
        <p14:creationId xmlns:p14="http://schemas.microsoft.com/office/powerpoint/2010/main" val="2888195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21</a:t>
            </a:fld>
            <a:endParaRPr lang="nl-NL"/>
          </a:p>
        </p:txBody>
      </p:sp>
      <p:sp>
        <p:nvSpPr>
          <p:cNvPr id="11" name="Title 1">
            <a:extLst>
              <a:ext uri="{FF2B5EF4-FFF2-40B4-BE49-F238E27FC236}">
                <a16:creationId xmlns:a16="http://schemas.microsoft.com/office/drawing/2014/main" id="{27001947-4A37-42DC-8061-4802DDA7EB60}"/>
              </a:ext>
            </a:extLst>
          </p:cNvPr>
          <p:cNvSpPr txBox="1">
            <a:spLocks/>
          </p:cNvSpPr>
          <p:nvPr/>
        </p:nvSpPr>
        <p:spPr>
          <a:xfrm>
            <a:off x="989445" y="1758950"/>
            <a:ext cx="9789584" cy="1835150"/>
          </a:xfrm>
          <a:prstGeom prst="rect">
            <a:avLst/>
          </a:prstGeom>
        </p:spPr>
        <p:txBody>
          <a:bodyPr vert="horz" lIns="91440" tIns="45720" rIns="91440" bIns="45720" rtlCol="0" anchor="b">
            <a:noAutofit/>
          </a:bodyPr>
          <a:lstStyle>
            <a:lvl1pPr algn="l" defTabSz="514350" rtl="0" eaLnBrk="1" latinLnBrk="0" hangingPunct="1">
              <a:lnSpc>
                <a:spcPct val="90000"/>
              </a:lnSpc>
              <a:spcBef>
                <a:spcPct val="0"/>
              </a:spcBef>
              <a:buNone/>
              <a:defRPr sz="2100" b="1" kern="1200">
                <a:solidFill>
                  <a:schemeClr val="tx2"/>
                </a:solidFill>
                <a:latin typeface="Corbel" panose="020B0503020204020204" pitchFamily="34" charset="0"/>
                <a:ea typeface="+mj-ea"/>
                <a:cs typeface="+mj-cs"/>
              </a:defRPr>
            </a:lvl1pPr>
          </a:lstStyle>
          <a:p>
            <a:pPr lvl="0"/>
            <a:r>
              <a:rPr lang="nl-NL" sz="3200" dirty="0"/>
              <a:t>Dank voor de aandacht!</a:t>
            </a:r>
            <a:endParaRPr lang="en-US" sz="3200" dirty="0"/>
          </a:p>
        </p:txBody>
      </p:sp>
      <p:pic>
        <p:nvPicPr>
          <p:cNvPr id="16" name="Afbeelding 15">
            <a:extLst>
              <a:ext uri="{FF2B5EF4-FFF2-40B4-BE49-F238E27FC236}">
                <a16:creationId xmlns:a16="http://schemas.microsoft.com/office/drawing/2014/main" id="{CF4CE0B0-CA76-43F7-8B11-56864FBD2AE2}"/>
              </a:ext>
            </a:extLst>
          </p:cNvPr>
          <p:cNvPicPr>
            <a:picLocks noChangeAspect="1"/>
          </p:cNvPicPr>
          <p:nvPr/>
        </p:nvPicPr>
        <p:blipFill>
          <a:blip r:embed="rId3"/>
          <a:stretch>
            <a:fillRect/>
          </a:stretch>
        </p:blipFill>
        <p:spPr>
          <a:xfrm rot="10800000">
            <a:off x="9740153" y="0"/>
            <a:ext cx="2451847" cy="6858000"/>
          </a:xfrm>
          <a:prstGeom prst="rect">
            <a:avLst/>
          </a:prstGeom>
        </p:spPr>
      </p:pic>
    </p:spTree>
    <p:extLst>
      <p:ext uri="{BB962C8B-B14F-4D97-AF65-F5344CB8AC3E}">
        <p14:creationId xmlns:p14="http://schemas.microsoft.com/office/powerpoint/2010/main" val="92612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3</a:t>
            </a:fld>
            <a:endParaRPr lang="nl-NL"/>
          </a:p>
        </p:txBody>
      </p:sp>
      <p:sp>
        <p:nvSpPr>
          <p:cNvPr id="4" name="Content Placeholder 3">
            <a:extLst>
              <a:ext uri="{FF2B5EF4-FFF2-40B4-BE49-F238E27FC236}">
                <a16:creationId xmlns:a16="http://schemas.microsoft.com/office/drawing/2014/main" id="{391C11DE-37B7-45E3-AC17-13EEEBAF1779}"/>
              </a:ext>
            </a:extLst>
          </p:cNvPr>
          <p:cNvSpPr>
            <a:spLocks noGrp="1"/>
          </p:cNvSpPr>
          <p:nvPr>
            <p:ph sz="quarter" idx="18"/>
          </p:nvPr>
        </p:nvSpPr>
        <p:spPr>
          <a:xfrm>
            <a:off x="666752" y="1944688"/>
            <a:ext cx="10866439" cy="4716462"/>
          </a:xfrm>
          <a:ln w="19050">
            <a:noFill/>
          </a:ln>
        </p:spPr>
        <p:txBody>
          <a:bodyPr vert="horz" lIns="72000" tIns="54000" rIns="72000" bIns="54000" rtlCol="0" anchor="t">
            <a:noAutofit/>
          </a:bodyPr>
          <a:lstStyle/>
          <a:p>
            <a:pPr marL="457200" marR="0" lvl="0" indent="-457200" algn="l" defTabSz="914400" rtl="0" eaLnBrk="1" fontAlgn="auto" latinLnBrk="0" hangingPunct="1">
              <a:lnSpc>
                <a:spcPct val="100000"/>
              </a:lnSpc>
              <a:spcBef>
                <a:spcPts val="0"/>
              </a:spcBef>
              <a:spcAft>
                <a:spcPts val="0"/>
              </a:spcAft>
              <a:buClr>
                <a:srgbClr val="FF0000"/>
              </a:buClr>
              <a:buSzPct val="65000"/>
              <a:buFont typeface="+mj-lt"/>
              <a:buAutoNum type="arabicPeriod"/>
              <a:tabLst/>
              <a:defRPr/>
            </a:pPr>
            <a:r>
              <a:rPr kumimoji="0" lang="nl-NL" sz="2200" b="0" i="0" u="none" strike="noStrike" kern="1200" cap="none" spc="0" normalizeH="0" baseline="0" noProof="0" dirty="0">
                <a:ln>
                  <a:noFill/>
                </a:ln>
                <a:solidFill>
                  <a:srgbClr val="000000"/>
                </a:solidFill>
                <a:effectLst/>
                <a:uLnTx/>
                <a:uFillTx/>
                <a:latin typeface="Corbel"/>
                <a:ea typeface="+mn-ea"/>
                <a:cs typeface="+mn-cs"/>
              </a:rPr>
              <a:t>Eerlijkheid in algoritmes</a:t>
            </a:r>
          </a:p>
          <a:p>
            <a:pPr marL="457200" marR="0" lvl="0" indent="-457200" algn="l" defTabSz="914400" rtl="0" eaLnBrk="1" fontAlgn="auto" latinLnBrk="0" hangingPunct="1">
              <a:lnSpc>
                <a:spcPct val="100000"/>
              </a:lnSpc>
              <a:spcBef>
                <a:spcPts val="0"/>
              </a:spcBef>
              <a:spcAft>
                <a:spcPts val="0"/>
              </a:spcAft>
              <a:buClr>
                <a:srgbClr val="FF0000"/>
              </a:buClr>
              <a:buSzPct val="65000"/>
              <a:buFont typeface="+mj-lt"/>
              <a:buAutoNum type="arabicPeriod"/>
              <a:tabLst/>
              <a:defRPr/>
            </a:pPr>
            <a:r>
              <a:rPr kumimoji="0" lang="nl-NL" sz="2200" b="0" i="0" u="none" strike="noStrike" kern="1200" cap="none" spc="0" normalizeH="0" baseline="0" noProof="0" dirty="0">
                <a:ln>
                  <a:noFill/>
                </a:ln>
                <a:solidFill>
                  <a:srgbClr val="000000"/>
                </a:solidFill>
                <a:effectLst/>
                <a:uLnTx/>
                <a:uFillTx/>
                <a:latin typeface="Corbel"/>
                <a:ea typeface="+mn-ea"/>
                <a:cs typeface="+mn-cs"/>
              </a:rPr>
              <a:t>Indeling </a:t>
            </a:r>
            <a:r>
              <a:rPr kumimoji="0" lang="nl-NL" sz="2200" b="0" i="0" u="none" strike="noStrike" kern="1200" cap="none" spc="0" normalizeH="0" baseline="0" noProof="0" dirty="0" err="1">
                <a:ln>
                  <a:noFill/>
                </a:ln>
                <a:solidFill>
                  <a:srgbClr val="000000"/>
                </a:solidFill>
                <a:effectLst/>
                <a:uLnTx/>
                <a:uFillTx/>
                <a:latin typeface="Corbel"/>
                <a:ea typeface="+mn-ea"/>
                <a:cs typeface="+mn-cs"/>
              </a:rPr>
              <a:t>Fairness</a:t>
            </a:r>
            <a:r>
              <a:rPr kumimoji="0" lang="nl-NL" sz="2200" b="0" i="0" u="none" strike="noStrike" kern="1200" cap="none" spc="0" normalizeH="0" baseline="0" noProof="0" dirty="0">
                <a:ln>
                  <a:noFill/>
                </a:ln>
                <a:solidFill>
                  <a:srgbClr val="000000"/>
                </a:solidFill>
                <a:effectLst/>
                <a:uLnTx/>
                <a:uFillTx/>
                <a:latin typeface="Corbel"/>
                <a:ea typeface="+mn-ea"/>
                <a:cs typeface="+mn-cs"/>
              </a:rPr>
              <a:t> </a:t>
            </a:r>
            <a:r>
              <a:rPr kumimoji="0" lang="nl-NL" sz="2200" b="0" i="0" u="none" strike="noStrike" kern="1200" cap="none" spc="0" normalizeH="0" baseline="0" noProof="0" dirty="0" err="1">
                <a:ln>
                  <a:noFill/>
                </a:ln>
                <a:solidFill>
                  <a:srgbClr val="000000"/>
                </a:solidFill>
                <a:effectLst/>
                <a:uLnTx/>
                <a:uFillTx/>
                <a:latin typeface="Corbel"/>
                <a:ea typeface="+mn-ea"/>
                <a:cs typeface="+mn-cs"/>
              </a:rPr>
              <a:t>Handbook</a:t>
            </a:r>
            <a:endParaRPr lang="nl-NL" sz="2200" dirty="0">
              <a:latin typeface="Corbel"/>
            </a:endParaRPr>
          </a:p>
          <a:p>
            <a:pPr marL="457200" marR="0" lvl="0" indent="-457200" algn="l" defTabSz="914400" rtl="0" eaLnBrk="1" fontAlgn="auto" latinLnBrk="0" hangingPunct="1">
              <a:lnSpc>
                <a:spcPct val="100000"/>
              </a:lnSpc>
              <a:spcBef>
                <a:spcPts val="0"/>
              </a:spcBef>
              <a:spcAft>
                <a:spcPts val="0"/>
              </a:spcAft>
              <a:buClr>
                <a:srgbClr val="FF0000"/>
              </a:buClr>
              <a:buSzPct val="65000"/>
              <a:buFont typeface="+mj-lt"/>
              <a:buAutoNum type="arabicPeriod"/>
              <a:tabLst/>
              <a:defRPr/>
            </a:pPr>
            <a:r>
              <a:rPr lang="nl-NL" sz="2200" dirty="0" err="1">
                <a:latin typeface="Corbel"/>
              </a:rPr>
              <a:t>Fairness</a:t>
            </a:r>
            <a:r>
              <a:rPr lang="nl-NL" sz="2200" dirty="0">
                <a:latin typeface="Corbel"/>
              </a:rPr>
              <a:t> Pipeline </a:t>
            </a:r>
          </a:p>
          <a:p>
            <a:pPr marL="457200" marR="0" lvl="0" indent="-457200" algn="l" defTabSz="914400" rtl="0" eaLnBrk="1" fontAlgn="auto" latinLnBrk="0" hangingPunct="1">
              <a:lnSpc>
                <a:spcPct val="100000"/>
              </a:lnSpc>
              <a:spcBef>
                <a:spcPts val="0"/>
              </a:spcBef>
              <a:spcAft>
                <a:spcPts val="0"/>
              </a:spcAft>
              <a:buClr>
                <a:srgbClr val="FF0000"/>
              </a:buClr>
              <a:buSzPct val="65000"/>
              <a:buFont typeface="+mj-lt"/>
              <a:buAutoNum type="arabicPeriod"/>
              <a:tabLst/>
              <a:defRPr/>
            </a:pPr>
            <a:r>
              <a:rPr kumimoji="0" lang="nl-NL" sz="2200" b="0" i="0" u="none" strike="noStrike" kern="1200" cap="none" spc="0" normalizeH="0" baseline="0" noProof="0" dirty="0">
                <a:ln>
                  <a:noFill/>
                </a:ln>
                <a:solidFill>
                  <a:srgbClr val="000000"/>
                </a:solidFill>
                <a:effectLst/>
                <a:uLnTx/>
                <a:uFillTx/>
                <a:latin typeface="Corbel"/>
                <a:ea typeface="+mn-ea"/>
                <a:cs typeface="+mn-cs"/>
              </a:rPr>
              <a:t>Toekomstige doorontwikkelingen </a:t>
            </a:r>
          </a:p>
          <a:p>
            <a:pPr marL="457200" marR="0" lvl="0" indent="-457200" algn="l" defTabSz="914400" rtl="0" eaLnBrk="1" fontAlgn="auto" latinLnBrk="0" hangingPunct="1">
              <a:lnSpc>
                <a:spcPct val="100000"/>
              </a:lnSpc>
              <a:spcBef>
                <a:spcPts val="0"/>
              </a:spcBef>
              <a:spcAft>
                <a:spcPts val="0"/>
              </a:spcAft>
              <a:buClr>
                <a:srgbClr val="FF0000"/>
              </a:buClr>
              <a:buSzPct val="65000"/>
              <a:buFont typeface="+mj-lt"/>
              <a:buAutoNum type="arabicPeriod"/>
              <a:tabLst/>
              <a:defRPr/>
            </a:pPr>
            <a:r>
              <a:rPr kumimoji="0" lang="nl-NL" sz="2200" b="0" i="0" u="none" strike="noStrike" kern="1200" cap="none" spc="0" normalizeH="0" baseline="0" noProof="0" dirty="0">
                <a:ln>
                  <a:noFill/>
                </a:ln>
                <a:solidFill>
                  <a:srgbClr val="000000"/>
                </a:solidFill>
                <a:effectLst/>
                <a:uLnTx/>
                <a:uFillTx/>
                <a:latin typeface="Corbel"/>
                <a:ea typeface="+mn-ea"/>
                <a:cs typeface="+mn-cs"/>
              </a:rPr>
              <a:t>Vragen &amp; Feedback</a:t>
            </a:r>
            <a:endParaRPr lang="nl-NL" sz="2200" dirty="0">
              <a:latin typeface="Corbel"/>
            </a:endParaRPr>
          </a:p>
          <a:p>
            <a:pPr marL="457200" marR="0" lvl="0" indent="-457200" algn="l" defTabSz="914400" rtl="0" eaLnBrk="1" fontAlgn="auto" latinLnBrk="0" hangingPunct="1">
              <a:lnSpc>
                <a:spcPct val="100000"/>
              </a:lnSpc>
              <a:spcBef>
                <a:spcPts val="0"/>
              </a:spcBef>
              <a:spcAft>
                <a:spcPts val="0"/>
              </a:spcAft>
              <a:buClr>
                <a:srgbClr val="FF0000"/>
              </a:buClr>
              <a:buSzPct val="65000"/>
              <a:buFont typeface="+mj-lt"/>
              <a:buAutoNum type="arabicPeriod"/>
              <a:tabLst/>
              <a:defRPr/>
            </a:pPr>
            <a:r>
              <a:rPr kumimoji="0" lang="nl-NL" sz="2200" b="0" i="0" u="none" strike="noStrike" kern="1200" cap="none" spc="0" normalizeH="0" baseline="0" noProof="0" dirty="0">
                <a:ln>
                  <a:noFill/>
                </a:ln>
                <a:solidFill>
                  <a:srgbClr val="000000"/>
                </a:solidFill>
                <a:effectLst/>
                <a:uLnTx/>
                <a:uFillTx/>
                <a:latin typeface="Corbel"/>
                <a:ea typeface="+mn-ea"/>
                <a:cs typeface="+mn-cs"/>
              </a:rPr>
              <a:t>Afsluiting </a:t>
            </a:r>
          </a:p>
        </p:txBody>
      </p:sp>
      <p:sp>
        <p:nvSpPr>
          <p:cNvPr id="5" name="Title 4">
            <a:extLst>
              <a:ext uri="{FF2B5EF4-FFF2-40B4-BE49-F238E27FC236}">
                <a16:creationId xmlns:a16="http://schemas.microsoft.com/office/drawing/2014/main" id="{B7B73CCC-09F4-44B6-A8FB-A9D40DB9C9F0}"/>
              </a:ext>
            </a:extLst>
          </p:cNvPr>
          <p:cNvSpPr>
            <a:spLocks noGrp="1"/>
          </p:cNvSpPr>
          <p:nvPr>
            <p:ph type="title"/>
          </p:nvPr>
        </p:nvSpPr>
        <p:spPr>
          <a:xfrm>
            <a:off x="666752" y="266699"/>
            <a:ext cx="10757839" cy="930276"/>
          </a:xfrm>
        </p:spPr>
        <p:txBody>
          <a:bodyPr/>
          <a:lstStyle/>
          <a:p>
            <a:r>
              <a:rPr lang="nl-NL" sz="3200"/>
              <a:t>Programma</a:t>
            </a:r>
            <a:endParaRPr lang="en-US" sz="3200"/>
          </a:p>
        </p:txBody>
      </p:sp>
      <p:pic>
        <p:nvPicPr>
          <p:cNvPr id="6" name="Afbeelding 5">
            <a:extLst>
              <a:ext uri="{FF2B5EF4-FFF2-40B4-BE49-F238E27FC236}">
                <a16:creationId xmlns:a16="http://schemas.microsoft.com/office/drawing/2014/main" id="{5413C6F0-E156-457F-9E2E-4C5FCB78CA05}"/>
              </a:ext>
            </a:extLst>
          </p:cNvPr>
          <p:cNvPicPr>
            <a:picLocks noChangeAspect="1"/>
          </p:cNvPicPr>
          <p:nvPr/>
        </p:nvPicPr>
        <p:blipFill>
          <a:blip r:embed="rId3"/>
          <a:stretch>
            <a:fillRect/>
          </a:stretch>
        </p:blipFill>
        <p:spPr>
          <a:xfrm rot="10800000">
            <a:off x="9740153" y="-3049"/>
            <a:ext cx="2451847" cy="6858000"/>
          </a:xfrm>
          <a:prstGeom prst="rect">
            <a:avLst/>
          </a:prstGeom>
        </p:spPr>
      </p:pic>
    </p:spTree>
    <p:extLst>
      <p:ext uri="{BB962C8B-B14F-4D97-AF65-F5344CB8AC3E}">
        <p14:creationId xmlns:p14="http://schemas.microsoft.com/office/powerpoint/2010/main" val="307908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4</a:t>
            </a:fld>
            <a:endParaRPr lang="nl-NL"/>
          </a:p>
        </p:txBody>
      </p:sp>
      <p:sp>
        <p:nvSpPr>
          <p:cNvPr id="9" name="Rechthoek 8">
            <a:extLst>
              <a:ext uri="{FF2B5EF4-FFF2-40B4-BE49-F238E27FC236}">
                <a16:creationId xmlns:a16="http://schemas.microsoft.com/office/drawing/2014/main" id="{AC253E61-6EEC-4F70-8F5A-65736AF061C6}"/>
              </a:ext>
            </a:extLst>
          </p:cNvPr>
          <p:cNvSpPr/>
          <p:nvPr/>
        </p:nvSpPr>
        <p:spPr>
          <a:xfrm>
            <a:off x="6019006" y="1823"/>
            <a:ext cx="6172994" cy="685435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37"/>
          </a:p>
        </p:txBody>
      </p:sp>
      <p:sp>
        <p:nvSpPr>
          <p:cNvPr id="11" name="Tekstvak 10">
            <a:extLst>
              <a:ext uri="{FF2B5EF4-FFF2-40B4-BE49-F238E27FC236}">
                <a16:creationId xmlns:a16="http://schemas.microsoft.com/office/drawing/2014/main" id="{E63F39B8-5313-4D03-9868-321162A37BE1}"/>
              </a:ext>
            </a:extLst>
          </p:cNvPr>
          <p:cNvSpPr txBox="1"/>
          <p:nvPr/>
        </p:nvSpPr>
        <p:spPr>
          <a:xfrm>
            <a:off x="478194" y="2111131"/>
            <a:ext cx="5410542" cy="584775"/>
          </a:xfrm>
          <a:prstGeom prst="rect">
            <a:avLst/>
          </a:prstGeom>
          <a:noFill/>
        </p:spPr>
        <p:txBody>
          <a:bodyPr wrap="square">
            <a:spAutoFit/>
          </a:bodyPr>
          <a:lstStyle/>
          <a:p>
            <a:r>
              <a:rPr kumimoji="0" lang="nl-NL" sz="3200" b="1" i="0" u="none" strike="noStrike" kern="1200" cap="none" spc="0" normalizeH="0" baseline="0" noProof="0">
                <a:ln>
                  <a:noFill/>
                </a:ln>
                <a:solidFill>
                  <a:srgbClr val="FF0000"/>
                </a:solidFill>
                <a:effectLst/>
                <a:uLnTx/>
                <a:uFillTx/>
                <a:latin typeface="Corbel" panose="020B0503020204020204" pitchFamily="34" charset="0"/>
                <a:ea typeface="+mj-ea"/>
                <a:cs typeface="+mj-cs"/>
              </a:rPr>
              <a:t>Eerlijkheid in algoritmes</a:t>
            </a:r>
            <a:endParaRPr lang="nl-NL" sz="3200"/>
          </a:p>
        </p:txBody>
      </p:sp>
      <p:sp>
        <p:nvSpPr>
          <p:cNvPr id="12" name="Content Placeholder 3">
            <a:extLst>
              <a:ext uri="{FF2B5EF4-FFF2-40B4-BE49-F238E27FC236}">
                <a16:creationId xmlns:a16="http://schemas.microsoft.com/office/drawing/2014/main" id="{01D439EB-6DA5-4B5F-B67B-DD7A0BD25C91}"/>
              </a:ext>
            </a:extLst>
          </p:cNvPr>
          <p:cNvSpPr txBox="1">
            <a:spLocks/>
          </p:cNvSpPr>
          <p:nvPr/>
        </p:nvSpPr>
        <p:spPr>
          <a:xfrm>
            <a:off x="553270" y="3063452"/>
            <a:ext cx="5209355" cy="2937298"/>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Oneerlijk model: </a:t>
            </a:r>
            <a:br>
              <a:rPr kumimoji="0" lang="nl-NL" sz="1800" b="0" i="0" u="none" strike="noStrike" kern="1200" cap="none" spc="0" normalizeH="0" baseline="0" noProof="0" dirty="0">
                <a:ln>
                  <a:noFill/>
                </a:ln>
                <a:solidFill>
                  <a:srgbClr val="000000"/>
                </a:solidFill>
                <a:effectLst/>
                <a:uLnTx/>
                <a:uFillTx/>
                <a:latin typeface="Corbel"/>
                <a:ea typeface="+mn-ea"/>
                <a:cs typeface="+mn-cs"/>
              </a:rPr>
            </a:br>
            <a:r>
              <a:rPr kumimoji="0" lang="nl-NL" sz="1800" b="0" i="0" u="none" strike="noStrike" kern="1200" cap="none" spc="0" normalizeH="0" baseline="0" noProof="0" dirty="0">
                <a:ln>
                  <a:noFill/>
                </a:ln>
                <a:solidFill>
                  <a:srgbClr val="000000"/>
                </a:solidFill>
                <a:effectLst/>
                <a:uLnTx/>
                <a:uFillTx/>
                <a:latin typeface="Corbel"/>
                <a:ea typeface="+mn-ea"/>
                <a:cs typeface="+mn-cs"/>
              </a:rPr>
              <a:t>Maakt </a:t>
            </a:r>
            <a:r>
              <a:rPr kumimoji="0" lang="nl-NL" sz="1800" b="1" i="0" u="none" strike="noStrike" kern="1200" cap="none" spc="0" normalizeH="0" baseline="0" noProof="0" dirty="0">
                <a:ln>
                  <a:noFill/>
                </a:ln>
                <a:solidFill>
                  <a:srgbClr val="000000"/>
                </a:solidFill>
                <a:effectLst/>
                <a:uLnTx/>
                <a:uFillTx/>
                <a:latin typeface="Corbel"/>
                <a:ea typeface="+mn-ea"/>
                <a:cs typeface="+mn-cs"/>
              </a:rPr>
              <a:t>onderscheid</a:t>
            </a:r>
            <a:r>
              <a:rPr kumimoji="0" lang="nl-NL" sz="1800" b="0" i="0" u="none" strike="noStrike" kern="1200" cap="none" spc="0" normalizeH="0" baseline="0" noProof="0" dirty="0">
                <a:ln>
                  <a:noFill/>
                </a:ln>
                <a:solidFill>
                  <a:srgbClr val="000000"/>
                </a:solidFill>
                <a:effectLst/>
                <a:uLnTx/>
                <a:uFillTx/>
                <a:latin typeface="Corbel"/>
                <a:ea typeface="+mn-ea"/>
                <a:cs typeface="+mn-cs"/>
              </a:rPr>
              <a:t> op basis van </a:t>
            </a:r>
            <a:r>
              <a:rPr kumimoji="0" lang="nl-NL" sz="1800" b="1" i="0" u="none" strike="noStrike" kern="1200" cap="none" spc="0" normalizeH="0" baseline="0" noProof="0" dirty="0">
                <a:ln>
                  <a:noFill/>
                </a:ln>
                <a:solidFill>
                  <a:srgbClr val="000000"/>
                </a:solidFill>
                <a:effectLst/>
                <a:uLnTx/>
                <a:uFillTx/>
                <a:latin typeface="Corbel"/>
                <a:ea typeface="+mn-ea"/>
                <a:cs typeface="+mn-cs"/>
              </a:rPr>
              <a:t>sensitieve kenmerken</a:t>
            </a:r>
            <a:r>
              <a:rPr kumimoji="0" lang="nl-NL" sz="1800" b="0" i="0" u="none" strike="noStrike" kern="1200" cap="none" spc="0" normalizeH="0" baseline="0" noProof="0" dirty="0">
                <a:ln>
                  <a:noFill/>
                </a:ln>
                <a:solidFill>
                  <a:srgbClr val="000000"/>
                </a:solidFill>
                <a:effectLst/>
                <a:uLnTx/>
                <a:uFillTx/>
                <a:latin typeface="Corbel"/>
                <a:ea typeface="+mn-ea"/>
                <a:cs typeface="+mn-cs"/>
              </a:rPr>
              <a:t>, zoals leeftijd, </a:t>
            </a:r>
            <a:br>
              <a:rPr kumimoji="0" lang="nl-NL" sz="1800" b="0" i="0" u="none" strike="noStrike" kern="1200" cap="none" spc="0" normalizeH="0" baseline="0" noProof="0" dirty="0">
                <a:ln>
                  <a:noFill/>
                </a:ln>
                <a:solidFill>
                  <a:srgbClr val="000000"/>
                </a:solidFill>
                <a:effectLst/>
                <a:uLnTx/>
                <a:uFillTx/>
                <a:latin typeface="Corbel"/>
                <a:ea typeface="+mn-ea"/>
                <a:cs typeface="+mn-cs"/>
              </a:rPr>
            </a:br>
            <a:r>
              <a:rPr kumimoji="0" lang="nl-NL" sz="1800" b="0" i="0" u="none" strike="noStrike" kern="1200" cap="none" spc="0" normalizeH="0" baseline="0" noProof="0" dirty="0">
                <a:ln>
                  <a:noFill/>
                </a:ln>
                <a:solidFill>
                  <a:srgbClr val="000000"/>
                </a:solidFill>
                <a:effectLst/>
                <a:uLnTx/>
                <a:uFillTx/>
                <a:latin typeface="Corbel"/>
                <a:ea typeface="+mn-ea"/>
                <a:cs typeface="+mn-cs"/>
              </a:rPr>
              <a:t>geslacht</a:t>
            </a:r>
            <a:r>
              <a:rPr lang="nl-NL" sz="1800" dirty="0">
                <a:latin typeface="Corbel"/>
              </a:rPr>
              <a:t> of </a:t>
            </a:r>
            <a:r>
              <a:rPr kumimoji="0" lang="nl-NL" sz="1800" b="0" i="0" u="none" strike="noStrike" kern="1200" cap="none" spc="0" normalizeH="0" baseline="0" noProof="0" dirty="0">
                <a:ln>
                  <a:noFill/>
                </a:ln>
                <a:solidFill>
                  <a:srgbClr val="000000"/>
                </a:solidFill>
                <a:effectLst/>
                <a:uLnTx/>
                <a:uFillTx/>
                <a:latin typeface="Corbel"/>
                <a:ea typeface="+mn-ea"/>
                <a:cs typeface="+mn-cs"/>
              </a:rPr>
              <a:t>nationaliteit</a:t>
            </a:r>
          </a:p>
          <a:p>
            <a:pPr marL="216000" marR="0" lvl="1"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00000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Aanwezigheid van </a:t>
            </a:r>
            <a:r>
              <a:rPr kumimoji="0" lang="nl-NL" sz="1800" b="1" i="0" u="none" strike="noStrike" kern="1200" cap="none" spc="0" normalizeH="0" baseline="0" noProof="0" dirty="0">
                <a:ln>
                  <a:noFill/>
                </a:ln>
                <a:solidFill>
                  <a:srgbClr val="000000"/>
                </a:solidFill>
                <a:effectLst/>
                <a:uLnTx/>
                <a:uFillTx/>
                <a:latin typeface="Corbel"/>
                <a:ea typeface="+mn-ea"/>
                <a:cs typeface="+mn-cs"/>
              </a:rPr>
              <a:t>bias</a:t>
            </a:r>
            <a:r>
              <a:rPr kumimoji="0" lang="nl-NL" sz="1800" b="0" i="0" u="none" strike="noStrike" kern="1200" cap="none" spc="0" normalizeH="0" baseline="0" noProof="0" dirty="0">
                <a:ln>
                  <a:noFill/>
                </a:ln>
                <a:solidFill>
                  <a:srgbClr val="000000"/>
                </a:solidFill>
                <a:effectLst/>
                <a:uLnTx/>
                <a:uFillTx/>
                <a:latin typeface="Corbel"/>
                <a:ea typeface="+mn-ea"/>
                <a:cs typeface="+mn-cs"/>
              </a:rPr>
              <a:t> veroorzaakt deze ongelijkheid</a:t>
            </a:r>
          </a:p>
        </p:txBody>
      </p:sp>
      <p:sp>
        <p:nvSpPr>
          <p:cNvPr id="15" name="Content Placeholder 3">
            <a:extLst>
              <a:ext uri="{FF2B5EF4-FFF2-40B4-BE49-F238E27FC236}">
                <a16:creationId xmlns:a16="http://schemas.microsoft.com/office/drawing/2014/main" id="{2B4CA4F8-533C-4EE1-B7F0-CED030F13F3A}"/>
              </a:ext>
            </a:extLst>
          </p:cNvPr>
          <p:cNvSpPr txBox="1">
            <a:spLocks/>
          </p:cNvSpPr>
          <p:nvPr/>
        </p:nvSpPr>
        <p:spPr>
          <a:xfrm>
            <a:off x="7649769" y="806025"/>
            <a:ext cx="3371850" cy="5866624"/>
          </a:xfrm>
          <a:prstGeom prst="rect">
            <a:avLst/>
          </a:prstGeom>
          <a:solidFill>
            <a:srgbClr val="EBEBEB"/>
          </a:solidFill>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L="0" indent="0" algn="l" rtl="0" eaLnBrk="1" fontAlgn="t" latinLnBrk="0" hangingPunct="1">
              <a:spcBef>
                <a:spcPts val="0"/>
              </a:spcBef>
              <a:spcAft>
                <a:spcPts val="0"/>
              </a:spcAft>
            </a:pPr>
            <a:r>
              <a:rPr lang="nl-NL" sz="1800" b="1" i="0" u="none" strike="noStrike" kern="1200" dirty="0">
                <a:solidFill>
                  <a:srgbClr val="009DE3"/>
                </a:solidFill>
                <a:effectLst/>
                <a:latin typeface="Corbel" panose="020B0503020204020204" pitchFamily="34" charset="0"/>
              </a:rPr>
              <a:t>Sensitieve Kenmerken</a:t>
            </a:r>
            <a:endParaRPr lang="nl-NL" sz="1800" b="0" i="0" u="none" strike="noStrike" dirty="0">
              <a:solidFill>
                <a:srgbClr val="009DE3"/>
              </a:solidFill>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Migratie achtergrond</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Nationaliteit</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Etniciteit</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Geboorteland</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Geslacht</a:t>
            </a: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dirty="0"/>
              <a:t>Opleidingsniveau</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Seksuele oriëntatie</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Religie</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Leeftijd</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Zwangerschap</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Burgerlijke status</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Sociaaleconomische </a:t>
            </a:r>
            <a:r>
              <a:rPr lang="nl-NL" sz="1800" dirty="0"/>
              <a:t>k</a:t>
            </a:r>
            <a:r>
              <a:rPr lang="nl-NL" sz="1800" b="0" i="0" u="none" strike="noStrike" kern="1200" dirty="0">
                <a:solidFill>
                  <a:srgbClr val="000000"/>
                </a:solidFill>
                <a:effectLst/>
                <a:latin typeface="Corbel" panose="020B0503020204020204" pitchFamily="34" charset="0"/>
              </a:rPr>
              <a:t>lasse</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Inkomen</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Taal</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Politieke oriëntatie</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Huidskleur</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Gezondheid</a:t>
            </a:r>
            <a:endParaRPr lang="nl-NL" sz="1800" b="0" i="0" u="none" strike="noStrik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Clr>
                <a:srgbClr val="009DE3"/>
              </a:buClr>
              <a:buFont typeface="Wingdings" panose="05000000000000000000" pitchFamily="2" charset="2"/>
              <a:buChar char="§"/>
            </a:pPr>
            <a:r>
              <a:rPr lang="nl-NL" sz="1800" b="0" i="0" u="none" strike="noStrike" kern="1200" dirty="0">
                <a:solidFill>
                  <a:srgbClr val="000000"/>
                </a:solidFill>
                <a:effectLst/>
                <a:latin typeface="Corbel" panose="020B0503020204020204" pitchFamily="34" charset="0"/>
              </a:rPr>
              <a:t>Biometrische gegevens</a:t>
            </a:r>
            <a:endParaRPr lang="nl-NL"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8278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2CD0B2-8AB2-4C6C-8876-E15753662C9B}" type="slidenum">
              <a:rPr kumimoji="0" lang="nl-NL" sz="600" b="0" i="0" u="none" strike="noStrike" kern="1200" cap="none" spc="0" normalizeH="0" baseline="0" noProof="0" smtClean="0">
                <a:ln>
                  <a:noFill/>
                </a:ln>
                <a:solidFill>
                  <a:srgbClr val="9F9F9F">
                    <a:lumMod val="75000"/>
                  </a:srgb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600" b="0" i="0" u="none" strike="noStrike" kern="1200" cap="none" spc="0" normalizeH="0" baseline="0" noProof="0">
              <a:ln>
                <a:noFill/>
              </a:ln>
              <a:solidFill>
                <a:srgbClr val="9F9F9F">
                  <a:lumMod val="75000"/>
                </a:srgbClr>
              </a:solidFill>
              <a:effectLst/>
              <a:uLnTx/>
              <a:uFillTx/>
              <a:latin typeface="Corbel"/>
              <a:ea typeface="+mn-ea"/>
              <a:cs typeface="+mn-cs"/>
            </a:endParaRPr>
          </a:p>
        </p:txBody>
      </p:sp>
      <p:sp>
        <p:nvSpPr>
          <p:cNvPr id="9" name="Rechthoek 8">
            <a:extLst>
              <a:ext uri="{FF2B5EF4-FFF2-40B4-BE49-F238E27FC236}">
                <a16:creationId xmlns:a16="http://schemas.microsoft.com/office/drawing/2014/main" id="{AC253E61-6EEC-4F70-8F5A-65736AF061C6}"/>
              </a:ext>
            </a:extLst>
          </p:cNvPr>
          <p:cNvSpPr/>
          <p:nvPr/>
        </p:nvSpPr>
        <p:spPr>
          <a:xfrm>
            <a:off x="4102216" y="1824"/>
            <a:ext cx="8086455" cy="685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37" b="0" i="0" u="none" strike="noStrike" kern="1200" cap="none" spc="0" normalizeH="0" baseline="0" noProof="0">
              <a:ln>
                <a:noFill/>
              </a:ln>
              <a:solidFill>
                <a:srgbClr val="FFFFFF"/>
              </a:solidFill>
              <a:effectLst/>
              <a:uLnTx/>
              <a:uFillTx/>
              <a:latin typeface="Corbel"/>
              <a:ea typeface="+mn-ea"/>
              <a:cs typeface="+mn-cs"/>
            </a:endParaRPr>
          </a:p>
        </p:txBody>
      </p:sp>
      <p:sp>
        <p:nvSpPr>
          <p:cNvPr id="11" name="Tekstvak 10">
            <a:extLst>
              <a:ext uri="{FF2B5EF4-FFF2-40B4-BE49-F238E27FC236}">
                <a16:creationId xmlns:a16="http://schemas.microsoft.com/office/drawing/2014/main" id="{E63F39B8-5313-4D03-9868-321162A37BE1}"/>
              </a:ext>
            </a:extLst>
          </p:cNvPr>
          <p:cNvSpPr txBox="1"/>
          <p:nvPr/>
        </p:nvSpPr>
        <p:spPr>
          <a:xfrm>
            <a:off x="478194" y="2111131"/>
            <a:ext cx="541054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3200" b="1" i="0" u="none" strike="noStrike" kern="1200" cap="none" spc="0" normalizeH="0" baseline="0" noProof="0">
                <a:ln>
                  <a:noFill/>
                </a:ln>
                <a:solidFill>
                  <a:srgbClr val="FF0000"/>
                </a:solidFill>
                <a:effectLst/>
                <a:uLnTx/>
                <a:uFillTx/>
                <a:latin typeface="Corbel" panose="020B0503020204020204" pitchFamily="34" charset="0"/>
                <a:ea typeface="+mn-ea"/>
                <a:cs typeface="+mn-cs"/>
              </a:rPr>
              <a:t>Wat is bias?</a:t>
            </a:r>
            <a:endParaRPr kumimoji="0" lang="nl-NL" sz="3200" b="0" i="0" u="none" strike="noStrike" kern="1200" cap="none" spc="0" normalizeH="0" baseline="0" noProof="0">
              <a:ln>
                <a:noFill/>
              </a:ln>
              <a:solidFill>
                <a:srgbClr val="000000"/>
              </a:solidFill>
              <a:effectLst/>
              <a:uLnTx/>
              <a:uFillTx/>
              <a:latin typeface="Corbel"/>
              <a:ea typeface="+mn-ea"/>
              <a:cs typeface="+mn-cs"/>
            </a:endParaRPr>
          </a:p>
        </p:txBody>
      </p:sp>
      <p:sp>
        <p:nvSpPr>
          <p:cNvPr id="12" name="Content Placeholder 3">
            <a:extLst>
              <a:ext uri="{FF2B5EF4-FFF2-40B4-BE49-F238E27FC236}">
                <a16:creationId xmlns:a16="http://schemas.microsoft.com/office/drawing/2014/main" id="{01D439EB-6DA5-4B5F-B67B-DD7A0BD25C91}"/>
              </a:ext>
            </a:extLst>
          </p:cNvPr>
          <p:cNvSpPr txBox="1">
            <a:spLocks/>
          </p:cNvSpPr>
          <p:nvPr/>
        </p:nvSpPr>
        <p:spPr>
          <a:xfrm>
            <a:off x="553271" y="3063452"/>
            <a:ext cx="3070774" cy="2937298"/>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nl-NL" sz="1600" b="0" i="0" u="none" strike="noStrike" kern="1200" cap="none" spc="0" normalizeH="0" baseline="0" noProof="0" dirty="0" err="1">
                <a:ln>
                  <a:noFill/>
                </a:ln>
                <a:solidFill>
                  <a:srgbClr val="000000"/>
                </a:solidFill>
                <a:effectLst/>
                <a:uLnTx/>
                <a:uFillTx/>
                <a:latin typeface="Corbel"/>
                <a:ea typeface="+mn-ea"/>
                <a:cs typeface="+mn-cs"/>
              </a:rPr>
              <a:t>Biases</a:t>
            </a:r>
            <a:r>
              <a:rPr kumimoji="0" lang="nl-NL" sz="1600" b="0" i="0" u="none" strike="noStrike" kern="1200" cap="none" spc="0" normalizeH="0" baseline="0" noProof="0" dirty="0">
                <a:ln>
                  <a:noFill/>
                </a:ln>
                <a:solidFill>
                  <a:srgbClr val="000000"/>
                </a:solidFill>
                <a:effectLst/>
                <a:uLnTx/>
                <a:uFillTx/>
                <a:latin typeface="Corbel"/>
                <a:ea typeface="+mn-ea"/>
                <a:cs typeface="+mn-cs"/>
              </a:rPr>
              <a:t> zijn problemen in het model ontwikkelingsproces die tot </a:t>
            </a:r>
            <a:r>
              <a:rPr kumimoji="0" lang="nl-NL" sz="1600" b="1" i="0" u="none" strike="noStrike" kern="1200" cap="none" spc="0" normalizeH="0" baseline="0" noProof="0" dirty="0">
                <a:ln>
                  <a:noFill/>
                </a:ln>
                <a:solidFill>
                  <a:srgbClr val="000000"/>
                </a:solidFill>
                <a:effectLst/>
                <a:uLnTx/>
                <a:uFillTx/>
                <a:latin typeface="Corbel"/>
                <a:ea typeface="+mn-ea"/>
                <a:cs typeface="+mn-cs"/>
              </a:rPr>
              <a:t>ongewenst onderscheid </a:t>
            </a:r>
            <a:r>
              <a:rPr kumimoji="0" lang="nl-NL" sz="1600" b="0" i="0" u="none" strike="noStrike" kern="1200" cap="none" spc="0" normalizeH="0" baseline="0" noProof="0" dirty="0">
                <a:ln>
                  <a:noFill/>
                </a:ln>
                <a:solidFill>
                  <a:srgbClr val="000000"/>
                </a:solidFill>
                <a:effectLst/>
                <a:uLnTx/>
                <a:uFillTx/>
                <a:latin typeface="Corbel"/>
                <a:ea typeface="+mn-ea"/>
                <a:cs typeface="+mn-cs"/>
              </a:rPr>
              <a:t>kunnen leiden. </a:t>
            </a:r>
          </a:p>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endParaRPr lang="nl-NL" sz="1600" dirty="0">
              <a:latin typeface="Corbel"/>
            </a:endParaRPr>
          </a:p>
          <a:p>
            <a:pPr marR="0" lvl="0" algn="l" defTabSz="914400" rtl="0" eaLnBrk="1" fontAlgn="auto" latinLnBrk="0" hangingPunct="1">
              <a:lnSpc>
                <a:spcPct val="100000"/>
              </a:lnSpc>
              <a:spcBef>
                <a:spcPts val="0"/>
              </a:spcBef>
              <a:spcAft>
                <a:spcPts val="0"/>
              </a:spcAft>
              <a:buClr>
                <a:srgbClr val="FF0000"/>
              </a:buClr>
              <a:buSzTx/>
              <a:tabLst/>
              <a:defRPr/>
            </a:pPr>
            <a:endParaRPr kumimoji="0" lang="nl-NL" sz="1600" b="0" i="0" u="none" strike="noStrike" kern="1200" cap="none" spc="0" normalizeH="0" baseline="0" noProof="0" dirty="0">
              <a:ln>
                <a:noFill/>
              </a:ln>
              <a:solidFill>
                <a:srgbClr val="00000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nl-NL" sz="1600" b="0" i="0" u="none" strike="noStrike" kern="1200" cap="none" spc="0" normalizeH="0" baseline="0" noProof="0" dirty="0">
                <a:ln>
                  <a:noFill/>
                </a:ln>
                <a:solidFill>
                  <a:srgbClr val="000000"/>
                </a:solidFill>
                <a:effectLst/>
                <a:uLnTx/>
                <a:uFillTx/>
                <a:latin typeface="Corbel"/>
                <a:ea typeface="+mn-ea"/>
                <a:cs typeface="+mn-cs"/>
              </a:rPr>
              <a:t>Mensen zijn de grootste bron van bias.</a:t>
            </a:r>
          </a:p>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nl-NL" sz="1600" b="0" i="0" u="none" strike="noStrike" kern="1200" cap="none" spc="0" normalizeH="0" baseline="0" noProof="0" dirty="0">
                <a:ln>
                  <a:noFill/>
                </a:ln>
                <a:solidFill>
                  <a:srgbClr val="000000"/>
                </a:solidFill>
                <a:effectLst/>
                <a:uLnTx/>
                <a:uFillTx/>
                <a:latin typeface="Corbel"/>
                <a:ea typeface="+mn-ea"/>
                <a:cs typeface="+mn-cs"/>
              </a:rPr>
              <a:t>Data bevat vaak patronen van maatschappelijke problemen.</a:t>
            </a:r>
          </a:p>
        </p:txBody>
      </p:sp>
      <p:pic>
        <p:nvPicPr>
          <p:cNvPr id="8" name="Tijdelijke aanduiding voor inhoud 7">
            <a:extLst>
              <a:ext uri="{FF2B5EF4-FFF2-40B4-BE49-F238E27FC236}">
                <a16:creationId xmlns:a16="http://schemas.microsoft.com/office/drawing/2014/main" id="{51F0BEAB-82B3-4EAC-9B19-CF685AFBC1A4}"/>
              </a:ext>
            </a:extLst>
          </p:cNvPr>
          <p:cNvPicPr>
            <a:picLocks noChangeAspect="1"/>
          </p:cNvPicPr>
          <p:nvPr/>
        </p:nvPicPr>
        <p:blipFill>
          <a:blip r:embed="rId3"/>
          <a:stretch>
            <a:fillRect/>
          </a:stretch>
        </p:blipFill>
        <p:spPr bwMode="gray">
          <a:xfrm>
            <a:off x="4188172" y="1765656"/>
            <a:ext cx="7914541" cy="4791797"/>
          </a:xfrm>
          <a:prstGeom prst="rect">
            <a:avLst/>
          </a:prstGeom>
        </p:spPr>
      </p:pic>
    </p:spTree>
    <p:extLst>
      <p:ext uri="{BB962C8B-B14F-4D97-AF65-F5344CB8AC3E}">
        <p14:creationId xmlns:p14="http://schemas.microsoft.com/office/powerpoint/2010/main" val="331223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2CD0B2-8AB2-4C6C-8876-E15753662C9B}" type="slidenum">
              <a:rPr kumimoji="0" lang="nl-NL" sz="600" b="0" i="0" u="none" strike="noStrike" kern="1200" cap="none" spc="0" normalizeH="0" baseline="0" noProof="0" smtClean="0">
                <a:ln>
                  <a:noFill/>
                </a:ln>
                <a:solidFill>
                  <a:srgbClr val="9F9F9F">
                    <a:lumMod val="75000"/>
                  </a:srgb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600" b="0" i="0" u="none" strike="noStrike" kern="1200" cap="none" spc="0" normalizeH="0" baseline="0" noProof="0">
              <a:ln>
                <a:noFill/>
              </a:ln>
              <a:solidFill>
                <a:srgbClr val="9F9F9F">
                  <a:lumMod val="75000"/>
                </a:srgbClr>
              </a:solidFill>
              <a:effectLst/>
              <a:uLnTx/>
              <a:uFillTx/>
              <a:latin typeface="Corbel"/>
              <a:ea typeface="+mn-ea"/>
              <a:cs typeface="+mn-cs"/>
            </a:endParaRPr>
          </a:p>
        </p:txBody>
      </p:sp>
      <p:sp>
        <p:nvSpPr>
          <p:cNvPr id="9" name="Rechthoek 8">
            <a:extLst>
              <a:ext uri="{FF2B5EF4-FFF2-40B4-BE49-F238E27FC236}">
                <a16:creationId xmlns:a16="http://schemas.microsoft.com/office/drawing/2014/main" id="{AC253E61-6EEC-4F70-8F5A-65736AF061C6}"/>
              </a:ext>
            </a:extLst>
          </p:cNvPr>
          <p:cNvSpPr/>
          <p:nvPr/>
        </p:nvSpPr>
        <p:spPr>
          <a:xfrm>
            <a:off x="6015677" y="1824"/>
            <a:ext cx="6172994" cy="685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37" b="0" i="0" u="none" strike="noStrike" kern="1200" cap="none" spc="0" normalizeH="0" baseline="0" noProof="0">
              <a:ln>
                <a:noFill/>
              </a:ln>
              <a:solidFill>
                <a:srgbClr val="FFFFFF"/>
              </a:solidFill>
              <a:effectLst/>
              <a:uLnTx/>
              <a:uFillTx/>
              <a:latin typeface="Corbel"/>
              <a:ea typeface="+mn-ea"/>
              <a:cs typeface="+mn-cs"/>
            </a:endParaRPr>
          </a:p>
        </p:txBody>
      </p:sp>
      <p:sp>
        <p:nvSpPr>
          <p:cNvPr id="15" name="Tekstvak 14">
            <a:extLst>
              <a:ext uri="{FF2B5EF4-FFF2-40B4-BE49-F238E27FC236}">
                <a16:creationId xmlns:a16="http://schemas.microsoft.com/office/drawing/2014/main" id="{6DAD194A-A1D0-45DC-BE4C-CEAB6D869540}"/>
              </a:ext>
            </a:extLst>
          </p:cNvPr>
          <p:cNvSpPr txBox="1"/>
          <p:nvPr/>
        </p:nvSpPr>
        <p:spPr>
          <a:xfrm>
            <a:off x="478194" y="2111131"/>
            <a:ext cx="541054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3200" b="1" i="0" u="none" strike="noStrike" kern="1200" cap="none" spc="0" normalizeH="0" baseline="0" noProof="0">
                <a:ln>
                  <a:noFill/>
                </a:ln>
                <a:solidFill>
                  <a:srgbClr val="FF0000"/>
                </a:solidFill>
                <a:effectLst/>
                <a:uLnTx/>
                <a:uFillTx/>
                <a:latin typeface="Corbel" panose="020B0503020204020204" pitchFamily="34" charset="0"/>
                <a:ea typeface="+mn-ea"/>
                <a:cs typeface="+mn-cs"/>
              </a:rPr>
              <a:t>Directe en indirecte bias</a:t>
            </a:r>
            <a:endParaRPr kumimoji="0" lang="nl-NL" sz="3200" b="0" i="0" u="none" strike="noStrike" kern="1200" cap="none" spc="0" normalizeH="0" baseline="0" noProof="0">
              <a:ln>
                <a:noFill/>
              </a:ln>
              <a:solidFill>
                <a:srgbClr val="000000"/>
              </a:solidFill>
              <a:effectLst/>
              <a:uLnTx/>
              <a:uFillTx/>
              <a:latin typeface="Corbel"/>
              <a:ea typeface="+mn-ea"/>
              <a:cs typeface="+mn-cs"/>
            </a:endParaRPr>
          </a:p>
        </p:txBody>
      </p:sp>
      <p:sp>
        <p:nvSpPr>
          <p:cNvPr id="16" name="Content Placeholder 3">
            <a:extLst>
              <a:ext uri="{FF2B5EF4-FFF2-40B4-BE49-F238E27FC236}">
                <a16:creationId xmlns:a16="http://schemas.microsoft.com/office/drawing/2014/main" id="{AE9B09FC-3483-4379-8656-BA7BBF1FD921}"/>
              </a:ext>
            </a:extLst>
          </p:cNvPr>
          <p:cNvSpPr txBox="1">
            <a:spLocks/>
          </p:cNvSpPr>
          <p:nvPr/>
        </p:nvSpPr>
        <p:spPr>
          <a:xfrm>
            <a:off x="553270" y="3063452"/>
            <a:ext cx="5410542" cy="2937298"/>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Bias kan direct en indirect in data zitten</a:t>
            </a:r>
          </a:p>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Indirecte bias: via “onschuldige” variabelen</a:t>
            </a:r>
          </a:p>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endParaRPr lang="nl-NL" sz="1800" dirty="0">
              <a:latin typeface="Corbel"/>
            </a:endParaRPr>
          </a:p>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endParaRPr kumimoji="0" lang="nl-NL" sz="1800" b="0" i="0" u="none" strike="noStrike" kern="1200" cap="none" spc="0" normalizeH="0" baseline="0" noProof="0" dirty="0">
              <a:ln>
                <a:noFill/>
              </a:ln>
              <a:solidFill>
                <a:srgbClr val="00000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endParaRPr lang="nl-NL" sz="1800" dirty="0">
              <a:latin typeface="Corbel"/>
            </a:endParaRPr>
          </a:p>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endParaRPr kumimoji="0" lang="nl-NL" sz="1800" b="0" i="0" u="none" strike="noStrike" kern="1200" cap="none" spc="0" normalizeH="0" baseline="0" noProof="0" dirty="0">
              <a:ln>
                <a:noFill/>
              </a:ln>
              <a:solidFill>
                <a:srgbClr val="00000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lang="nl-NL" sz="1800" dirty="0">
                <a:latin typeface="Corbel"/>
              </a:rPr>
              <a:t>Naar welke sensitieve kenmerken leidt “</a:t>
            </a:r>
            <a:r>
              <a:rPr lang="nl-NL" sz="1800" i="1" dirty="0">
                <a:latin typeface="Corbel"/>
              </a:rPr>
              <a:t>aantal baby’s?”</a:t>
            </a:r>
            <a:endParaRPr kumimoji="0" lang="nl-NL" sz="1800" b="0" i="1" u="none" strike="noStrike" kern="1200" cap="none" spc="0" normalizeH="0" baseline="0" noProof="0" dirty="0">
              <a:ln>
                <a:noFill/>
              </a:ln>
              <a:solidFill>
                <a:srgbClr val="000000"/>
              </a:solidFill>
              <a:effectLst/>
              <a:uLnTx/>
              <a:uFillTx/>
              <a:latin typeface="Corbel"/>
              <a:ea typeface="+mn-ea"/>
              <a:cs typeface="+mn-cs"/>
            </a:endParaRPr>
          </a:p>
        </p:txBody>
      </p:sp>
      <p:pic>
        <p:nvPicPr>
          <p:cNvPr id="19" name="Afbeelding 18">
            <a:extLst>
              <a:ext uri="{FF2B5EF4-FFF2-40B4-BE49-F238E27FC236}">
                <a16:creationId xmlns:a16="http://schemas.microsoft.com/office/drawing/2014/main" id="{C216760D-A53B-44F7-A57C-ADEDB8C4F415}"/>
              </a:ext>
            </a:extLst>
          </p:cNvPr>
          <p:cNvPicPr>
            <a:picLocks noChangeAspect="1"/>
          </p:cNvPicPr>
          <p:nvPr/>
        </p:nvPicPr>
        <p:blipFill rotWithShape="1">
          <a:blip r:embed="rId3"/>
          <a:srcRect r="47569"/>
          <a:stretch/>
        </p:blipFill>
        <p:spPr>
          <a:xfrm>
            <a:off x="6672045" y="549275"/>
            <a:ext cx="5104530" cy="2758680"/>
          </a:xfrm>
          <a:prstGeom prst="rect">
            <a:avLst/>
          </a:prstGeom>
        </p:spPr>
      </p:pic>
      <p:pic>
        <p:nvPicPr>
          <p:cNvPr id="20" name="Afbeelding 19">
            <a:extLst>
              <a:ext uri="{FF2B5EF4-FFF2-40B4-BE49-F238E27FC236}">
                <a16:creationId xmlns:a16="http://schemas.microsoft.com/office/drawing/2014/main" id="{22D0A538-1E9D-4321-B710-8A44DA709F1C}"/>
              </a:ext>
            </a:extLst>
          </p:cNvPr>
          <p:cNvPicPr>
            <a:picLocks noChangeAspect="1"/>
          </p:cNvPicPr>
          <p:nvPr/>
        </p:nvPicPr>
        <p:blipFill rotWithShape="1">
          <a:blip r:embed="rId3"/>
          <a:srcRect l="57729"/>
          <a:stretch/>
        </p:blipFill>
        <p:spPr>
          <a:xfrm>
            <a:off x="7074272" y="3607371"/>
            <a:ext cx="4158586" cy="2787674"/>
          </a:xfrm>
          <a:prstGeom prst="rect">
            <a:avLst/>
          </a:prstGeom>
        </p:spPr>
      </p:pic>
    </p:spTree>
    <p:extLst>
      <p:ext uri="{BB962C8B-B14F-4D97-AF65-F5344CB8AC3E}">
        <p14:creationId xmlns:p14="http://schemas.microsoft.com/office/powerpoint/2010/main" val="321032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2CD0B2-8AB2-4C6C-8876-E15753662C9B}" type="slidenum">
              <a:rPr kumimoji="0" lang="nl-NL" sz="600" b="0" i="0" u="none" strike="noStrike" kern="1200" cap="none" spc="0" normalizeH="0" baseline="0" noProof="0" smtClean="0">
                <a:ln>
                  <a:noFill/>
                </a:ln>
                <a:solidFill>
                  <a:srgbClr val="9F9F9F">
                    <a:lumMod val="75000"/>
                  </a:srgb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600" b="0" i="0" u="none" strike="noStrike" kern="1200" cap="none" spc="0" normalizeH="0" baseline="0" noProof="0">
              <a:ln>
                <a:noFill/>
              </a:ln>
              <a:solidFill>
                <a:srgbClr val="9F9F9F">
                  <a:lumMod val="75000"/>
                </a:srgbClr>
              </a:solidFill>
              <a:effectLst/>
              <a:uLnTx/>
              <a:uFillTx/>
              <a:latin typeface="Corbel"/>
              <a:ea typeface="+mn-ea"/>
              <a:cs typeface="+mn-cs"/>
            </a:endParaRPr>
          </a:p>
        </p:txBody>
      </p:sp>
      <p:sp>
        <p:nvSpPr>
          <p:cNvPr id="9" name="Rechthoek 8">
            <a:extLst>
              <a:ext uri="{FF2B5EF4-FFF2-40B4-BE49-F238E27FC236}">
                <a16:creationId xmlns:a16="http://schemas.microsoft.com/office/drawing/2014/main" id="{AC253E61-6EEC-4F70-8F5A-65736AF061C6}"/>
              </a:ext>
            </a:extLst>
          </p:cNvPr>
          <p:cNvSpPr/>
          <p:nvPr/>
        </p:nvSpPr>
        <p:spPr>
          <a:xfrm>
            <a:off x="4253218" y="0"/>
            <a:ext cx="7938781" cy="685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37" b="0" i="0" u="none" strike="noStrike" kern="1200" cap="none" spc="0" normalizeH="0" baseline="0" noProof="0">
              <a:ln>
                <a:noFill/>
              </a:ln>
              <a:solidFill>
                <a:srgbClr val="FFFFFF"/>
              </a:solidFill>
              <a:effectLst/>
              <a:uLnTx/>
              <a:uFillTx/>
              <a:latin typeface="Corbel"/>
              <a:ea typeface="+mn-ea"/>
              <a:cs typeface="+mn-cs"/>
            </a:endParaRPr>
          </a:p>
        </p:txBody>
      </p:sp>
      <p:sp>
        <p:nvSpPr>
          <p:cNvPr id="15" name="Tekstvak 14">
            <a:extLst>
              <a:ext uri="{FF2B5EF4-FFF2-40B4-BE49-F238E27FC236}">
                <a16:creationId xmlns:a16="http://schemas.microsoft.com/office/drawing/2014/main" id="{6DAD194A-A1D0-45DC-BE4C-CEAB6D869540}"/>
              </a:ext>
            </a:extLst>
          </p:cNvPr>
          <p:cNvSpPr txBox="1"/>
          <p:nvPr/>
        </p:nvSpPr>
        <p:spPr>
          <a:xfrm>
            <a:off x="478193" y="2111131"/>
            <a:ext cx="5537483"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3200" b="1" i="0" u="none" strike="noStrike" kern="1200" cap="none" spc="0" normalizeH="0" baseline="0" noProof="0">
                <a:ln>
                  <a:noFill/>
                </a:ln>
                <a:solidFill>
                  <a:srgbClr val="FF0000"/>
                </a:solidFill>
                <a:effectLst/>
                <a:uLnTx/>
                <a:uFillTx/>
                <a:latin typeface="Corbel" panose="020B0503020204020204" pitchFamily="34" charset="0"/>
                <a:ea typeface="+mn-ea"/>
                <a:cs typeface="+mn-cs"/>
              </a:rPr>
              <a:t>Gevolgen van bias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3200" b="1" i="0" u="none" strike="noStrike" kern="1200" cap="none" spc="0" normalizeH="0" baseline="0" noProof="0">
                <a:ln>
                  <a:noFill/>
                </a:ln>
                <a:solidFill>
                  <a:srgbClr val="FF0000"/>
                </a:solidFill>
                <a:effectLst/>
                <a:uLnTx/>
                <a:uFillTx/>
                <a:latin typeface="Corbel" panose="020B0503020204020204" pitchFamily="34" charset="0"/>
                <a:ea typeface="+mn-ea"/>
                <a:cs typeface="+mn-cs"/>
              </a:rPr>
              <a:t>in modellen</a:t>
            </a:r>
            <a:endParaRPr kumimoji="0" lang="nl-NL" sz="3200" b="0" i="0" u="none" strike="noStrike" kern="1200" cap="none" spc="0" normalizeH="0" baseline="0" noProof="0">
              <a:ln>
                <a:noFill/>
              </a:ln>
              <a:solidFill>
                <a:srgbClr val="000000"/>
              </a:solidFill>
              <a:effectLst/>
              <a:uLnTx/>
              <a:uFillTx/>
              <a:latin typeface="Corbel"/>
              <a:ea typeface="+mn-ea"/>
              <a:cs typeface="+mn-cs"/>
            </a:endParaRPr>
          </a:p>
        </p:txBody>
      </p:sp>
      <p:sp>
        <p:nvSpPr>
          <p:cNvPr id="16" name="Content Placeholder 3">
            <a:extLst>
              <a:ext uri="{FF2B5EF4-FFF2-40B4-BE49-F238E27FC236}">
                <a16:creationId xmlns:a16="http://schemas.microsoft.com/office/drawing/2014/main" id="{AE9B09FC-3483-4379-8656-BA7BBF1FD921}"/>
              </a:ext>
            </a:extLst>
          </p:cNvPr>
          <p:cNvSpPr txBox="1">
            <a:spLocks/>
          </p:cNvSpPr>
          <p:nvPr/>
        </p:nvSpPr>
        <p:spPr>
          <a:xfrm>
            <a:off x="553271" y="3331900"/>
            <a:ext cx="3536310" cy="2937298"/>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Gediscrimineerde individu/groep heeft:</a:t>
            </a:r>
          </a:p>
          <a:p>
            <a:pPr marL="534988"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Slechte toegang tot gewenste doelen:</a:t>
            </a:r>
          </a:p>
          <a:p>
            <a:pPr marL="802879" lvl="2" indent="-285750" defTabSz="914400">
              <a:lnSpc>
                <a:spcPct val="100000"/>
              </a:lnSpc>
              <a:spcBef>
                <a:spcPts val="0"/>
              </a:spcBef>
              <a:defRPr/>
            </a:pPr>
            <a:r>
              <a:rPr kumimoji="0" lang="nl-NL" sz="1550" b="0" i="0" u="none" strike="noStrike" kern="1200" cap="none" spc="0" normalizeH="0" baseline="0" noProof="0" dirty="0">
                <a:ln>
                  <a:noFill/>
                </a:ln>
                <a:solidFill>
                  <a:srgbClr val="000000"/>
                </a:solidFill>
                <a:effectLst/>
                <a:uLnTx/>
                <a:uFillTx/>
                <a:latin typeface="Corbel"/>
                <a:ea typeface="+mn-ea"/>
                <a:cs typeface="+mn-cs"/>
              </a:rPr>
              <a:t>Subsidies, leningen, sollicitaties</a:t>
            </a:r>
          </a:p>
          <a:p>
            <a:pPr marL="534988"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Slechtere kwaliteit van dienstverlening</a:t>
            </a:r>
          </a:p>
          <a:p>
            <a:pPr marL="534988"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Meer misclassificaties en fouten</a:t>
            </a:r>
          </a:p>
          <a:p>
            <a:pPr marL="534988" marR="0" lvl="0" indent="-285750" algn="l"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nl-NL" sz="1800" b="0" i="0" u="none" strike="noStrike" kern="1200" cap="none" spc="0" normalizeH="0" baseline="0" noProof="0" dirty="0">
                <a:ln>
                  <a:noFill/>
                </a:ln>
                <a:solidFill>
                  <a:srgbClr val="000000"/>
                </a:solidFill>
                <a:effectLst/>
                <a:uLnTx/>
                <a:uFillTx/>
                <a:latin typeface="Corbel"/>
                <a:ea typeface="+mn-ea"/>
                <a:cs typeface="+mn-cs"/>
              </a:rPr>
              <a:t>Te maken met stereotypering</a:t>
            </a:r>
          </a:p>
        </p:txBody>
      </p:sp>
      <p:pic>
        <p:nvPicPr>
          <p:cNvPr id="8" name="Afbeelding 50">
            <a:extLst>
              <a:ext uri="{FF2B5EF4-FFF2-40B4-BE49-F238E27FC236}">
                <a16:creationId xmlns:a16="http://schemas.microsoft.com/office/drawing/2014/main" id="{9DA07187-C487-4C2C-896B-79C7F9CE5822}"/>
              </a:ext>
            </a:extLst>
          </p:cNvPr>
          <p:cNvPicPr>
            <a:picLocks noChangeAspect="1"/>
          </p:cNvPicPr>
          <p:nvPr/>
        </p:nvPicPr>
        <p:blipFill>
          <a:blip r:embed="rId3"/>
          <a:stretch>
            <a:fillRect/>
          </a:stretch>
        </p:blipFill>
        <p:spPr>
          <a:xfrm>
            <a:off x="4416855" y="2255556"/>
            <a:ext cx="7611506" cy="3180058"/>
          </a:xfrm>
          <a:prstGeom prst="rect">
            <a:avLst/>
          </a:prstGeom>
        </p:spPr>
      </p:pic>
    </p:spTree>
    <p:extLst>
      <p:ext uri="{BB962C8B-B14F-4D97-AF65-F5344CB8AC3E}">
        <p14:creationId xmlns:p14="http://schemas.microsoft.com/office/powerpoint/2010/main" val="100052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8</a:t>
            </a:fld>
            <a:endParaRPr lang="nl-NL"/>
          </a:p>
        </p:txBody>
      </p:sp>
      <p:sp>
        <p:nvSpPr>
          <p:cNvPr id="9" name="Rechthoek 8">
            <a:extLst>
              <a:ext uri="{FF2B5EF4-FFF2-40B4-BE49-F238E27FC236}">
                <a16:creationId xmlns:a16="http://schemas.microsoft.com/office/drawing/2014/main" id="{AC253E61-6EEC-4F70-8F5A-65736AF061C6}"/>
              </a:ext>
            </a:extLst>
          </p:cNvPr>
          <p:cNvSpPr/>
          <p:nvPr/>
        </p:nvSpPr>
        <p:spPr>
          <a:xfrm>
            <a:off x="6015677" y="1824"/>
            <a:ext cx="6172994" cy="685435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37"/>
          </a:p>
        </p:txBody>
      </p:sp>
      <p:sp>
        <p:nvSpPr>
          <p:cNvPr id="10" name="Tijdelijke aanduiding voor inhoud 2">
            <a:extLst>
              <a:ext uri="{FF2B5EF4-FFF2-40B4-BE49-F238E27FC236}">
                <a16:creationId xmlns:a16="http://schemas.microsoft.com/office/drawing/2014/main" id="{9AC701E4-2A94-41C7-B9E1-711D45C324FD}"/>
              </a:ext>
            </a:extLst>
          </p:cNvPr>
          <p:cNvSpPr txBox="1">
            <a:spLocks/>
          </p:cNvSpPr>
          <p:nvPr/>
        </p:nvSpPr>
        <p:spPr bwMode="gray">
          <a:xfrm>
            <a:off x="553270" y="6145444"/>
            <a:ext cx="4992791" cy="45691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55068" tIns="41301" rIns="55068" bIns="41301" numCol="1" rtlCol="0" anchor="b" anchorCtr="0" compatLnSpc="1">
            <a:prstTxWarp prst="textNoShape">
              <a:avLst/>
            </a:prstTxWarp>
            <a:noAutofit/>
          </a:bodyPr>
          <a:lstStyle>
            <a:lvl1pPr marL="448102" lvl="0" indent="-224051" algn="l" defTabSz="895350" rtl="0" eaLnBrk="1" fontAlgn="base" hangingPunct="1">
              <a:lnSpc>
                <a:spcPct val="90000"/>
              </a:lnSpc>
              <a:spcBef>
                <a:spcPts val="735"/>
              </a:spcBef>
              <a:spcAft>
                <a:spcPts val="0"/>
              </a:spcAft>
              <a:buClr>
                <a:schemeClr val="tx2"/>
              </a:buClr>
              <a:buSzPts val="1400"/>
              <a:buFont typeface="Corbel"/>
              <a:buNone/>
              <a:defRPr sz="1600" baseline="0">
                <a:solidFill>
                  <a:schemeClr val="tx1"/>
                </a:solidFill>
                <a:latin typeface="+mn-lt"/>
                <a:ea typeface="+mn-ea"/>
                <a:cs typeface="+mn-cs"/>
              </a:defRPr>
            </a:lvl1pPr>
            <a:lvl2pPr marL="896203" lvl="1" indent="-336076" algn="l" defTabSz="895350" rtl="0" eaLnBrk="1" fontAlgn="base" hangingPunct="1">
              <a:lnSpc>
                <a:spcPct val="90000"/>
              </a:lnSpc>
              <a:spcBef>
                <a:spcPts val="368"/>
              </a:spcBef>
              <a:spcAft>
                <a:spcPts val="0"/>
              </a:spcAft>
              <a:buClr>
                <a:schemeClr val="tx2"/>
              </a:buClr>
              <a:buSzPts val="1800"/>
              <a:buFont typeface="Arial" pitchFamily="34" charset="0"/>
              <a:buChar char="▪"/>
              <a:defRPr sz="1600" baseline="0">
                <a:solidFill>
                  <a:schemeClr val="tx1"/>
                </a:solidFill>
                <a:latin typeface="+mn-lt"/>
              </a:defRPr>
            </a:lvl2pPr>
            <a:lvl3pPr marL="1344305" lvl="2"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3pPr>
            <a:lvl4pPr marL="1792407" lvl="3" indent="-336076" algn="l" defTabSz="895350" rtl="0" eaLnBrk="1" fontAlgn="base" hangingPunct="1">
              <a:lnSpc>
                <a:spcPct val="90000"/>
              </a:lnSpc>
              <a:spcBef>
                <a:spcPts val="368"/>
              </a:spcBef>
              <a:spcAft>
                <a:spcPts val="0"/>
              </a:spcAft>
              <a:buClr>
                <a:schemeClr val="tx2"/>
              </a:buClr>
              <a:buSzPts val="1800"/>
              <a:buFont typeface="Arial" pitchFamily="34" charset="0"/>
              <a:buChar char="-"/>
              <a:defRPr sz="1600" baseline="0">
                <a:solidFill>
                  <a:schemeClr val="tx1"/>
                </a:solidFill>
                <a:latin typeface="+mn-lt"/>
              </a:defRPr>
            </a:lvl4pPr>
            <a:lvl5pPr marL="2240509" lvl="4"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5pPr>
            <a:lvl6pPr marL="2688610" lvl="5"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6pPr>
            <a:lvl7pPr marL="3136712" lvl="6"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7pPr>
            <a:lvl8pPr marL="3584814" lvl="7"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8pPr>
            <a:lvl9pPr marL="4032915" lvl="8" indent="-336076" algn="l" defTabSz="895350" rtl="0" eaLnBrk="1" fontAlgn="base" hangingPunct="1">
              <a:lnSpc>
                <a:spcPct val="90000"/>
              </a:lnSpc>
              <a:spcBef>
                <a:spcPts val="368"/>
              </a:spcBef>
              <a:spcAft>
                <a:spcPts val="0"/>
              </a:spcAft>
              <a:buClr>
                <a:schemeClr val="tx2"/>
              </a:buClr>
              <a:buSzPts val="1800"/>
              <a:buFont typeface="Arial" charset="0"/>
              <a:buChar char="-"/>
              <a:defRPr sz="1600" baseline="0">
                <a:solidFill>
                  <a:schemeClr val="tx1"/>
                </a:solidFill>
                <a:latin typeface="+mn-lt"/>
              </a:defRPr>
            </a:lvl9pPr>
          </a:lstStyle>
          <a:p>
            <a:pPr marL="0" indent="0">
              <a:lnSpc>
                <a:spcPct val="100000"/>
              </a:lnSpc>
            </a:pPr>
            <a:endParaRPr lang="nl-NL" sz="1072" i="1">
              <a:solidFill>
                <a:schemeClr val="bg1">
                  <a:lumMod val="50000"/>
                </a:schemeClr>
              </a:solidFill>
              <a:ea typeface="+mn-lt"/>
              <a:cs typeface="+mn-lt"/>
            </a:endParaRPr>
          </a:p>
        </p:txBody>
      </p:sp>
      <p:sp>
        <p:nvSpPr>
          <p:cNvPr id="11" name="Tekstvak 10">
            <a:extLst>
              <a:ext uri="{FF2B5EF4-FFF2-40B4-BE49-F238E27FC236}">
                <a16:creationId xmlns:a16="http://schemas.microsoft.com/office/drawing/2014/main" id="{E63F39B8-5313-4D03-9868-321162A37BE1}"/>
              </a:ext>
            </a:extLst>
          </p:cNvPr>
          <p:cNvSpPr txBox="1"/>
          <p:nvPr/>
        </p:nvSpPr>
        <p:spPr>
          <a:xfrm>
            <a:off x="478194" y="2111131"/>
            <a:ext cx="5410542" cy="584775"/>
          </a:xfrm>
          <a:prstGeom prst="rect">
            <a:avLst/>
          </a:prstGeom>
          <a:noFill/>
        </p:spPr>
        <p:txBody>
          <a:bodyPr wrap="square">
            <a:spAutoFit/>
          </a:bodyPr>
          <a:lstStyle/>
          <a:p>
            <a:r>
              <a:rPr kumimoji="0" lang="nl-NL" sz="3200" b="1" i="0" u="none" strike="noStrike" kern="1200" cap="none" spc="0" normalizeH="0" baseline="0" noProof="0" dirty="0">
                <a:ln>
                  <a:noFill/>
                </a:ln>
                <a:solidFill>
                  <a:srgbClr val="FF0000"/>
                </a:solidFill>
                <a:effectLst/>
                <a:uLnTx/>
                <a:uFillTx/>
                <a:latin typeface="Corbel" panose="020B0503020204020204" pitchFamily="34" charset="0"/>
                <a:ea typeface="+mj-ea"/>
                <a:cs typeface="+mj-cs"/>
              </a:rPr>
              <a:t>Indeling Handboek</a:t>
            </a:r>
            <a:endParaRPr lang="nl-NL" sz="3200" dirty="0"/>
          </a:p>
        </p:txBody>
      </p:sp>
      <p:sp>
        <p:nvSpPr>
          <p:cNvPr id="12" name="Content Placeholder 3">
            <a:extLst>
              <a:ext uri="{FF2B5EF4-FFF2-40B4-BE49-F238E27FC236}">
                <a16:creationId xmlns:a16="http://schemas.microsoft.com/office/drawing/2014/main" id="{01D439EB-6DA5-4B5F-B67B-DD7A0BD25C91}"/>
              </a:ext>
            </a:extLst>
          </p:cNvPr>
          <p:cNvSpPr txBox="1">
            <a:spLocks/>
          </p:cNvSpPr>
          <p:nvPr/>
        </p:nvSpPr>
        <p:spPr>
          <a:xfrm>
            <a:off x="553270" y="3063452"/>
            <a:ext cx="5410542" cy="3538906"/>
          </a:xfrm>
          <a:prstGeom prst="rect">
            <a:avLst/>
          </a:prstGeom>
          <a:ln w="19050">
            <a:noFill/>
          </a:ln>
        </p:spPr>
        <p:txBody>
          <a:bodyPr vert="horz" lIns="72000" tIns="54000" rIns="72000" bIns="54000" rtlCol="0" anchor="t">
            <a:noAutofit/>
          </a:bodyPr>
          <a:lstStyle>
            <a:lvl1pPr marL="0" indent="0" algn="l" defTabSz="514350" rtl="0" eaLnBrk="1" latinLnBrk="0" hangingPunct="1">
              <a:lnSpc>
                <a:spcPct val="90000"/>
              </a:lnSpc>
              <a:spcBef>
                <a:spcPts val="563"/>
              </a:spcBef>
              <a:buClr>
                <a:srgbClr val="FF0000"/>
              </a:buClr>
              <a:buFontTx/>
              <a:buNone/>
              <a:defRPr sz="1050" b="0" i="0" kern="1200" baseline="0">
                <a:solidFill>
                  <a:srgbClr val="000000"/>
                </a:solidFill>
                <a:latin typeface="Corbel" panose="020B0503020204020204" pitchFamily="34" charset="0"/>
                <a:ea typeface="+mn-ea"/>
                <a:cs typeface="+mn-cs"/>
              </a:defRPr>
            </a:lvl1pPr>
            <a:lvl2pPr marL="139304" indent="-139304" algn="l" defTabSz="514350" rtl="0" eaLnBrk="1" latinLnBrk="0" hangingPunct="1">
              <a:lnSpc>
                <a:spcPct val="90000"/>
              </a:lnSpc>
              <a:spcBef>
                <a:spcPts val="281"/>
              </a:spcBef>
              <a:buClr>
                <a:schemeClr val="tx2"/>
              </a:buClr>
              <a:buFont typeface="Wingdings" panose="05000000000000000000" pitchFamily="2" charset="2"/>
              <a:buChar char="§"/>
              <a:defRPr sz="1200" kern="1200">
                <a:solidFill>
                  <a:schemeClr val="accent4">
                    <a:lumMod val="25000"/>
                  </a:schemeClr>
                </a:solidFill>
                <a:latin typeface="Corbel" panose="020B0503020204020204" pitchFamily="34" charset="0"/>
                <a:ea typeface="+mn-ea"/>
                <a:cs typeface="+mn-cs"/>
              </a:defRPr>
            </a:lvl2pPr>
            <a:lvl3pPr marL="267891" indent="-132160"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3pPr>
            <a:lvl4pPr marL="407194" indent="-135731"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4pPr>
            <a:lvl5pPr marL="535781" indent="-128588" algn="l" defTabSz="514350" rtl="0" eaLnBrk="1" latinLnBrk="0" hangingPunct="1">
              <a:lnSpc>
                <a:spcPct val="90000"/>
              </a:lnSpc>
              <a:spcBef>
                <a:spcPts val="281"/>
              </a:spcBef>
              <a:buClr>
                <a:schemeClr val="tx2"/>
              </a:buClr>
              <a:buSzPct val="100000"/>
              <a:buFontTx/>
              <a:buChar char="-"/>
              <a:defRPr sz="1200" kern="1200">
                <a:solidFill>
                  <a:schemeClr val="accent4">
                    <a:lumMod val="25000"/>
                  </a:schemeClr>
                </a:solidFill>
                <a:latin typeface="Corbel" panose="020B0503020204020204" pitchFamily="34" charset="0"/>
                <a:ea typeface="+mn-ea"/>
                <a:cs typeface="+mn-cs"/>
              </a:defRPr>
            </a:lvl5pPr>
            <a:lvl6pPr marL="671513"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6pPr>
            <a:lvl7pPr marL="807244"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7pPr>
            <a:lvl8pPr marL="942975"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8pPr>
            <a:lvl9pPr marL="1078706" indent="-135731" algn="l" defTabSz="514350" rtl="0" eaLnBrk="1" latinLnBrk="0" hangingPunct="1">
              <a:lnSpc>
                <a:spcPct val="90000"/>
              </a:lnSpc>
              <a:spcBef>
                <a:spcPts val="281"/>
              </a:spcBef>
              <a:buClr>
                <a:schemeClr val="tx2"/>
              </a:buClr>
              <a:buFontTx/>
              <a:buChar char="-"/>
              <a:defRPr sz="1200" kern="1200">
                <a:solidFill>
                  <a:schemeClr val="accent4">
                    <a:lumMod val="25000"/>
                  </a:schemeClr>
                </a:solidFill>
                <a:latin typeface="+mn-lt"/>
                <a:ea typeface="+mn-ea"/>
                <a:cs typeface="+mn-cs"/>
              </a:defRPr>
            </a:lvl9pPr>
          </a:lstStyle>
          <a:p>
            <a:pPr marL="216000" lvl="0" indent="-216000" defTabSz="914400">
              <a:lnSpc>
                <a:spcPct val="100000"/>
              </a:lnSpc>
              <a:spcBef>
                <a:spcPts val="0"/>
              </a:spcBef>
              <a:buSzPct val="65000"/>
              <a:buFont typeface="Wingdings" pitchFamily="2" charset="2"/>
              <a:buChar char=""/>
              <a:defRPr/>
            </a:pPr>
            <a:r>
              <a:rPr lang="nl-NL" sz="1800" dirty="0">
                <a:latin typeface="Corbel"/>
              </a:rPr>
              <a:t>Introductie over </a:t>
            </a:r>
            <a:r>
              <a:rPr lang="nl-NL" sz="1800" dirty="0" err="1">
                <a:latin typeface="Corbel"/>
              </a:rPr>
              <a:t>fairness</a:t>
            </a:r>
            <a:r>
              <a:rPr lang="nl-NL" sz="1800" dirty="0">
                <a:latin typeface="Corbel"/>
              </a:rPr>
              <a:t> &amp; bias</a:t>
            </a:r>
          </a:p>
          <a:p>
            <a:pPr marL="216000" lvl="0" indent="-216000" defTabSz="914400">
              <a:lnSpc>
                <a:spcPct val="100000"/>
              </a:lnSpc>
              <a:spcBef>
                <a:spcPts val="0"/>
              </a:spcBef>
              <a:buSzPct val="65000"/>
              <a:buFont typeface="Wingdings" pitchFamily="2" charset="2"/>
              <a:buChar char=""/>
              <a:defRPr/>
            </a:pPr>
            <a:r>
              <a:rPr lang="nl-NL" sz="1800" dirty="0">
                <a:latin typeface="Corbel"/>
              </a:rPr>
              <a:t>Schadelijke effecten van AI systemen</a:t>
            </a:r>
          </a:p>
          <a:p>
            <a:pPr marL="216000" lvl="0" indent="-216000" defTabSz="914400">
              <a:lnSpc>
                <a:spcPct val="100000"/>
              </a:lnSpc>
              <a:spcBef>
                <a:spcPts val="0"/>
              </a:spcBef>
              <a:buSzPct val="65000"/>
              <a:buFont typeface="Wingdings" pitchFamily="2" charset="2"/>
              <a:buChar char=""/>
              <a:defRPr/>
            </a:pPr>
            <a:r>
              <a:rPr lang="nl-NL" sz="1800" dirty="0" err="1">
                <a:latin typeface="Corbel"/>
              </a:rPr>
              <a:t>Fairness</a:t>
            </a:r>
            <a:r>
              <a:rPr lang="nl-NL" sz="1800" dirty="0">
                <a:latin typeface="Corbel"/>
              </a:rPr>
              <a:t> Pipeline</a:t>
            </a:r>
          </a:p>
          <a:p>
            <a:pPr marL="216000" lvl="0" indent="-216000" defTabSz="914400">
              <a:lnSpc>
                <a:spcPct val="100000"/>
              </a:lnSpc>
              <a:spcBef>
                <a:spcPts val="0"/>
              </a:spcBef>
              <a:buSzPct val="65000"/>
              <a:buFont typeface="Wingdings" pitchFamily="2" charset="2"/>
              <a:buChar char=""/>
              <a:defRPr/>
            </a:pPr>
            <a:r>
              <a:rPr lang="nl-NL" sz="1800" dirty="0">
                <a:latin typeface="Corbel"/>
              </a:rPr>
              <a:t>Bias Analyse</a:t>
            </a:r>
          </a:p>
          <a:p>
            <a:pPr marL="216000" lvl="0" indent="-216000" defTabSz="914400">
              <a:lnSpc>
                <a:spcPct val="100000"/>
              </a:lnSpc>
              <a:spcBef>
                <a:spcPts val="0"/>
              </a:spcBef>
              <a:buSzPct val="65000"/>
              <a:buFont typeface="Wingdings" pitchFamily="2" charset="2"/>
              <a:buChar char=""/>
              <a:defRPr/>
            </a:pPr>
            <a:endParaRPr lang="nl-NL" sz="1800" dirty="0">
              <a:latin typeface="Corbel"/>
            </a:endParaRPr>
          </a:p>
          <a:p>
            <a:pPr marL="216000" lvl="0" indent="-216000" defTabSz="914400">
              <a:lnSpc>
                <a:spcPct val="100000"/>
              </a:lnSpc>
              <a:spcBef>
                <a:spcPts val="0"/>
              </a:spcBef>
              <a:buSzPct val="65000"/>
              <a:buFont typeface="Wingdings" pitchFamily="2" charset="2"/>
              <a:buChar char=""/>
              <a:defRPr/>
            </a:pPr>
            <a:r>
              <a:rPr lang="nl-NL" sz="1800" dirty="0">
                <a:latin typeface="Corbel"/>
              </a:rPr>
              <a:t>Appendix: verdieping in </a:t>
            </a:r>
            <a:r>
              <a:rPr lang="nl-NL" sz="1800" dirty="0" err="1">
                <a:latin typeface="Corbel"/>
              </a:rPr>
              <a:t>biases</a:t>
            </a:r>
            <a:endParaRPr lang="nl-NL" sz="1800" dirty="0">
              <a:latin typeface="Corbel"/>
            </a:endParaRPr>
          </a:p>
        </p:txBody>
      </p:sp>
      <p:pic>
        <p:nvPicPr>
          <p:cNvPr id="13" name="Afbeelding 11">
            <a:extLst>
              <a:ext uri="{FF2B5EF4-FFF2-40B4-BE49-F238E27FC236}">
                <a16:creationId xmlns:a16="http://schemas.microsoft.com/office/drawing/2014/main" id="{28F3679D-220D-488A-A10D-47682B013233}"/>
              </a:ext>
            </a:extLst>
          </p:cNvPr>
          <p:cNvPicPr>
            <a:picLocks noChangeAspect="1"/>
          </p:cNvPicPr>
          <p:nvPr/>
        </p:nvPicPr>
        <p:blipFill rotWithShape="1">
          <a:blip r:embed="rId3"/>
          <a:srcRect l="9013" t="2064" r="175" b="-1"/>
          <a:stretch/>
        </p:blipFill>
        <p:spPr>
          <a:xfrm>
            <a:off x="6015676" y="2163904"/>
            <a:ext cx="6164416" cy="4716462"/>
          </a:xfrm>
          <a:prstGeom prst="rect">
            <a:avLst/>
          </a:prstGeom>
        </p:spPr>
      </p:pic>
    </p:spTree>
    <p:extLst>
      <p:ext uri="{BB962C8B-B14F-4D97-AF65-F5344CB8AC3E}">
        <p14:creationId xmlns:p14="http://schemas.microsoft.com/office/powerpoint/2010/main" val="157231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52D66-70FE-4CA7-8CD2-1D9BA4D7EA54}"/>
              </a:ext>
            </a:extLst>
          </p:cNvPr>
          <p:cNvSpPr>
            <a:spLocks noGrp="1"/>
          </p:cNvSpPr>
          <p:nvPr>
            <p:ph type="sldNum" sz="quarter" idx="12"/>
          </p:nvPr>
        </p:nvSpPr>
        <p:spPr>
          <a:xfrm>
            <a:off x="10510049" y="8367244"/>
            <a:ext cx="1023140" cy="66673"/>
          </a:xfrm>
        </p:spPr>
        <p:txBody>
          <a:bodyPr/>
          <a:lstStyle/>
          <a:p>
            <a:fld id="{992CD0B2-8AB2-4C6C-8876-E15753662C9B}" type="slidenum">
              <a:rPr lang="nl-NL" smtClean="0"/>
              <a:pPr/>
              <a:t>9</a:t>
            </a:fld>
            <a:endParaRPr lang="nl-NL"/>
          </a:p>
        </p:txBody>
      </p:sp>
      <p:pic>
        <p:nvPicPr>
          <p:cNvPr id="4" name="Tijdelijke aanduiding voor inhoud 3">
            <a:extLst>
              <a:ext uri="{FF2B5EF4-FFF2-40B4-BE49-F238E27FC236}">
                <a16:creationId xmlns:a16="http://schemas.microsoft.com/office/drawing/2014/main" id="{80EDAF6C-3A22-4FB5-88A1-DD1A2F32DF71}"/>
              </a:ext>
            </a:extLst>
          </p:cNvPr>
          <p:cNvPicPr>
            <a:picLocks noGrp="1" noChangeAspect="1"/>
          </p:cNvPicPr>
          <p:nvPr>
            <p:ph sz="quarter" idx="18"/>
          </p:nvPr>
        </p:nvPicPr>
        <p:blipFill>
          <a:blip r:embed="rId3"/>
          <a:stretch>
            <a:fillRect/>
          </a:stretch>
        </p:blipFill>
        <p:spPr>
          <a:xfrm>
            <a:off x="561975" y="382426"/>
            <a:ext cx="11068050" cy="6418268"/>
          </a:xfrm>
        </p:spPr>
      </p:pic>
    </p:spTree>
    <p:extLst>
      <p:ext uri="{BB962C8B-B14F-4D97-AF65-F5344CB8AC3E}">
        <p14:creationId xmlns:p14="http://schemas.microsoft.com/office/powerpoint/2010/main" val="15712009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GpNTqwBdD.XGJivH9M7w"/>
</p:tagLst>
</file>

<file path=ppt/theme/theme1.xml><?xml version="1.0" encoding="utf-8"?>
<a:theme xmlns:a="http://schemas.openxmlformats.org/drawingml/2006/main" name="Gemeente Amsterdam">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Presentatie Gemeente Amsterdam.potx" id="{C7836E94-AE2C-4432-B7F6-8F24116E5142}" vid="{30D10CD8-47BF-4285-920D-749C150B9B8D}"/>
    </a:ext>
  </a:extLst>
</a:theme>
</file>

<file path=ppt/theme/theme2.xml><?xml version="1.0" encoding="utf-8"?>
<a:theme xmlns:a="http://schemas.openxmlformats.org/drawingml/2006/main" name="3_AMSTERDAM template">
  <a:themeElements>
    <a:clrScheme name="Custom 31">
      <a:dk1>
        <a:srgbClr val="000000"/>
      </a:dk1>
      <a:lt1>
        <a:srgbClr val="FFFFFF"/>
      </a:lt1>
      <a:dk2>
        <a:srgbClr val="FF0000"/>
      </a:dk2>
      <a:lt2>
        <a:srgbClr val="FFFFFF"/>
      </a:lt2>
      <a:accent1>
        <a:srgbClr val="FF0000"/>
      </a:accent1>
      <a:accent2>
        <a:srgbClr val="FF6566"/>
      </a:accent2>
      <a:accent3>
        <a:srgbClr val="FFCCCC"/>
      </a:accent3>
      <a:accent4>
        <a:srgbClr val="DFDFDF"/>
      </a:accent4>
      <a:accent5>
        <a:srgbClr val="BFBFBF"/>
      </a:accent5>
      <a:accent6>
        <a:srgbClr val="9F9F9F"/>
      </a:accent6>
      <a:hlink>
        <a:srgbClr val="720000"/>
      </a:hlink>
      <a:folHlink>
        <a:srgbClr val="720000"/>
      </a:folHlink>
    </a:clrScheme>
    <a:fontScheme name="Corbel">
      <a:majorFont>
        <a:latin typeface="Corbel"/>
        <a:ea typeface=""/>
        <a:cs typeface=""/>
      </a:majorFont>
      <a:minorFont>
        <a:latin typeface="Corbel"/>
        <a:ea typeface=""/>
        <a:cs typeface=""/>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spPr>
      <a:bodyPr rot="0" spcFirstLastPara="0" vertOverflow="overflow" horzOverflow="overflow" vert="horz" wrap="square" lIns="72000" tIns="54000" rIns="72000" bIns="54000" numCol="1" spcCol="0" rtlCol="0" fromWordArt="0" anchor="t" anchorCtr="0" forceAA="0" compatLnSpc="1">
        <a:prstTxWarp prst="textNoShape">
          <a:avLst/>
        </a:prstTxWarp>
        <a:noAutofit/>
      </a:bodyPr>
      <a:lstStyle>
        <a:defPPr marL="187200" marR="0" indent="-187200"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kumimoji="0" sz="1400" b="0" i="0" u="none" strike="noStrike" kern="1200" cap="none" spc="0" normalizeH="0" baseline="0" noProof="0" dirty="0" err="1" smtClean="0">
            <a:ln>
              <a:noFill/>
            </a:ln>
            <a:solidFill>
              <a:srgbClr val="000000"/>
            </a:solidFill>
            <a:effectLst/>
            <a:uLnTx/>
            <a:uFillTx/>
            <a:latin typeface="Corbel" panose="020B0503020204020204" pitchFamily="34" charset="0"/>
            <a:ea typeface="+mn-ea"/>
            <a:cs typeface="+mn-cs"/>
          </a:defRPr>
        </a:defPPr>
      </a:lstStyle>
    </a:spDef>
    <a:txDef>
      <a:spPr/>
      <a:bodyPr vert="horz" wrap="none" lIns="72000" tIns="54000" rIns="72000" bIns="54000" rtlCol="0">
        <a:noAutofit/>
      </a:bodyPr>
      <a:lstStyle>
        <a:defPPr marL="187200" indent="-187200" algn="l">
          <a:buClr>
            <a:schemeClr val="accent1"/>
          </a:buClr>
          <a:buFont typeface="Wingdings" panose="05000000000000000000" pitchFamily="2" charset="2"/>
          <a:buChar char="§"/>
          <a:defRPr sz="1400" noProof="0" dirty="0" err="1" smtClean="0">
            <a:latin typeface="+mj-lt"/>
          </a:defRPr>
        </a:defPPr>
      </a:lstStyle>
    </a:txDef>
  </a:objectDefaults>
  <a:extraClrSchemeLst/>
  <a:extLst>
    <a:ext uri="{05A4C25C-085E-4340-85A3-A5531E510DB2}">
      <thm15:themeFamily xmlns:thm15="http://schemas.microsoft.com/office/thememl/2012/main" name="test" id="{9FFC6DC3-A39C-442E-BF8E-EEA61BE6EDDE}" vid="{978EFD33-4F94-47D0-8574-8279493911F5}"/>
    </a:ext>
  </a:extLst>
</a:theme>
</file>

<file path=ppt/theme/theme3.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63039F582F54429EFF6A1B3A511DB4" ma:contentTypeVersion="13" ma:contentTypeDescription="Create a new document." ma:contentTypeScope="" ma:versionID="eab71bc8d71e67d1b6bc37eb7fa301c0">
  <xsd:schema xmlns:xsd="http://www.w3.org/2001/XMLSchema" xmlns:xs="http://www.w3.org/2001/XMLSchema" xmlns:p="http://schemas.microsoft.com/office/2006/metadata/properties" xmlns:ns3="051a8dc7-8a1e-4d97-a04a-275c949193e0" xmlns:ns4="22f2867e-a44b-40d2-ac84-ed4d5175c9ae" targetNamespace="http://schemas.microsoft.com/office/2006/metadata/properties" ma:root="true" ma:fieldsID="9de8f07582c74d81057becb95dcabe51" ns3:_="" ns4:_="">
    <xsd:import namespace="051a8dc7-8a1e-4d97-a04a-275c949193e0"/>
    <xsd:import namespace="22f2867e-a44b-40d2-ac84-ed4d5175c9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1a8dc7-8a1e-4d97-a04a-275c949193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f2867e-a44b-40d2-ac84-ed4d5175c9a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22f2867e-a44b-40d2-ac84-ed4d5175c9ae">
      <UserInfo>
        <DisplayName>Tak, Hanna</DisplayName>
        <AccountId>13</AccountId>
        <AccountType/>
      </UserInfo>
      <UserInfo>
        <DisplayName>Muhammad, Selma</DisplayName>
        <AccountId>464</AccountId>
        <AccountType/>
      </UserInfo>
      <UserInfo>
        <DisplayName>Verhoeven, Sofie</DisplayName>
        <AccountId>469</AccountId>
        <AccountType/>
      </UserInfo>
      <UserInfo>
        <DisplayName>Dekkers, Swaan</DisplayName>
        <AccountId>204</AccountId>
        <AccountType/>
      </UserInfo>
    </SharedWithUsers>
  </documentManagement>
</p:properties>
</file>

<file path=customXml/itemProps1.xml><?xml version="1.0" encoding="utf-8"?>
<ds:datastoreItem xmlns:ds="http://schemas.openxmlformats.org/officeDocument/2006/customXml" ds:itemID="{500D928C-EDF6-4BAD-8D80-965ECC9DB557}">
  <ds:schemaRefs>
    <ds:schemaRef ds:uri="http://schemas.microsoft.com/sharepoint/v3/contenttype/forms"/>
  </ds:schemaRefs>
</ds:datastoreItem>
</file>

<file path=customXml/itemProps2.xml><?xml version="1.0" encoding="utf-8"?>
<ds:datastoreItem xmlns:ds="http://schemas.openxmlformats.org/officeDocument/2006/customXml" ds:itemID="{2146BC34-4D90-40DA-BDEC-614395EAA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1a8dc7-8a1e-4d97-a04a-275c949193e0"/>
    <ds:schemaRef ds:uri="22f2867e-a44b-40d2-ac84-ed4d5175c9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CCA485-BDCA-4B67-9414-9595D107946F}">
  <ds:schemaRefs>
    <ds:schemaRef ds:uri="http://purl.org/dc/terms/"/>
    <ds:schemaRef ds:uri="22f2867e-a44b-40d2-ac84-ed4d5175c9ae"/>
    <ds:schemaRef ds:uri="http://purl.org/dc/dcmitype/"/>
    <ds:schemaRef ds:uri="051a8dc7-8a1e-4d97-a04a-275c949193e0"/>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330</TotalTime>
  <Words>1313</Words>
  <Application>Microsoft Office PowerPoint</Application>
  <PresentationFormat>Breedbeeld</PresentationFormat>
  <Paragraphs>209</Paragraphs>
  <Slides>21</Slides>
  <Notes>18</Notes>
  <HiddenSlides>1</HiddenSlides>
  <MMClips>0</MMClips>
  <ScaleCrop>false</ScaleCrop>
  <HeadingPairs>
    <vt:vector size="8" baseType="variant">
      <vt:variant>
        <vt:lpstr>Gebruikte lettertypen</vt:lpstr>
      </vt:variant>
      <vt:variant>
        <vt:i4>3</vt:i4>
      </vt:variant>
      <vt:variant>
        <vt:lpstr>Thema</vt:lpstr>
      </vt:variant>
      <vt:variant>
        <vt:i4>2</vt:i4>
      </vt:variant>
      <vt:variant>
        <vt:lpstr>Ingesloten OLE-bronprogramma's</vt:lpstr>
      </vt:variant>
      <vt:variant>
        <vt:i4>1</vt:i4>
      </vt:variant>
      <vt:variant>
        <vt:lpstr>Diatitels</vt:lpstr>
      </vt:variant>
      <vt:variant>
        <vt:i4>21</vt:i4>
      </vt:variant>
    </vt:vector>
  </HeadingPairs>
  <TitlesOfParts>
    <vt:vector size="27" baseType="lpstr">
      <vt:lpstr>Arial</vt:lpstr>
      <vt:lpstr>Corbel</vt:lpstr>
      <vt:lpstr>Wingdings</vt:lpstr>
      <vt:lpstr>Gemeente Amsterdam</vt:lpstr>
      <vt:lpstr>3_AMSTERDAM template</vt:lpstr>
      <vt:lpstr>think-cell Slide</vt:lpstr>
      <vt:lpstr>PowerPoint-presentatie</vt:lpstr>
      <vt:lpstr>Even voorstellen</vt:lpstr>
      <vt:lpstr>Programma</vt:lpstr>
      <vt:lpstr>PowerPoint-presentatie</vt:lpstr>
      <vt:lpstr>PowerPoint-presentatie</vt:lpstr>
      <vt:lpstr>PowerPoint-presentatie</vt:lpstr>
      <vt:lpstr>PowerPoint-presentatie</vt:lpstr>
      <vt:lpstr>PowerPoint-presentatie</vt:lpstr>
      <vt:lpstr>PowerPoint-presentatie</vt:lpstr>
      <vt:lpstr>Fictief voorbeeld – het Voedselbank model</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Ideeën of feedback?</vt:lpstr>
      <vt:lpstr>PowerPoint-presentatie</vt:lpstr>
      <vt:lpstr>PowerPoint-presentatie</vt:lpstr>
    </vt:vector>
  </TitlesOfParts>
  <Manager/>
  <Company>Gemeente Amsterdam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Muhammad, Selma</dc:creator>
  <cp:keywords/>
  <dc:description>Versie 1.3 - 1 juli 2015_x000d_
Ontwikkeling sjabloon en macro's:_x000d_
www.JoulesUnlimited.nl</dc:description>
  <cp:lastModifiedBy>Muhammad, Selma</cp:lastModifiedBy>
  <cp:revision>11</cp:revision>
  <dcterms:created xsi:type="dcterms:W3CDTF">2022-05-04T08:18:22Z</dcterms:created>
  <dcterms:modified xsi:type="dcterms:W3CDTF">2022-05-30T13:41:21Z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0x010100C463039F582F54429EFF6A1B3A511DB4</vt:lpwstr>
  </property>
</Properties>
</file>