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6</a:t>
            </a:r>
            <a:r>
              <a:rPr lang="ko-KR" altLang="en-US" sz="5400" dirty="0" smtClean="0"/>
              <a:t>주차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BoJ_15664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299"/>
            <a:ext cx="9150162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BoJ_17271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58749"/>
            <a:ext cx="6540500" cy="65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9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BoJ_11049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653540"/>
            <a:ext cx="11686031" cy="42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2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BoJ_2533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83" y="183198"/>
            <a:ext cx="6505490" cy="66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SELAB</cp:lastModifiedBy>
  <cp:revision>36</cp:revision>
  <dcterms:created xsi:type="dcterms:W3CDTF">2024-01-03T17:24:47Z</dcterms:created>
  <dcterms:modified xsi:type="dcterms:W3CDTF">2024-02-09T09:43:43Z</dcterms:modified>
</cp:coreProperties>
</file>