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3" r:id="rId6"/>
    <p:sldId id="267" r:id="rId7"/>
    <p:sldId id="268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167C-8E57-A8A7-E11E-C4B5C069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22D110-5288-859D-7ECA-D107CAA1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A1F27-0853-57C1-29E9-E86696D5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3EE71-25AD-A09A-C284-E6012424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ADB20-D492-02DB-76C6-9C87AB8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5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D9969-B174-7DF7-11DE-8D3EB6A4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ABC251-1EAD-8236-3877-CED825638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8B325-4A13-66F2-A67D-BD01F666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9291-9B55-69C0-A729-E55E6FBF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9869B-7044-05A4-DE7B-2676D4B0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6D87FA-62A9-16F0-5002-190EA9A0F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E34E6-B272-ED7F-B88E-0301760BD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B23F7-E0E5-6E31-1461-2AE64FDE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B6225-929B-09D4-2834-728EDA4D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64D42-E46A-4134-5A3F-3D22D01A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3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66440-DC4B-E9B2-99EA-4640258B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1192C-434D-A0CD-7F35-5DB5B9F9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8E1E7-8032-9A9A-7012-7E2C7DC2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4A0D4-68ED-6F27-B88C-2AD75967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6D1D4-CC70-4397-7102-D7C1BBEA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582EB-3719-DD1B-6907-17B11B4E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6F3A8-CFC4-D6E3-9E33-3E318DCE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A9EA2-A6BA-232C-EE65-3C185B8E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A0BF5-DC40-DBD6-8FA2-AB085CA2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8D652-D66C-35FA-AC10-BEF4853E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9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7D53-8A44-7A82-F894-CFE859A5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DCB8B-3895-93D6-6E01-003C85744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A569E-F404-2D06-2647-E457135A7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AA884-2418-34D2-7FB2-4EC5AB41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622D8-D94C-ED0A-12E4-4ECD1C79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81BBD-9083-F035-D2C1-BDBDCE42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13138-9AAD-0629-7345-CB7C6A1E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74448-4595-894F-C31C-EBDBCB2A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943AF-3407-4674-C1CE-5B3BB9D5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F02F20-0573-C78D-CBC0-3EF9864E1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5BA83-1C3E-E475-D24D-72F736988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7FA5C1-2869-2633-3C40-2BA8C721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F41DCD-F68A-E8C1-C7B8-23DBF09D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72D8AA-67BA-7F19-0CBF-523C170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4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B53B0-3EE9-641E-03A4-4633EA5B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694BF-F2B8-A72E-2A13-0E8749CB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2A374-6BEE-9D29-7B6B-1A4D5CC1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7723E9-1CD0-DBAC-7664-DEDDDC2B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E28606-F360-D822-57B6-83B05343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7F254A-E026-27F5-8388-F4F5AB66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A0DD0-F970-D01E-A284-9001E595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4EEAD-D0D1-6DBD-E37F-323CE01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5B4CF-4098-AC82-B6EA-A89FFA32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51070-6636-19CF-2FC9-D94DA4AAC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3114B-F696-BA0F-BCDA-D9BEAF6F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BE481-0856-E48A-6707-3F5D0F90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65EC1-BC41-20DD-078F-EFA4A712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56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18F41-30BD-BB2E-0BEB-8C77FFA5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8A631-9968-4913-16EE-CA0FCDC41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5A10AF-654F-1441-A700-5082127E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26BE3-0EA6-2F03-3BAA-BFA6D726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EF5DE-A3C3-CEBE-E373-34036521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8D86E-26F3-DC24-5F99-CE6AD7FA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4370B1-B302-3CA2-AFC8-5617C7C8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CE072-B362-26FD-1258-41A9675B4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BA2BC-4C20-20E5-DF57-8F38395D5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FF445-E9DF-60DC-42BF-A34CC44E7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F7925-3264-CFA7-46FD-F4CB80703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0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7EB5CC-E4F5-9E57-E0EB-F24D0FB516EF}"/>
              </a:ext>
            </a:extLst>
          </p:cNvPr>
          <p:cNvSpPr txBox="1"/>
          <p:nvPr/>
        </p:nvSpPr>
        <p:spPr>
          <a:xfrm>
            <a:off x="2443397" y="2820893"/>
            <a:ext cx="7285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알고리즘 스터디 </a:t>
            </a:r>
            <a:r>
              <a:rPr lang="en-US" altLang="ko-KR" sz="5400" dirty="0"/>
              <a:t>2</a:t>
            </a:r>
            <a:r>
              <a:rPr lang="ko-KR" altLang="en-US" sz="5400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14717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BoJ_1987</a:t>
            </a:r>
            <a:endParaRPr lang="en-US" altLang="ko-KR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2915" b="55176"/>
          <a:stretch/>
        </p:blipFill>
        <p:spPr>
          <a:xfrm>
            <a:off x="709127" y="1693247"/>
            <a:ext cx="4943746" cy="29084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4394" t="43865"/>
          <a:stretch/>
        </p:blipFill>
        <p:spPr>
          <a:xfrm>
            <a:off x="6239070" y="1791478"/>
            <a:ext cx="4859770" cy="36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66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BoJ_17141</a:t>
            </a:r>
            <a:endParaRPr lang="en-US" altLang="ko-KR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62" y="820557"/>
            <a:ext cx="10252638" cy="568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트리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481" y="1115568"/>
            <a:ext cx="7909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트리</a:t>
            </a:r>
            <a:r>
              <a:rPr lang="en-US" altLang="ko-KR" dirty="0"/>
              <a:t> (tree)</a:t>
            </a:r>
            <a:r>
              <a:rPr lang="ko-KR" altLang="en-US" dirty="0"/>
              <a:t>란 계층적인 자료를 표현하는데 이용하는 자료구조이다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노드</a:t>
            </a:r>
            <a:r>
              <a:rPr lang="en-US" altLang="ko-KR" dirty="0"/>
              <a:t> (node)</a:t>
            </a:r>
            <a:r>
              <a:rPr lang="ko-KR" altLang="en-US" dirty="0"/>
              <a:t>란 트리의 구성 요소로 트리는 한 개 이상의 노드로 이루어진다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2779"/>
            <a:ext cx="7000754" cy="37969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2079089"/>
            <a:ext cx="605806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루트 노드 </a:t>
            </a:r>
            <a:r>
              <a:rPr lang="en-US" altLang="ko-KR" dirty="0"/>
              <a:t>(root node): </a:t>
            </a:r>
            <a:r>
              <a:rPr lang="ko-KR" altLang="en-US" dirty="0"/>
              <a:t>부모가 없는 노드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트리는 하나의 루트 </a:t>
            </a:r>
            <a:r>
              <a:rPr lang="ko-KR" altLang="en-US" dirty="0" err="1"/>
              <a:t>노드만을</a:t>
            </a:r>
            <a:r>
              <a:rPr lang="ko-KR" altLang="en-US" dirty="0"/>
              <a:t> 가짐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단말 노드 </a:t>
            </a:r>
            <a:r>
              <a:rPr lang="en-US" altLang="ko-KR" dirty="0"/>
              <a:t>(leaf node): </a:t>
            </a:r>
            <a:r>
              <a:rPr lang="ko-KR" altLang="en-US" dirty="0"/>
              <a:t>자식이 없는 노드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간선 </a:t>
            </a:r>
            <a:r>
              <a:rPr lang="en-US" altLang="ko-KR" dirty="0"/>
              <a:t>(edge): </a:t>
            </a:r>
            <a:r>
              <a:rPr lang="ko-KR" altLang="en-US" dirty="0"/>
              <a:t>노드와 노드 사이를 연결하는 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형제 </a:t>
            </a:r>
            <a:r>
              <a:rPr lang="en-US" altLang="ko-KR" dirty="0"/>
              <a:t>(sibling): </a:t>
            </a:r>
            <a:r>
              <a:rPr lang="ko-KR" altLang="en-US" dirty="0"/>
              <a:t>같은 부모를 가지는 노드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차수 </a:t>
            </a:r>
            <a:r>
              <a:rPr lang="en-US" altLang="ko-KR" dirty="0"/>
              <a:t>(degree): </a:t>
            </a:r>
            <a:r>
              <a:rPr lang="ko-KR" altLang="en-US" dirty="0"/>
              <a:t>노드가 가지고 있는 자식 노드의 개수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높이 </a:t>
            </a:r>
            <a:r>
              <a:rPr lang="en-US" altLang="ko-KR" dirty="0"/>
              <a:t>(height): </a:t>
            </a:r>
            <a:r>
              <a:rPr lang="ko-KR" altLang="en-US" dirty="0"/>
              <a:t>루트 노드에서 가장 깊숙이 있는 노드의</a:t>
            </a:r>
            <a:br>
              <a:rPr lang="en-US" altLang="ko-KR" dirty="0"/>
            </a:br>
            <a:r>
              <a:rPr lang="ko-KR" altLang="en-US" dirty="0"/>
              <a:t>깊이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깊이 </a:t>
            </a:r>
            <a:r>
              <a:rPr lang="en-US" altLang="ko-KR" dirty="0"/>
              <a:t>(depth): </a:t>
            </a:r>
            <a:r>
              <a:rPr lang="ko-KR" altLang="en-US" dirty="0"/>
              <a:t>루트에서 어떤 노드까지 거쳐야 하는 간</a:t>
            </a:r>
            <a:br>
              <a:rPr lang="en-US" altLang="ko-KR" dirty="0"/>
            </a:br>
            <a:r>
              <a:rPr lang="ko-KR" altLang="en-US" dirty="0"/>
              <a:t>선의 수</a:t>
            </a:r>
          </a:p>
        </p:txBody>
      </p:sp>
    </p:spTree>
    <p:extLst>
      <p:ext uri="{BB962C8B-B14F-4D97-AF65-F5344CB8AC3E}">
        <p14:creationId xmlns:p14="http://schemas.microsoft.com/office/powerpoint/2010/main" val="269088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4528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깊이 우선 탐색 </a:t>
            </a:r>
            <a:r>
              <a:rPr lang="en-US" altLang="ko-KR" sz="3600" dirty="0"/>
              <a:t>(DFS)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ACC797-8BFB-034E-F3FC-CFC8BA8A1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79" y="1617738"/>
            <a:ext cx="3869271" cy="4078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52D0AD-9966-823E-4EAF-71DA9D4D3256}"/>
              </a:ext>
            </a:extLst>
          </p:cNvPr>
          <p:cNvSpPr txBox="1"/>
          <p:nvPr/>
        </p:nvSpPr>
        <p:spPr>
          <a:xfrm>
            <a:off x="4660159" y="1902518"/>
            <a:ext cx="75745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루트 노드 또는 임의의 노드에서 시작해서 다음 분기로 넘어가기 전에</a:t>
            </a:r>
            <a:br>
              <a:rPr lang="en-US" altLang="ko-KR" dirty="0"/>
            </a:br>
            <a:r>
              <a:rPr lang="ko-KR" altLang="en-US" dirty="0"/>
              <a:t>해당 분기를 완벽하게 탐색하는 방식을 의미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노드를 방문하고자 하는 경우에 이 방식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DFS</a:t>
            </a:r>
            <a:r>
              <a:rPr lang="ko-KR" altLang="en-US" dirty="0"/>
              <a:t>가 너비 우선 탐색 </a:t>
            </a:r>
            <a:r>
              <a:rPr lang="en-US" altLang="ko-KR" dirty="0"/>
              <a:t>(BFS)</a:t>
            </a:r>
            <a:r>
              <a:rPr lang="ko-KR" altLang="en-US" dirty="0"/>
              <a:t>보다 조금 더 간단함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검색 속도는 </a:t>
            </a:r>
            <a:r>
              <a:rPr lang="en-US" altLang="ko-KR" dirty="0"/>
              <a:t>BFS</a:t>
            </a:r>
            <a:r>
              <a:rPr lang="ko-KR" altLang="en-US" dirty="0"/>
              <a:t>에 비해서 느림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A~B</a:t>
            </a:r>
            <a:r>
              <a:rPr lang="ko-KR" altLang="en-US" dirty="0"/>
              <a:t>까지 가는 경로에 특정 조건 </a:t>
            </a: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중복된 알파벳이 있으면 안</a:t>
            </a:r>
            <a:br>
              <a:rPr lang="en-US" altLang="ko-KR" dirty="0"/>
            </a:br>
            <a:r>
              <a:rPr lang="ko-KR" altLang="en-US" dirty="0"/>
              <a:t>된다</a:t>
            </a:r>
            <a:r>
              <a:rPr lang="en-US" altLang="ko-KR" dirty="0"/>
              <a:t>)</a:t>
            </a:r>
            <a:r>
              <a:rPr lang="ko-KR" altLang="en-US" dirty="0"/>
              <a:t>이 있는 경우 </a:t>
            </a:r>
            <a:r>
              <a:rPr lang="en-US" altLang="ko-KR" dirty="0"/>
              <a:t>DFS </a:t>
            </a:r>
            <a:r>
              <a:rPr lang="ko-KR" altLang="en-US" dirty="0"/>
              <a:t>사용</a:t>
            </a:r>
            <a:r>
              <a:rPr lang="en-US" altLang="ko-KR" dirty="0"/>
              <a:t>, BFS</a:t>
            </a:r>
            <a:r>
              <a:rPr lang="ko-KR" altLang="en-US" dirty="0"/>
              <a:t>는 경로의 특징을 기억하지 못한다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 </a:t>
            </a:r>
            <a:r>
              <a:rPr lang="ko-KR" altLang="en-US" dirty="0"/>
              <a:t>이전 칸이 어딘지 모름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스택 또는 재귀함수로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758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446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너비 우선 탐색 </a:t>
            </a:r>
            <a:r>
              <a:rPr lang="en-US" altLang="ko-KR" sz="3600" dirty="0"/>
              <a:t>(BFS)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2D0AD-9966-823E-4EAF-71DA9D4D3256}"/>
              </a:ext>
            </a:extLst>
          </p:cNvPr>
          <p:cNvSpPr txBox="1"/>
          <p:nvPr/>
        </p:nvSpPr>
        <p:spPr>
          <a:xfrm>
            <a:off x="4660159" y="1902518"/>
            <a:ext cx="7665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루트 노드 또는 임의의 노드에서 시작해서 인접한 노드를 우선 탐색하는</a:t>
            </a:r>
            <a:endParaRPr lang="en-US" altLang="ko-KR" dirty="0"/>
          </a:p>
          <a:p>
            <a:r>
              <a:rPr lang="ko-KR" altLang="en-US" dirty="0"/>
              <a:t>방식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시작 정점으로부터 가까운 정점을 먼저 방문하고</a:t>
            </a:r>
            <a:r>
              <a:rPr lang="en-US" altLang="ko-KR" dirty="0"/>
              <a:t>, </a:t>
            </a:r>
            <a:r>
              <a:rPr lang="ko-KR" altLang="en-US" dirty="0"/>
              <a:t>멀리 떨어져 있는 정점</a:t>
            </a:r>
            <a:br>
              <a:rPr lang="en-US" altLang="ko-KR" dirty="0"/>
            </a:br>
            <a:r>
              <a:rPr lang="ko-KR" altLang="en-US" dirty="0"/>
              <a:t>을 나중에 방문하는 순회 방식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노드 사이의 최단 경로를 찾고 싶을 때 이 방식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큐를 이용해서 구현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C995D-F6F9-7E44-EA7A-C2D79EC5F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6" y="1228966"/>
            <a:ext cx="3848545" cy="45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5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A9C71-4AB8-0E7A-FFC8-B06B0B123F4E}"/>
              </a:ext>
            </a:extLst>
          </p:cNvPr>
          <p:cNvSpPr txBox="1"/>
          <p:nvPr/>
        </p:nvSpPr>
        <p:spPr>
          <a:xfrm>
            <a:off x="131483" y="4781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이진 트리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A0099-07C1-EADB-A27D-7CB7CBCA6DD3}"/>
              </a:ext>
            </a:extLst>
          </p:cNvPr>
          <p:cNvSpPr txBox="1"/>
          <p:nvPr/>
        </p:nvSpPr>
        <p:spPr>
          <a:xfrm>
            <a:off x="685481" y="1115568"/>
            <a:ext cx="114649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트리</a:t>
            </a:r>
            <a:r>
              <a:rPr lang="en-US" altLang="ko-KR" dirty="0"/>
              <a:t> (tree)</a:t>
            </a:r>
            <a:r>
              <a:rPr lang="ko-KR" altLang="en-US" dirty="0"/>
              <a:t>에서 각 노드가 최대 </a:t>
            </a:r>
            <a:r>
              <a:rPr lang="en-US" altLang="ko-KR" dirty="0"/>
              <a:t>2</a:t>
            </a:r>
            <a:r>
              <a:rPr lang="ko-KR" altLang="en-US" dirty="0"/>
              <a:t>개의 자식 노드를 가질 때 이진 트리라고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최대 </a:t>
            </a:r>
            <a:r>
              <a:rPr lang="en-US" altLang="ko-KR" dirty="0"/>
              <a:t>2</a:t>
            </a:r>
            <a:r>
              <a:rPr lang="ko-KR" altLang="en-US" dirty="0"/>
              <a:t>개의 자식을 가지므로 자식이 없을 수도</a:t>
            </a:r>
            <a:r>
              <a:rPr lang="en-US" altLang="ko-KR" dirty="0"/>
              <a:t>, </a:t>
            </a:r>
            <a:r>
              <a:rPr lang="ko-KR" altLang="en-US" dirty="0"/>
              <a:t>한 개만 있을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이진 트리는 특징에 따라 다음과 같이 세 가지로 분류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정 이진 트리</a:t>
            </a:r>
            <a:r>
              <a:rPr lang="en-US" altLang="ko-KR" dirty="0"/>
              <a:t>: </a:t>
            </a:r>
            <a:r>
              <a:rPr lang="ko-KR" altLang="en-US" dirty="0"/>
              <a:t>이진 트리를 구성하는 각 노드가 자식이 두 개 있거나 아예 없으면 정 이진 트리가 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포화 이진 트리 </a:t>
            </a:r>
            <a:r>
              <a:rPr lang="en-US" altLang="ko-KR" dirty="0"/>
              <a:t>: </a:t>
            </a:r>
            <a:r>
              <a:rPr lang="ko-KR" altLang="en-US" dirty="0"/>
              <a:t>모든 노드가 </a:t>
            </a:r>
            <a:r>
              <a:rPr lang="en-US" altLang="ko-KR" dirty="0"/>
              <a:t>2</a:t>
            </a:r>
            <a:r>
              <a:rPr lang="ko-KR" altLang="en-US" dirty="0"/>
              <a:t>개의 자식을 가지고 단말 노드가 모두 같은 레벨에 있을 때</a:t>
            </a:r>
            <a:r>
              <a:rPr lang="en-US" altLang="ko-KR" dirty="0"/>
              <a:t>, </a:t>
            </a:r>
            <a:r>
              <a:rPr lang="ko-KR" altLang="en-US" dirty="0"/>
              <a:t>포화 이진 트리</a:t>
            </a:r>
            <a:br>
              <a:rPr lang="en-US" altLang="ko-KR" dirty="0"/>
            </a:br>
            <a:r>
              <a:rPr lang="ko-KR" altLang="en-US" dirty="0"/>
              <a:t>라고 한다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완전 이진 트리</a:t>
            </a:r>
            <a:r>
              <a:rPr lang="en-US" altLang="ko-KR" dirty="0"/>
              <a:t>: </a:t>
            </a:r>
            <a:r>
              <a:rPr lang="ko-KR" altLang="en-US" dirty="0"/>
              <a:t>마지막 레벨을 제외하고 모든 노드가 채워져 있고</a:t>
            </a:r>
            <a:r>
              <a:rPr lang="en-US" altLang="ko-KR" dirty="0"/>
              <a:t>, </a:t>
            </a:r>
            <a:r>
              <a:rPr lang="ko-KR" altLang="en-US" dirty="0"/>
              <a:t>왼쪽 자식부터 채워진 </a:t>
            </a:r>
            <a:r>
              <a:rPr lang="ko-KR" altLang="en-US" dirty="0" err="1"/>
              <a:t>트리여야한다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09BA51-0B94-2125-8BF5-42843DE78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49" y="3423892"/>
            <a:ext cx="2981741" cy="2743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630BF7-0274-2F8F-ECB8-2CB598E3F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597" y="3423892"/>
            <a:ext cx="3781953" cy="29150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397CC3-55BD-A1F7-EBB6-F0CD31A2B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540" y="3490576"/>
            <a:ext cx="3982006" cy="2781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5E6EB0-023C-E651-6B86-97C6FF9415AC}"/>
              </a:ext>
            </a:extLst>
          </p:cNvPr>
          <p:cNvSpPr txBox="1"/>
          <p:nvPr/>
        </p:nvSpPr>
        <p:spPr>
          <a:xfrm>
            <a:off x="1292087" y="627226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 이진 트리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E6859-79D3-2ADA-A0EF-E21E9C332A51}"/>
              </a:ext>
            </a:extLst>
          </p:cNvPr>
          <p:cNvSpPr txBox="1"/>
          <p:nvPr/>
        </p:nvSpPr>
        <p:spPr>
          <a:xfrm>
            <a:off x="4791959" y="627226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포화 이진 트리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60A7A-692F-EA38-8AEB-AA43F9616A71}"/>
              </a:ext>
            </a:extLst>
          </p:cNvPr>
          <p:cNvSpPr txBox="1"/>
          <p:nvPr/>
        </p:nvSpPr>
        <p:spPr>
          <a:xfrm>
            <a:off x="9052533" y="627226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완전 이진 트리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CEB115-113A-99B1-D547-B163AE065682}"/>
              </a:ext>
            </a:extLst>
          </p:cNvPr>
          <p:cNvSpPr txBox="1"/>
          <p:nvPr/>
        </p:nvSpPr>
        <p:spPr>
          <a:xfrm>
            <a:off x="8823770" y="6611779"/>
            <a:ext cx="3368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https://velog.io/@lucky-korma/DFS-BFS</a:t>
            </a:r>
            <a:r>
              <a:rPr lang="ko-KR" altLang="en-US" sz="1000" dirty="0"/>
              <a:t>의</a:t>
            </a:r>
            <a:r>
              <a:rPr lang="en-US" altLang="ko-KR" sz="1000" dirty="0"/>
              <a:t>-</a:t>
            </a:r>
            <a:r>
              <a:rPr lang="ko-KR" altLang="en-US" sz="1000" dirty="0"/>
              <a:t>설명</a:t>
            </a:r>
            <a:r>
              <a:rPr lang="en-US" altLang="ko-KR" sz="1000" dirty="0"/>
              <a:t>-</a:t>
            </a:r>
            <a:r>
              <a:rPr lang="ko-KR" altLang="en-US" sz="1000" dirty="0"/>
              <a:t>차이점</a:t>
            </a:r>
          </a:p>
        </p:txBody>
      </p:sp>
    </p:spTree>
    <p:extLst>
      <p:ext uri="{BB962C8B-B14F-4D97-AF65-F5344CB8AC3E}">
        <p14:creationId xmlns:p14="http://schemas.microsoft.com/office/powerpoint/2010/main" val="286666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A9C71-4AB8-0E7A-FFC8-B06B0B123F4E}"/>
              </a:ext>
            </a:extLst>
          </p:cNvPr>
          <p:cNvSpPr txBox="1"/>
          <p:nvPr/>
        </p:nvSpPr>
        <p:spPr>
          <a:xfrm>
            <a:off x="131483" y="47811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이진 트리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A0099-07C1-EADB-A27D-7CB7CBCA6DD3}"/>
              </a:ext>
            </a:extLst>
          </p:cNvPr>
          <p:cNvSpPr txBox="1"/>
          <p:nvPr/>
        </p:nvSpPr>
        <p:spPr>
          <a:xfrm>
            <a:off x="685481" y="1115568"/>
            <a:ext cx="11116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전위 순회 </a:t>
            </a:r>
            <a:r>
              <a:rPr lang="en-US" altLang="ko-KR" dirty="0"/>
              <a:t>(Preorder </a:t>
            </a:r>
            <a:r>
              <a:rPr lang="en-US" altLang="ko-KR" dirty="0" err="1"/>
              <a:t>Traversa</a:t>
            </a:r>
            <a:r>
              <a:rPr lang="en-US" altLang="ko-KR" dirty="0"/>
              <a:t>): </a:t>
            </a:r>
            <a:r>
              <a:rPr lang="ko-KR" altLang="en-US" dirty="0"/>
              <a:t>루트 노드 탐색 이후 자식 노드를 탐색하는 방식</a:t>
            </a:r>
            <a:endParaRPr lang="en-US" altLang="ko-KR" dirty="0"/>
          </a:p>
          <a:p>
            <a:r>
              <a:rPr lang="ko-KR" altLang="en-US" dirty="0"/>
              <a:t>중위 순회 </a:t>
            </a:r>
            <a:r>
              <a:rPr lang="en-US" altLang="ko-KR" dirty="0"/>
              <a:t>(</a:t>
            </a:r>
            <a:r>
              <a:rPr lang="en-US" altLang="ko-KR" dirty="0" err="1"/>
              <a:t>Inorder</a:t>
            </a:r>
            <a:r>
              <a:rPr lang="en-US" altLang="ko-KR" dirty="0"/>
              <a:t> Traversal): </a:t>
            </a:r>
            <a:r>
              <a:rPr lang="ko-KR" altLang="en-US" dirty="0"/>
              <a:t>왼쪽 자식 노드 이후 루트 노드 그리고 오른쪽 자식 노드를 탐색하는 방식</a:t>
            </a:r>
            <a:endParaRPr lang="en-US" altLang="ko-KR" dirty="0"/>
          </a:p>
          <a:p>
            <a:r>
              <a:rPr lang="ko-KR" altLang="en-US" dirty="0"/>
              <a:t>후위 순회 </a:t>
            </a:r>
            <a:r>
              <a:rPr lang="en-US" altLang="ko-KR" dirty="0"/>
              <a:t>(</a:t>
            </a:r>
            <a:r>
              <a:rPr lang="en-US" altLang="ko-KR" dirty="0" err="1"/>
              <a:t>Postorder</a:t>
            </a:r>
            <a:r>
              <a:rPr lang="en-US" altLang="ko-KR" dirty="0"/>
              <a:t> Traversal): </a:t>
            </a:r>
            <a:r>
              <a:rPr lang="ko-KR" altLang="en-US" dirty="0"/>
              <a:t>왼쪽 자식 노드 이후 오른쪽 자식 노드 그리고 루트 노드를 탐색하는 방식</a:t>
            </a:r>
            <a:endParaRPr lang="en-US" altLang="ko-KR" dirty="0"/>
          </a:p>
          <a:p>
            <a:r>
              <a:rPr lang="ko-KR" altLang="en-US" dirty="0"/>
              <a:t>레벨 순회 </a:t>
            </a:r>
            <a:r>
              <a:rPr lang="en-US" altLang="ko-KR" dirty="0"/>
              <a:t>(</a:t>
            </a:r>
            <a:r>
              <a:rPr lang="en-US" altLang="ko-KR" dirty="0" err="1"/>
              <a:t>Leverlorder</a:t>
            </a:r>
            <a:r>
              <a:rPr lang="en-US" altLang="ko-KR" dirty="0"/>
              <a:t> Traversal; BFS)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F4C1EF-97A0-F4D7-EFC0-62FD84719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62" y="3303335"/>
            <a:ext cx="2444353" cy="24390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7CD76B-9696-7ACD-D676-ADF6B3B9C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15" y="3367860"/>
            <a:ext cx="2444353" cy="22060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8D25E9-6516-7CB0-D123-62939CD74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105" y="3425682"/>
            <a:ext cx="2241355" cy="214818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8D2CED-F914-6BF9-4D54-326F5C73A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283" y="3425682"/>
            <a:ext cx="2076316" cy="21255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2DE3FD-7A5B-8A4C-3D7F-079B9FFEB3E3}"/>
              </a:ext>
            </a:extLst>
          </p:cNvPr>
          <p:cNvSpPr txBox="1"/>
          <p:nvPr/>
        </p:nvSpPr>
        <p:spPr>
          <a:xfrm>
            <a:off x="1791772" y="5682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728E02-57F0-67EC-BB3C-78709A988653}"/>
              </a:ext>
            </a:extLst>
          </p:cNvPr>
          <p:cNvSpPr txBox="1"/>
          <p:nvPr/>
        </p:nvSpPr>
        <p:spPr>
          <a:xfrm>
            <a:off x="4309400" y="5682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</a:t>
            </a:r>
            <a:r>
              <a:rPr lang="ko-KR" altLang="en-US"/>
              <a:t>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CC543-E519-F47B-C372-2248351092D3}"/>
              </a:ext>
            </a:extLst>
          </p:cNvPr>
          <p:cNvSpPr txBox="1"/>
          <p:nvPr/>
        </p:nvSpPr>
        <p:spPr>
          <a:xfrm>
            <a:off x="6827028" y="5682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</a:t>
            </a:r>
            <a:r>
              <a:rPr lang="ko-KR" altLang="en-US"/>
              <a:t>위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13EA18-5A5B-78DB-2ADE-92F2E0D47D1E}"/>
              </a:ext>
            </a:extLst>
          </p:cNvPr>
          <p:cNvSpPr txBox="1"/>
          <p:nvPr/>
        </p:nvSpPr>
        <p:spPr>
          <a:xfrm>
            <a:off x="9344656" y="5682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B80CC9-6CCD-4955-2EC9-54F87E91AC55}"/>
              </a:ext>
            </a:extLst>
          </p:cNvPr>
          <p:cNvSpPr txBox="1"/>
          <p:nvPr/>
        </p:nvSpPr>
        <p:spPr>
          <a:xfrm>
            <a:off x="9477441" y="6611779"/>
            <a:ext cx="2727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https://www.jiwon.me/binary-tree-traversal/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2088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BoJ_11725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C9B236-DE28-ED84-8FF8-A6CE8ED35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" y="2401781"/>
            <a:ext cx="4724400" cy="22506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B10C2A-B187-B863-D0AB-29278B364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634" y="909745"/>
            <a:ext cx="5814441" cy="503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2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BoJ_11725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5587"/>
          <a:stretch/>
        </p:blipFill>
        <p:spPr>
          <a:xfrm>
            <a:off x="567690" y="1075112"/>
            <a:ext cx="5665470" cy="54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8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BoJ_16173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20457" b="44145"/>
          <a:stretch/>
        </p:blipFill>
        <p:spPr>
          <a:xfrm>
            <a:off x="0" y="1179334"/>
            <a:ext cx="5479326" cy="32495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55869"/>
          <a:stretch/>
        </p:blipFill>
        <p:spPr>
          <a:xfrm>
            <a:off x="5303520" y="1861426"/>
            <a:ext cx="6888480" cy="25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469</Words>
  <Application>Microsoft Office PowerPoint</Application>
  <PresentationFormat>와이드스크린</PresentationFormat>
  <Paragraphs>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시현 김</dc:creator>
  <cp:lastModifiedBy>시현 김</cp:lastModifiedBy>
  <cp:revision>20</cp:revision>
  <dcterms:created xsi:type="dcterms:W3CDTF">2024-01-03T17:24:47Z</dcterms:created>
  <dcterms:modified xsi:type="dcterms:W3CDTF">2024-01-14T12:38:19Z</dcterms:modified>
</cp:coreProperties>
</file>