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167C-8E57-A8A7-E11E-C4B5C069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2D110-5288-859D-7ECA-D107CAA1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1F27-0853-57C1-29E9-E86696D5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3EE71-25AD-A09A-C284-E6012424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ADB20-D492-02DB-76C6-9C87AB8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5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D9969-B174-7DF7-11DE-8D3EB6A4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BC251-1EAD-8236-3877-CED82563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8B325-4A13-66F2-A67D-BD01F666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9291-9B55-69C0-A729-E55E6FB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869B-7044-05A4-DE7B-2676D4B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6D87FA-62A9-16F0-5002-190EA9A0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E34E6-B272-ED7F-B88E-0301760B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B23F7-E0E5-6E31-1461-2AE64FDE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B6225-929B-09D4-2834-728EDA4D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64D42-E46A-4134-5A3F-3D22D01A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66440-DC4B-E9B2-99EA-4640258B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1192C-434D-A0CD-7F35-5DB5B9F9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8E1E7-8032-9A9A-7012-7E2C7DC2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4A0D4-68ED-6F27-B88C-2AD75967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D1D4-CC70-4397-7102-D7C1BBEA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82EB-3719-DD1B-6907-17B11B4E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6F3A8-CFC4-D6E3-9E33-3E318DCE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A9EA2-A6BA-232C-EE65-3C185B8E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A0BF5-DC40-DBD6-8FA2-AB085CA2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8D652-D66C-35FA-AC10-BEF4853E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7D53-8A44-7A82-F894-CFE859A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CB8B-3895-93D6-6E01-003C85744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A569E-F404-2D06-2647-E457135A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AA884-2418-34D2-7FB2-4EC5AB41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622D8-D94C-ED0A-12E4-4ECD1C7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81BBD-9083-F035-D2C1-BDBDCE42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3138-9AAD-0629-7345-CB7C6A1E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74448-4595-894F-C31C-EBDBCB2A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943AF-3407-4674-C1CE-5B3BB9D5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02F20-0573-C78D-CBC0-3EF9864E1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5BA83-1C3E-E475-D24D-72F736988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7FA5C1-2869-2633-3C40-2BA8C721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F41DCD-F68A-E8C1-C7B8-23DBF09D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2D8AA-67BA-7F19-0CBF-523C170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4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53B0-3EE9-641E-03A4-4633EA5B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694BF-F2B8-A72E-2A13-0E8749CB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2A374-6BEE-9D29-7B6B-1A4D5CC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7723E9-1CD0-DBAC-7664-DEDDDC2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28606-F360-D822-57B6-83B0534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7F254A-E026-27F5-8388-F4F5AB66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A0DD0-F970-D01E-A284-9001E595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4EEAD-D0D1-6DBD-E37F-323CE01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5B4CF-4098-AC82-B6EA-A89FFA32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51070-6636-19CF-2FC9-D94DA4AAC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3114B-F696-BA0F-BCDA-D9BEAF6F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BE481-0856-E48A-6707-3F5D0F90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65EC1-BC41-20DD-078F-EFA4A712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18F41-30BD-BB2E-0BEB-8C77FFA5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8A631-9968-4913-16EE-CA0FCDC41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A10AF-654F-1441-A700-5082127E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6BE3-0EA6-2F03-3BAA-BFA6D726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EF5DE-A3C3-CEBE-E373-34036521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8D86E-26F3-DC24-5F99-CE6AD7FA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4370B1-B302-3CA2-AFC8-5617C7C8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CE072-B362-26FD-1258-41A9675B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A2BC-4C20-20E5-DF57-8F38395D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13EE-78A6-48B0-BF62-5268A976603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FF445-E9DF-60DC-42BF-A34CC44E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F7925-3264-CFA7-46FD-F4CB80703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7EB5CC-E4F5-9E57-E0EB-F24D0FB516EF}"/>
              </a:ext>
            </a:extLst>
          </p:cNvPr>
          <p:cNvSpPr txBox="1"/>
          <p:nvPr/>
        </p:nvSpPr>
        <p:spPr>
          <a:xfrm>
            <a:off x="2443397" y="2820893"/>
            <a:ext cx="7285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알고리즘 스터디 </a:t>
            </a:r>
            <a:r>
              <a:rPr lang="en-US" altLang="ko-KR" sz="5400" dirty="0"/>
              <a:t>3</a:t>
            </a:r>
            <a:r>
              <a:rPr lang="ko-KR" altLang="en-US" sz="5400" dirty="0" smtClean="0"/>
              <a:t>주차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471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BoJ_5568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" y="1332088"/>
            <a:ext cx="7325360" cy="46800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053" y="1332088"/>
            <a:ext cx="4770533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BoJ_12101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767"/>
            <a:ext cx="6666069" cy="5402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357" y="2007765"/>
            <a:ext cx="4083312" cy="32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7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BoJ_5639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9" y="1702940"/>
            <a:ext cx="6746800" cy="379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529" y="3775700"/>
            <a:ext cx="3874847" cy="5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0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BoJ_5639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1" y="1699108"/>
            <a:ext cx="5738357" cy="34750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258" y="1927727"/>
            <a:ext cx="6386113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8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BoJ_5639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83" y="2807925"/>
            <a:ext cx="5616427" cy="10440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08" y="2228775"/>
            <a:ext cx="3215731" cy="262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3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BoJ_18428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488"/>
            <a:ext cx="7046621" cy="43649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53" y="1676969"/>
            <a:ext cx="5646909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1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BoJ_18428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488"/>
            <a:ext cx="7046621" cy="43649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818" y="2283212"/>
            <a:ext cx="3734124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5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BoJ_18428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488"/>
            <a:ext cx="7046621" cy="4364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552" y="304800"/>
            <a:ext cx="2712243" cy="4448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795" y="1899079"/>
            <a:ext cx="2507889" cy="46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8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시현 김</dc:creator>
  <cp:lastModifiedBy>SELAB</cp:lastModifiedBy>
  <cp:revision>21</cp:revision>
  <dcterms:created xsi:type="dcterms:W3CDTF">2024-01-03T17:24:47Z</dcterms:created>
  <dcterms:modified xsi:type="dcterms:W3CDTF">2024-01-19T03:34:18Z</dcterms:modified>
</cp:coreProperties>
</file>