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7</a:t>
            </a:r>
            <a:r>
              <a:rPr lang="ko-KR" altLang="en-US" sz="5400" dirty="0" smtClean="0"/>
              <a:t>주차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BoJ_2644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1068895"/>
            <a:ext cx="7635240" cy="49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BoJ_2313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65" y="492074"/>
            <a:ext cx="8933727" cy="59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BoJ_17144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10" y="47811"/>
            <a:ext cx="8065022" cy="65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BoJ_13274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44" y="0"/>
            <a:ext cx="5206272" cy="68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SELAB</cp:lastModifiedBy>
  <cp:revision>40</cp:revision>
  <dcterms:created xsi:type="dcterms:W3CDTF">2024-01-03T17:24:47Z</dcterms:created>
  <dcterms:modified xsi:type="dcterms:W3CDTF">2024-02-16T03:34:56Z</dcterms:modified>
</cp:coreProperties>
</file>