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2" r:id="rId6"/>
    <p:sldId id="271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167C-8E57-A8A7-E11E-C4B5C069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2D110-5288-859D-7ECA-D107CAA1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A1F27-0853-57C1-29E9-E86696D5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3EE71-25AD-A09A-C284-E6012424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ADB20-D492-02DB-76C6-9C87AB8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5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D9969-B174-7DF7-11DE-8D3EB6A4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BC251-1EAD-8236-3877-CED825638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8B325-4A13-66F2-A67D-BD01F666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9291-9B55-69C0-A729-E55E6FBF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9869B-7044-05A4-DE7B-2676D4B0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6D87FA-62A9-16F0-5002-190EA9A0F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E34E6-B272-ED7F-B88E-0301760BD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B23F7-E0E5-6E31-1461-2AE64FDE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B6225-929B-09D4-2834-728EDA4D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64D42-E46A-4134-5A3F-3D22D01A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3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66440-DC4B-E9B2-99EA-4640258B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1192C-434D-A0CD-7F35-5DB5B9F9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8E1E7-8032-9A9A-7012-7E2C7DC2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4A0D4-68ED-6F27-B88C-2AD75967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6D1D4-CC70-4397-7102-D7C1BBEA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82EB-3719-DD1B-6907-17B11B4E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6F3A8-CFC4-D6E3-9E33-3E318DCE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A9EA2-A6BA-232C-EE65-3C185B8E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A0BF5-DC40-DBD6-8FA2-AB085CA2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8D652-D66C-35FA-AC10-BEF4853E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9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7D53-8A44-7A82-F894-CFE859A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DCB8B-3895-93D6-6E01-003C85744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A569E-F404-2D06-2647-E457135A7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AA884-2418-34D2-7FB2-4EC5AB41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622D8-D94C-ED0A-12E4-4ECD1C79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81BBD-9083-F035-D2C1-BDBDCE42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13138-9AAD-0629-7345-CB7C6A1E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74448-4595-894F-C31C-EBDBCB2A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943AF-3407-4674-C1CE-5B3BB9D5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F02F20-0573-C78D-CBC0-3EF9864E1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5BA83-1C3E-E475-D24D-72F736988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7FA5C1-2869-2633-3C40-2BA8C721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F41DCD-F68A-E8C1-C7B8-23DBF09D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72D8AA-67BA-7F19-0CBF-523C170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4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B53B0-3EE9-641E-03A4-4633EA5B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694BF-F2B8-A72E-2A13-0E8749CB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2A374-6BEE-9D29-7B6B-1A4D5CC1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7723E9-1CD0-DBAC-7664-DEDDDC2B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28606-F360-D822-57B6-83B05343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7F254A-E026-27F5-8388-F4F5AB66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A0DD0-F970-D01E-A284-9001E595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4EEAD-D0D1-6DBD-E37F-323CE01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5B4CF-4098-AC82-B6EA-A89FFA32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51070-6636-19CF-2FC9-D94DA4AAC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3114B-F696-BA0F-BCDA-D9BEAF6F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BE481-0856-E48A-6707-3F5D0F90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65EC1-BC41-20DD-078F-EFA4A712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6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18F41-30BD-BB2E-0BEB-8C77FFA5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8A631-9968-4913-16EE-CA0FCDC41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A10AF-654F-1441-A700-5082127E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26BE3-0EA6-2F03-3BAA-BFA6D726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EF5DE-A3C3-CEBE-E373-34036521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8D86E-26F3-DC24-5F99-CE6AD7FA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4370B1-B302-3CA2-AFC8-5617C7C8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CE072-B362-26FD-1258-41A9675B4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BA2BC-4C20-20E5-DF57-8F38395D5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13EE-78A6-48B0-BF62-5268A9766036}" type="datetimeFigureOut">
              <a:rPr lang="ko-KR" altLang="en-US" smtClean="0"/>
              <a:t>2024-02-04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FF445-E9DF-60DC-42BF-A34CC44E7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F7925-3264-CFA7-46FD-F4CB80703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0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7EB5CC-E4F5-9E57-E0EB-F24D0FB516EF}"/>
              </a:ext>
            </a:extLst>
          </p:cNvPr>
          <p:cNvSpPr txBox="1"/>
          <p:nvPr/>
        </p:nvSpPr>
        <p:spPr>
          <a:xfrm>
            <a:off x="2443397" y="2820893"/>
            <a:ext cx="7285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알고리즘 스터디 </a:t>
            </a:r>
            <a:r>
              <a:rPr lang="en-US" altLang="ko-KR" sz="5400" dirty="0"/>
              <a:t>5</a:t>
            </a:r>
            <a:r>
              <a:rPr lang="ko-KR" altLang="en-US" sz="5400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14717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BoJ_9020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BA6E29-E144-CC95-C23F-DC44D33F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880" y="120650"/>
            <a:ext cx="8648192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2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296C3-9ADE-CCDA-6CC5-3026C976B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39CF6-E68E-2F48-9311-2414ACE6B284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BoJ_15666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B9FBE4-7077-78AA-E933-120E92D6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0" y="827492"/>
            <a:ext cx="7616131" cy="416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8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96C6A-3097-73D9-B281-7555A40DF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B2175B-C473-8C91-43D6-49E5E3369D94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BoJ_11066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B2591D-6968-4C0C-3361-5F5580112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974" y="457200"/>
            <a:ext cx="5182052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3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A43BB-AA34-E4A2-F675-43E7F8426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2B8662-B6BD-9B61-67ED-7F03201CB881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BoJ_11066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BA0B70-0F92-5EBF-0596-195966D4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868" y="981075"/>
            <a:ext cx="5424602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9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A5AA4-EE09-B394-507C-972FA69FD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6EB7F3-1325-8B4E-48D8-A7C6DB333B1E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BoJ_11066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03D59F-98F6-2C99-7CAE-C3EEB6A3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849" y="818519"/>
            <a:ext cx="6364351" cy="522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5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A92D4-2C59-9481-DBC0-E311C4321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B5F532-56DA-A04D-3E4C-EA614D6C6411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BoJ_1005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D77C65-F9DC-2460-1A36-0B0E1E362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64" y="942525"/>
            <a:ext cx="8786191" cy="44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0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F9D27-4700-B60B-17EC-1E06BAC85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067B8-D9C4-E7EA-D5C0-C07871B56385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BoJ_1005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4DE207-F9D2-86E3-585A-0E654840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17" y="1864028"/>
            <a:ext cx="10151165" cy="31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2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77FD6-2CF5-71BC-194F-FF63A9C5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9B17B-F7BB-6A31-6D62-359EAA1FAC0B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BoJ_1005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F4B994-61E4-1E18-7148-94966FC3F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56" y="2160537"/>
            <a:ext cx="8931965" cy="253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0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28</Words>
  <Application>Microsoft Office PowerPoint</Application>
  <PresentationFormat>와이드스크린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시현 김</dc:creator>
  <cp:lastModifiedBy>시현 김</cp:lastModifiedBy>
  <cp:revision>33</cp:revision>
  <dcterms:created xsi:type="dcterms:W3CDTF">2024-01-03T17:24:47Z</dcterms:created>
  <dcterms:modified xsi:type="dcterms:W3CDTF">2024-02-03T17:52:46Z</dcterms:modified>
</cp:coreProperties>
</file>