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2443397" y="2820893"/>
            <a:ext cx="728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알고리즘 스터디 </a:t>
            </a:r>
            <a:r>
              <a:rPr lang="en-US" altLang="ko-KR" sz="5400" dirty="0"/>
              <a:t>3</a:t>
            </a:r>
            <a:r>
              <a:rPr lang="ko-KR" altLang="en-US" sz="5400" dirty="0" smtClean="0"/>
              <a:t>주차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BoJ_2156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64" y="201821"/>
            <a:ext cx="8213725" cy="66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BoJ_6118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63" y="0"/>
            <a:ext cx="5294953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1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BoJ_8972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215583"/>
            <a:ext cx="8204948" cy="66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7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BoJ_3257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1422400"/>
            <a:ext cx="11068050" cy="29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8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BoJ_3257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9972"/>
          <a:stretch/>
        </p:blipFill>
        <p:spPr>
          <a:xfrm>
            <a:off x="2783243" y="1051560"/>
            <a:ext cx="5818213" cy="31013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0231" b="78266"/>
          <a:stretch/>
        </p:blipFill>
        <p:spPr>
          <a:xfrm>
            <a:off x="2783243" y="3717758"/>
            <a:ext cx="5736232" cy="12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4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BoJ_3257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927860"/>
            <a:ext cx="1154430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4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BoJ_3257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3079"/>
          <a:stretch/>
        </p:blipFill>
        <p:spPr>
          <a:xfrm>
            <a:off x="717319" y="1639824"/>
            <a:ext cx="8221703" cy="4533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0779" r="8510"/>
          <a:stretch/>
        </p:blipFill>
        <p:spPr>
          <a:xfrm>
            <a:off x="8436864" y="0"/>
            <a:ext cx="3511296" cy="30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1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SELAB</cp:lastModifiedBy>
  <cp:revision>26</cp:revision>
  <dcterms:created xsi:type="dcterms:W3CDTF">2024-01-03T17:24:47Z</dcterms:created>
  <dcterms:modified xsi:type="dcterms:W3CDTF">2024-01-26T07:48:52Z</dcterms:modified>
</cp:coreProperties>
</file>