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67C-8E57-A8A7-E11E-C4B5C069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2D110-5288-859D-7ECA-D107CAA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1F27-0853-57C1-29E9-E86696D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EE71-25AD-A09A-C284-E601242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DB20-D492-02DB-76C6-9C87AB8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D9969-B174-7DF7-11DE-8D3EB6A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BC251-1EAD-8236-3877-CED82563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B325-4A13-66F2-A67D-BD01F6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9291-9B55-69C0-A729-E55E6F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869B-7044-05A4-DE7B-2676D4B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D87FA-62A9-16F0-5002-190EA9A0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34E6-B272-ED7F-B88E-0301760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23F7-E0E5-6E31-1461-2AE64FD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B6225-929B-09D4-2834-728EDA4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4D42-E46A-4134-5A3F-3D22D01A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6440-DC4B-E9B2-99EA-4640258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192C-434D-A0CD-7F35-5DB5B9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1E7-8032-9A9A-7012-7E2C7DC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A0D4-68ED-6F27-B88C-2AD75967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D1D4-CC70-4397-7102-D7C1BBEA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82EB-3719-DD1B-6907-17B11B4E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6F3A8-CFC4-D6E3-9E33-3E318DCE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9EA2-A6BA-232C-EE65-3C185B8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0BF5-DC40-DBD6-8FA2-AB085CA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652-D66C-35FA-AC10-BEF485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7D53-8A44-7A82-F894-CFE85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B8B-3895-93D6-6E01-003C8574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A569E-F404-2D06-2647-E457135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AA884-2418-34D2-7FB2-4EC5AB4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622D8-D94C-ED0A-12E4-4ECD1C7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1BBD-9083-F035-D2C1-BDBDCE4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138-9AAD-0629-7345-CB7C6A1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4448-4595-894F-C31C-EBDBCB2A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943AF-3407-4674-C1CE-5B3BB9D5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2F20-0573-C78D-CBC0-3EF9864E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5BA83-1C3E-E475-D24D-72F73698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FA5C1-2869-2633-3C40-2BA8C72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41DCD-F68A-E8C1-C7B8-23DBF09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D8AA-67BA-7F19-0CBF-523C170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3B0-3EE9-641E-03A4-4633EA5B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694BF-F2B8-A72E-2A13-0E8749CB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A374-6BEE-9D29-7B6B-1A4D5C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723E9-1CD0-DBAC-7664-DEDDDC2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28606-F360-D822-57B6-83B053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F254A-E026-27F5-8388-F4F5AB6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A0DD0-F970-D01E-A284-9001E59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EAD-D0D1-6DBD-E37F-323CE01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B4CF-4098-AC82-B6EA-A89FFA3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51070-6636-19CF-2FC9-D94DA4AA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114B-F696-BA0F-BCDA-D9BEAF6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BE481-0856-E48A-6707-3F5D0F9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65EC1-BC41-20DD-078F-EFA4A71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8F41-30BD-BB2E-0BEB-8C77FFA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8A631-9968-4913-16EE-CA0FCDC4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A10AF-654F-1441-A700-5082127E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6BE3-0EA6-2F03-3BAA-BFA6D72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F5DE-A3C3-CEBE-E373-3403652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D86E-26F3-DC24-5F99-CE6AD7F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370B1-B302-3CA2-AFC8-5617C7C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E072-B362-26FD-1258-41A9675B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2BC-4C20-20E5-DF57-8F38395D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F445-E9DF-60DC-42BF-A34CC44E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F7925-3264-CFA7-46FD-F4CB8070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EB5CC-E4F5-9E57-E0EB-F24D0FB516EF}"/>
              </a:ext>
            </a:extLst>
          </p:cNvPr>
          <p:cNvSpPr txBox="1"/>
          <p:nvPr/>
        </p:nvSpPr>
        <p:spPr>
          <a:xfrm>
            <a:off x="2443397" y="2820893"/>
            <a:ext cx="728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알고리즘 스터디 </a:t>
            </a:r>
            <a:r>
              <a:rPr lang="en-US" altLang="ko-KR" sz="5400" dirty="0"/>
              <a:t>4</a:t>
            </a:r>
            <a:r>
              <a:rPr lang="ko-KR" altLang="en-US" sz="5400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1471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BoJ_2156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64" y="201821"/>
            <a:ext cx="8213725" cy="66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BoJ_6118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63" y="0"/>
            <a:ext cx="5294953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1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BoJ_8972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215583"/>
            <a:ext cx="8204948" cy="66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7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BoJ_3257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1422400"/>
            <a:ext cx="11068050" cy="29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8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BoJ_3257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9972"/>
          <a:stretch/>
        </p:blipFill>
        <p:spPr>
          <a:xfrm>
            <a:off x="2783243" y="1051560"/>
            <a:ext cx="5818213" cy="31013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0231" b="78266"/>
          <a:stretch/>
        </p:blipFill>
        <p:spPr>
          <a:xfrm>
            <a:off x="2783243" y="3717758"/>
            <a:ext cx="5736232" cy="128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4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BoJ_3257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927860"/>
            <a:ext cx="1154430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4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BoJ_3257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3079"/>
          <a:stretch/>
        </p:blipFill>
        <p:spPr>
          <a:xfrm>
            <a:off x="717319" y="1639824"/>
            <a:ext cx="8221703" cy="4533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0779" r="8510"/>
          <a:stretch/>
        </p:blipFill>
        <p:spPr>
          <a:xfrm>
            <a:off x="8436864" y="0"/>
            <a:ext cx="3511296" cy="30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1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25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시현 김</dc:creator>
  <cp:lastModifiedBy>시현 김</cp:lastModifiedBy>
  <cp:revision>27</cp:revision>
  <dcterms:created xsi:type="dcterms:W3CDTF">2024-01-03T17:24:47Z</dcterms:created>
  <dcterms:modified xsi:type="dcterms:W3CDTF">2024-01-26T14:03:26Z</dcterms:modified>
</cp:coreProperties>
</file>