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8</a:t>
            </a:r>
            <a:r>
              <a:rPr lang="ko-KR" altLang="en-US" sz="5400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BoJ_11060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757CB-4B0A-C548-2410-F24C0DAF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BoJ_1992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A4CC9-FEE6-21A9-EAAA-C2A2BEF3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12192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BoJ_5549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37B76-3F2F-E662-A16D-E0C1B2A0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97" y="0"/>
            <a:ext cx="7530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BoJ_2734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31F5C-1839-EAF5-F71C-49176A7E0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"/>
          <a:stretch/>
        </p:blipFill>
        <p:spPr>
          <a:xfrm>
            <a:off x="2709758" y="0"/>
            <a:ext cx="7276338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시현 김</cp:lastModifiedBy>
  <cp:revision>43</cp:revision>
  <dcterms:created xsi:type="dcterms:W3CDTF">2024-01-03T17:24:47Z</dcterms:created>
  <dcterms:modified xsi:type="dcterms:W3CDTF">2024-02-25T14:42:00Z</dcterms:modified>
</cp:coreProperties>
</file>