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69" r:id="rId4"/>
    <p:sldId id="270" r:id="rId5"/>
    <p:sldId id="271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>
        <p:scale>
          <a:sx n="50" d="100"/>
          <a:sy n="50" d="100"/>
        </p:scale>
        <p:origin x="1733" y="8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0D167C-8E57-A8A7-E11E-C4B5C069F3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622D110-5288-859D-7ECA-D107CAA1AA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4A1F27-0853-57C1-29E9-E86696D5B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C13EE-78A6-48B0-BF62-5268A9766036}" type="datetimeFigureOut">
              <a:rPr lang="ko-KR" altLang="en-US" smtClean="0"/>
              <a:t>2024-04-05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E3EE71-25AD-A09A-C284-E60124241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8ADB20-D492-02DB-76C6-9C87AB896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DE1A0-198E-4EBD-AC3E-7CE97EAE01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9354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FD9969-B174-7DF7-11DE-8D3EB6A4A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6ABC251-1EAD-8236-3877-CED8256385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B8B325-4A13-66F2-A67D-BD01F6666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C13EE-78A6-48B0-BF62-5268A9766036}" type="datetimeFigureOut">
              <a:rPr lang="ko-KR" altLang="en-US" smtClean="0"/>
              <a:t>2024-04-05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FD9291-9B55-69C0-A729-E55E6FBF9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F9869B-7044-05A4-DE7B-2676D4B04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DE1A0-198E-4EBD-AC3E-7CE97EAE01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1236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96D87FA-62A9-16F0-5002-190EA9A0F4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17E34E6-B272-ED7F-B88E-0301760BD5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4B23F7-E0E5-6E31-1461-2AE64FDE0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C13EE-78A6-48B0-BF62-5268A9766036}" type="datetimeFigureOut">
              <a:rPr lang="ko-KR" altLang="en-US" smtClean="0"/>
              <a:t>2024-04-05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6B6225-929B-09D4-2834-728EDA4DD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A64D42-E46A-4134-5A3F-3D22D01A5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DE1A0-198E-4EBD-AC3E-7CE97EAE01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9438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F66440-DC4B-E9B2-99EA-4640258BA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C1192C-434D-A0CD-7F35-5DB5B9F9D0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58E1E7-8032-9A9A-7012-7E2C7DC22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C13EE-78A6-48B0-BF62-5268A9766036}" type="datetimeFigureOut">
              <a:rPr lang="ko-KR" altLang="en-US" smtClean="0"/>
              <a:t>2024-04-05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04A0D4-68ED-6F27-B88C-2AD759679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66D1D4-CC70-4397-7102-D7C1BBEAA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DE1A0-198E-4EBD-AC3E-7CE97EAE01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5694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F582EB-3719-DD1B-6907-17B11B4E2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C96F3A8-CFC4-D6E3-9E33-3E318DCEA2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CA9EA2-A6BA-232C-EE65-3C185B8EB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C13EE-78A6-48B0-BF62-5268A9766036}" type="datetimeFigureOut">
              <a:rPr lang="ko-KR" altLang="en-US" smtClean="0"/>
              <a:t>2024-04-05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8A0BF5-DC40-DBD6-8FA2-AB085CA22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98D652-D66C-35FA-AC10-BEF4853EE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DE1A0-198E-4EBD-AC3E-7CE97EAE01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7499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5C7D53-8A44-7A82-F894-CFE859A5D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FDCB8B-3895-93D6-6E01-003C857440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07A569E-F404-2D06-2647-E457135A76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86AA884-2418-34D2-7FB2-4EC5AB414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C13EE-78A6-48B0-BF62-5268A9766036}" type="datetimeFigureOut">
              <a:rPr lang="ko-KR" altLang="en-US" smtClean="0"/>
              <a:t>2024-04-05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9622D8-D94C-ED0A-12E4-4ECD1C798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7D81BBD-9083-F035-D2C1-BDBDCE429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DE1A0-198E-4EBD-AC3E-7CE97EAE01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6831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413138-9AAD-0629-7345-CB7C6A1E4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0A74448-4595-894F-C31C-EBDBCB2A00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4C943AF-3407-4674-C1CE-5B3BB9D530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EF02F20-0573-C78D-CBC0-3EF9864E19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2D5BA83-1C3E-E475-D24D-72F736988F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D7FA5C1-2869-2633-3C40-2BA8C721B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C13EE-78A6-48B0-BF62-5268A9766036}" type="datetimeFigureOut">
              <a:rPr lang="ko-KR" altLang="en-US" smtClean="0"/>
              <a:t>2024-04-05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DF41DCD-F68A-E8C1-C7B8-23DBF09D0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D72D8AA-67BA-7F19-0CBF-523C170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DE1A0-198E-4EBD-AC3E-7CE97EAE01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4641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4B53B0-3EE9-641E-03A4-4633EA5BF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58694BF-F2B8-A72E-2A13-0E8749CB2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C13EE-78A6-48B0-BF62-5268A9766036}" type="datetimeFigureOut">
              <a:rPr lang="ko-KR" altLang="en-US" smtClean="0"/>
              <a:t>2024-04-05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042A374-6BEE-9D29-7B6B-1A4D5CC19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E7723E9-1CD0-DBAC-7664-DEDDDC2BD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DE1A0-198E-4EBD-AC3E-7CE97EAE01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28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BE28606-F360-D822-57B6-83B053431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C13EE-78A6-48B0-BF62-5268A9766036}" type="datetimeFigureOut">
              <a:rPr lang="ko-KR" altLang="en-US" smtClean="0"/>
              <a:t>2024-04-05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47F254A-E026-27F5-8388-F4F5AB667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95A0DD0-F970-D01E-A284-9001E5950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DE1A0-198E-4EBD-AC3E-7CE97EAE01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0746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E4EEAD-D0D1-6DBD-E37F-323CE0110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25B4CF-4098-AC82-B6EA-A89FFA324C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E851070-6636-19CF-2FC9-D94DA4AAC1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F53114B-F696-BA0F-BCDA-D9BEAF6F2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C13EE-78A6-48B0-BF62-5268A9766036}" type="datetimeFigureOut">
              <a:rPr lang="ko-KR" altLang="en-US" smtClean="0"/>
              <a:t>2024-04-05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19BE481-0856-E48A-6707-3F5D0F905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C665EC1-BC41-20DD-078F-EFA4A712E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DE1A0-198E-4EBD-AC3E-7CE97EAE01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2567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918F41-30BD-BB2E-0BEB-8C77FFA55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DF8A631-9968-4913-16EE-CA0FCDC410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45A10AF-654F-1441-A700-5082127E89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0A26BE3-0EA6-2F03-3BAA-BFA6D7261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C13EE-78A6-48B0-BF62-5268A9766036}" type="datetimeFigureOut">
              <a:rPr lang="ko-KR" altLang="en-US" smtClean="0"/>
              <a:t>2024-04-05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24EF5DE-A3C3-CEBE-E373-34036521D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878D86E-26F3-DC24-5F99-CE6AD7FA9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DE1A0-198E-4EBD-AC3E-7CE97EAE01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7306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04370B1-B302-3CA2-AFC8-5617C7C8E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45CE072-B362-26FD-1258-41A9675B48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7BA2BC-4C20-20E5-DF57-8F38395D58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5C13EE-78A6-48B0-BF62-5268A9766036}" type="datetimeFigureOut">
              <a:rPr lang="ko-KR" altLang="en-US" smtClean="0"/>
              <a:t>2024-04-05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DFF445-E9DF-60DC-42BF-A34CC44E73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CF7925-3264-CFA7-46FD-F4CB80703F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8DE1A0-198E-4EBD-AC3E-7CE97EAE01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5605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57EB5CC-E4F5-9E57-E0EB-F24D0FB516EF}"/>
              </a:ext>
            </a:extLst>
          </p:cNvPr>
          <p:cNvSpPr txBox="1"/>
          <p:nvPr/>
        </p:nvSpPr>
        <p:spPr>
          <a:xfrm>
            <a:off x="3235877" y="2803476"/>
            <a:ext cx="52826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 err="1" smtClean="0"/>
              <a:t>Naver</a:t>
            </a:r>
            <a:r>
              <a:rPr lang="en-US" altLang="ko-KR" sz="5400" dirty="0" smtClean="0"/>
              <a:t> </a:t>
            </a:r>
            <a:r>
              <a:rPr lang="ko-KR" altLang="en-US" sz="5400" dirty="0" err="1" smtClean="0"/>
              <a:t>코테</a:t>
            </a:r>
            <a:r>
              <a:rPr lang="ko-KR" altLang="en-US" sz="5400" dirty="0" smtClean="0"/>
              <a:t> 준비</a:t>
            </a:r>
            <a:endParaRPr lang="ko-KR" altLang="en-US" sz="5400" dirty="0"/>
          </a:p>
        </p:txBody>
      </p:sp>
    </p:spTree>
    <p:extLst>
      <p:ext uri="{BB962C8B-B14F-4D97-AF65-F5344CB8AC3E}">
        <p14:creationId xmlns:p14="http://schemas.microsoft.com/office/powerpoint/2010/main" val="3147170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CC8E80A-2DA0-4A40-84A8-CDE226F4B4A2}"/>
              </a:ext>
            </a:extLst>
          </p:cNvPr>
          <p:cNvSpPr txBox="1"/>
          <p:nvPr/>
        </p:nvSpPr>
        <p:spPr>
          <a:xfrm>
            <a:off x="131483" y="47811"/>
            <a:ext cx="21146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err="1" smtClean="0"/>
              <a:t>BoJ_1012</a:t>
            </a:r>
            <a:endParaRPr lang="ko-KR" altLang="en-US" sz="36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0930" y="694142"/>
            <a:ext cx="5977043" cy="5763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926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CC8E80A-2DA0-4A40-84A8-CDE226F4B4A2}"/>
              </a:ext>
            </a:extLst>
          </p:cNvPr>
          <p:cNvSpPr txBox="1"/>
          <p:nvPr/>
        </p:nvSpPr>
        <p:spPr>
          <a:xfrm>
            <a:off x="131483" y="47811"/>
            <a:ext cx="23695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err="1" smtClean="0"/>
              <a:t>BoJ_11724</a:t>
            </a:r>
            <a:endParaRPr lang="ko-KR" altLang="en-US" sz="36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7103" y="370976"/>
            <a:ext cx="5808674" cy="6401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896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CC8E80A-2DA0-4A40-84A8-CDE226F4B4A2}"/>
              </a:ext>
            </a:extLst>
          </p:cNvPr>
          <p:cNvSpPr txBox="1"/>
          <p:nvPr/>
        </p:nvSpPr>
        <p:spPr>
          <a:xfrm>
            <a:off x="131483" y="47811"/>
            <a:ext cx="21146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err="1" smtClean="0"/>
              <a:t>BoJ_1932</a:t>
            </a:r>
            <a:endParaRPr lang="ko-KR" altLang="en-US" sz="36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6585" y="373466"/>
            <a:ext cx="6886575" cy="6484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541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CC8E80A-2DA0-4A40-84A8-CDE226F4B4A2}"/>
              </a:ext>
            </a:extLst>
          </p:cNvPr>
          <p:cNvSpPr txBox="1"/>
          <p:nvPr/>
        </p:nvSpPr>
        <p:spPr>
          <a:xfrm>
            <a:off x="131483" y="47811"/>
            <a:ext cx="23695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err="1" smtClean="0"/>
              <a:t>BoJ_14502</a:t>
            </a:r>
            <a:endParaRPr lang="ko-KR" altLang="en-US" sz="36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914569"/>
            <a:ext cx="8564880" cy="5811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51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7</Words>
  <Application>Microsoft Office PowerPoint</Application>
  <PresentationFormat>와이드스크린</PresentationFormat>
  <Paragraphs>5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시현 김</dc:creator>
  <cp:lastModifiedBy>SELAB</cp:lastModifiedBy>
  <cp:revision>44</cp:revision>
  <dcterms:created xsi:type="dcterms:W3CDTF">2024-01-03T17:24:47Z</dcterms:created>
  <dcterms:modified xsi:type="dcterms:W3CDTF">2024-04-05T02:34:49Z</dcterms:modified>
</cp:coreProperties>
</file>