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5280-E00C-F146-A683-A26530ED94EB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6971-8299-DD40-B749-04421D50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urved Connector 57"/>
          <p:cNvCxnSpPr>
            <a:stCxn id="4" idx="3"/>
          </p:cNvCxnSpPr>
          <p:nvPr/>
        </p:nvCxnSpPr>
        <p:spPr>
          <a:xfrm>
            <a:off x="2358645" y="1003611"/>
            <a:ext cx="4874675" cy="1752063"/>
          </a:xfrm>
          <a:prstGeom prst="curvedConnector3">
            <a:avLst>
              <a:gd name="adj1" fmla="val 66982"/>
            </a:avLst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73152" y="532991"/>
            <a:ext cx="1485493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PR_Graph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64631" y="2510472"/>
            <a:ext cx="1485493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1249" y="2510472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Trans_LL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3320" y="2510472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Trans_HL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1249" y="4843093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LL_Solver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01353" y="4913214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L_Solver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55160" y="4425575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39780" y="4425575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21270" y="5548950"/>
            <a:ext cx="1532220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09116" y="3821653"/>
            <a:ext cx="3537967" cy="2812375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55286" y="3886837"/>
            <a:ext cx="172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Internal Rep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887380" y="1369392"/>
            <a:ext cx="1485493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33320" y="532990"/>
            <a:ext cx="1485493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 flipV="1">
            <a:off x="2358645" y="1003610"/>
            <a:ext cx="4874675" cy="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2"/>
            <a:endCxn id="5" idx="0"/>
          </p:cNvCxnSpPr>
          <p:nvPr/>
        </p:nvCxnSpPr>
        <p:spPr>
          <a:xfrm rot="16200000" flipH="1">
            <a:off x="2143517" y="946611"/>
            <a:ext cx="1036242" cy="2091479"/>
          </a:xfrm>
          <a:prstGeom prst="curvedConnector3">
            <a:avLst>
              <a:gd name="adj1" fmla="val 23735"/>
            </a:avLst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6" idx="2"/>
            <a:endCxn id="15" idx="3"/>
          </p:cNvCxnSpPr>
          <p:nvPr/>
        </p:nvCxnSpPr>
        <p:spPr>
          <a:xfrm rot="5400000">
            <a:off x="6991579" y="855523"/>
            <a:ext cx="365783" cy="1603194"/>
          </a:xfrm>
          <a:prstGeom prst="curvedConnector2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3"/>
            <a:endCxn id="15" idx="1"/>
          </p:cNvCxnSpPr>
          <p:nvPr/>
        </p:nvCxnSpPr>
        <p:spPr>
          <a:xfrm>
            <a:off x="2358645" y="1003611"/>
            <a:ext cx="2528735" cy="83640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1"/>
            <a:endCxn id="6" idx="3"/>
          </p:cNvCxnSpPr>
          <p:nvPr/>
        </p:nvCxnSpPr>
        <p:spPr>
          <a:xfrm flipH="1">
            <a:off x="2013469" y="2981092"/>
            <a:ext cx="951162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</p:cNvCxnSpPr>
          <p:nvPr/>
        </p:nvCxnSpPr>
        <p:spPr>
          <a:xfrm>
            <a:off x="1247359" y="3451711"/>
            <a:ext cx="0" cy="1461503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1"/>
            <a:endCxn id="5" idx="3"/>
          </p:cNvCxnSpPr>
          <p:nvPr/>
        </p:nvCxnSpPr>
        <p:spPr>
          <a:xfrm flipH="1">
            <a:off x="4450124" y="2981092"/>
            <a:ext cx="2783196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7" idx="0"/>
            <a:endCxn id="15" idx="3"/>
          </p:cNvCxnSpPr>
          <p:nvPr/>
        </p:nvCxnSpPr>
        <p:spPr>
          <a:xfrm rot="16200000" flipV="1">
            <a:off x="6850922" y="1361963"/>
            <a:ext cx="670460" cy="1626557"/>
          </a:xfrm>
          <a:prstGeom prst="curvedConnector2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  <a:endCxn id="9" idx="0"/>
          </p:cNvCxnSpPr>
          <p:nvPr/>
        </p:nvCxnSpPr>
        <p:spPr>
          <a:xfrm>
            <a:off x="7999430" y="3451711"/>
            <a:ext cx="68033" cy="1461503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Hadfield-Menell</dc:creator>
  <cp:lastModifiedBy>Dylan Hadfield-Menell</cp:lastModifiedBy>
  <cp:revision>2</cp:revision>
  <dcterms:created xsi:type="dcterms:W3CDTF">2015-10-17T18:21:12Z</dcterms:created>
  <dcterms:modified xsi:type="dcterms:W3CDTF">2015-10-17T18:32:56Z</dcterms:modified>
</cp:coreProperties>
</file>