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pos="393" userDrawn="1">
          <p15:clr>
            <a:srgbClr val="A4A3A4"/>
          </p15:clr>
        </p15:guide>
        <p15:guide id="8" pos="4883" userDrawn="1">
          <p15:clr>
            <a:srgbClr val="A4A3A4"/>
          </p15:clr>
        </p15:guide>
        <p15:guide id="9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>
      <p:cViewPr>
        <p:scale>
          <a:sx n="92" d="100"/>
          <a:sy n="92" d="100"/>
        </p:scale>
        <p:origin x="56" y="44"/>
      </p:cViewPr>
      <p:guideLst>
        <p:guide orient="horz" pos="2160"/>
        <p:guide pos="3840"/>
        <p:guide pos="7015"/>
        <p:guide pos="665"/>
        <p:guide orient="horz" pos="3884"/>
        <p:guide orient="horz" pos="436"/>
        <p:guide pos="393"/>
        <p:guide pos="4883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0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3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292382" y="500246"/>
            <a:ext cx="1609647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__init__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28755" y="1506481"/>
            <a:ext cx="2142439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resample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95377" y="2945436"/>
            <a:ext cx="1833295" cy="5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append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95799" y="2924944"/>
            <a:ext cx="1330286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pop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6097206" y="1057694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909220" y="4887776"/>
            <a:ext cx="1209351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plot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09820" y="5895888"/>
            <a:ext cx="1209351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show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104112" y="4887776"/>
            <a:ext cx="1330286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clear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509055" y="2492896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500216" y="2489143"/>
            <a:ext cx="1595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093231" y="2044109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096000" y="3943836"/>
            <a:ext cx="0" cy="4932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081977" y="2488007"/>
            <a:ext cx="1687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7752184" y="2488007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500216" y="4438248"/>
            <a:ext cx="1595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081977" y="4437112"/>
            <a:ext cx="1687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6099975" y="3947745"/>
            <a:ext cx="166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511675" y="3943836"/>
            <a:ext cx="15843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509055" y="3484269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752184" y="3479380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509055" y="4432251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7752184" y="4427362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509055" y="5428485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434398" y="5166500"/>
            <a:ext cx="7579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6129541" y="1254551"/>
            <a:ext cx="2990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9120337" y="1254550"/>
            <a:ext cx="17548" cy="391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6129541" y="2232118"/>
            <a:ext cx="2990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071664" y="4447625"/>
            <a:ext cx="14400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71664" y="2232118"/>
            <a:ext cx="3010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071664" y="1267170"/>
            <a:ext cx="3010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3088322" y="1254550"/>
            <a:ext cx="14232" cy="3172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096000" y="2488007"/>
            <a:ext cx="0" cy="1484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6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U1 and0</dc:creator>
  <cp:lastModifiedBy>U1 and0</cp:lastModifiedBy>
  <cp:revision>6</cp:revision>
  <dcterms:created xsi:type="dcterms:W3CDTF">2017-05-06T22:26:15Z</dcterms:created>
  <dcterms:modified xsi:type="dcterms:W3CDTF">2017-05-06T22:58:25Z</dcterms:modified>
</cp:coreProperties>
</file>