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015" userDrawn="1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436" userDrawn="1">
          <p15:clr>
            <a:srgbClr val="A4A3A4"/>
          </p15:clr>
        </p15:guide>
        <p15:guide id="7" pos="393" userDrawn="1">
          <p15:clr>
            <a:srgbClr val="A4A3A4"/>
          </p15:clr>
        </p15:guide>
        <p15:guide id="8" pos="4883" userDrawn="1">
          <p15:clr>
            <a:srgbClr val="A4A3A4"/>
          </p15:clr>
        </p15:guide>
        <p15:guide id="9" pos="2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>
      <p:cViewPr>
        <p:scale>
          <a:sx n="77" d="100"/>
          <a:sy n="77" d="100"/>
        </p:scale>
        <p:origin x="640" y="52"/>
      </p:cViewPr>
      <p:guideLst>
        <p:guide orient="horz" pos="2160"/>
        <p:guide pos="3840"/>
        <p:guide pos="7015"/>
        <p:guide pos="665"/>
        <p:guide orient="horz" pos="3884"/>
        <p:guide orient="horz" pos="436"/>
        <p:guide pos="393"/>
        <p:guide pos="4883"/>
        <p:guide pos="2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36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57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7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1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02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44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2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59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0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10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38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D8EBF-FD3A-466F-9A60-D375E20EFC38}" type="datetimeFigureOut">
              <a:rPr kumimoji="1" lang="ja-JP" altLang="en-US" smtClean="0"/>
              <a:t>2017/5/6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911F2-1CFC-443D-B805-2EC158572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93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292382" y="500246"/>
            <a:ext cx="1609647" cy="55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__init__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028755" y="1506481"/>
            <a:ext cx="2142439" cy="55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resample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595377" y="2945436"/>
            <a:ext cx="1833295" cy="536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append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95799" y="2924944"/>
            <a:ext cx="1330286" cy="55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pop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4" idx="2"/>
            <a:endCxn id="5" idx="0"/>
          </p:cNvCxnSpPr>
          <p:nvPr/>
        </p:nvCxnSpPr>
        <p:spPr>
          <a:xfrm>
            <a:off x="6097206" y="1057694"/>
            <a:ext cx="2769" cy="448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909220" y="4887776"/>
            <a:ext cx="1209351" cy="55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plot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909820" y="5895888"/>
            <a:ext cx="1209351" cy="55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show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104112" y="4887776"/>
            <a:ext cx="1330286" cy="55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clear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509055" y="2492896"/>
            <a:ext cx="2769" cy="448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4500216" y="2489143"/>
            <a:ext cx="1595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6093231" y="2044109"/>
            <a:ext cx="2769" cy="448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6096000" y="3943836"/>
            <a:ext cx="0" cy="4932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6081977" y="2488007"/>
            <a:ext cx="16872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7752184" y="2488007"/>
            <a:ext cx="2769" cy="448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4500216" y="4438248"/>
            <a:ext cx="1595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6081977" y="4437112"/>
            <a:ext cx="16872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>
            <a:off x="6099975" y="3947745"/>
            <a:ext cx="16692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4511675" y="3943836"/>
            <a:ext cx="15843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4509055" y="3484269"/>
            <a:ext cx="2769" cy="448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7752184" y="3479380"/>
            <a:ext cx="2769" cy="448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4509055" y="4432251"/>
            <a:ext cx="2769" cy="448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7752184" y="4427362"/>
            <a:ext cx="2769" cy="448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4509055" y="5428485"/>
            <a:ext cx="2769" cy="448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8434398" y="5166500"/>
            <a:ext cx="75794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H="1">
            <a:off x="6129541" y="1254551"/>
            <a:ext cx="29907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9120337" y="1254550"/>
            <a:ext cx="17548" cy="3911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>
            <a:off x="6129541" y="2232118"/>
            <a:ext cx="29907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3071664" y="4447625"/>
            <a:ext cx="14400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071664" y="2232118"/>
            <a:ext cx="3010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3071664" y="1267170"/>
            <a:ext cx="3010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V="1">
            <a:off x="3088322" y="1254550"/>
            <a:ext cx="14232" cy="31728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86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U1 and0</dc:creator>
  <cp:lastModifiedBy>U1 and0</cp:lastModifiedBy>
  <cp:revision>4</cp:revision>
  <dcterms:created xsi:type="dcterms:W3CDTF">2017-05-06T22:26:15Z</dcterms:created>
  <dcterms:modified xsi:type="dcterms:W3CDTF">2017-05-06T22:39:48Z</dcterms:modified>
</cp:coreProperties>
</file>