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32F3E"/>
    <a:srgbClr val="FF9900"/>
    <a:srgbClr val="25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/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Marius </a:t>
            </a:r>
            <a:r>
              <a:rPr lang="en-US" sz="1200" dirty="0" err="1">
                <a:solidFill>
                  <a:schemeClr val="bg1"/>
                </a:solidFill>
              </a:rPr>
              <a:t>Bröcker</a:t>
            </a:r>
            <a:r>
              <a:rPr lang="en-US" sz="1200" dirty="0">
                <a:solidFill>
                  <a:schemeClr val="bg1"/>
                </a:solidFill>
              </a:rPr>
              <a:t>, Sebastian </a:t>
            </a:r>
            <a:r>
              <a:rPr lang="en-US" sz="1200" dirty="0" err="1">
                <a:solidFill>
                  <a:schemeClr val="bg1"/>
                </a:solidFill>
              </a:rPr>
              <a:t>Wallat</a:t>
            </a:r>
            <a:r>
              <a:rPr lang="en-US" sz="1200" dirty="0">
                <a:solidFill>
                  <a:schemeClr val="bg1"/>
                </a:solidFill>
              </a:rPr>
              <a:t>, Julian Fuchs</a:t>
            </a:r>
            <a:endParaRPr lang="de-DE" sz="1200" dirty="0">
              <a:solidFill>
                <a:schemeClr val="bg1"/>
              </a:solidFill>
            </a:endParaRP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17.11.2020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17.11.2020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Marius </a:t>
            </a:r>
            <a:r>
              <a:rPr lang="en-US" dirty="0" err="1"/>
              <a:t>Bröcker</a:t>
            </a:r>
            <a:r>
              <a:rPr lang="en-US" dirty="0"/>
              <a:t>, Sebastian </a:t>
            </a:r>
            <a:r>
              <a:rPr lang="en-US" dirty="0" err="1"/>
              <a:t>Wallat</a:t>
            </a:r>
            <a:r>
              <a:rPr lang="en-US" dirty="0"/>
              <a:t>, Julian Fuchs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‹#›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52F3E"/>
                </a:solidFill>
              </a:rPr>
              <a:t>         </a:t>
            </a:r>
            <a:r>
              <a:rPr lang="en-US" b="1" dirty="0">
                <a:solidFill>
                  <a:srgbClr val="252F3E"/>
                </a:solidFill>
              </a:rPr>
              <a:t>Translate &amp; Polly</a:t>
            </a:r>
            <a:endParaRPr lang="de-DE" b="1" dirty="0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333"/>
                </a:solidFill>
              </a:rPr>
              <a:t>Textübersetzung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mit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Sprachausgabe</a:t>
            </a:r>
            <a:endParaRPr lang="de-DE" dirty="0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   Translate &amp; Polly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Translate &amp; Polly</dc:title>
  <dc:creator>Julian</dc:creator>
  <cp:lastModifiedBy>Julian</cp:lastModifiedBy>
  <cp:revision>60</cp:revision>
  <dcterms:created xsi:type="dcterms:W3CDTF">2020-11-05T16:09:24Z</dcterms:created>
  <dcterms:modified xsi:type="dcterms:W3CDTF">2020-11-05T18:42:38Z</dcterms:modified>
</cp:coreProperties>
</file>