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351"/>
    <a:srgbClr val="D6DCE5"/>
    <a:srgbClr val="252F3E"/>
    <a:srgbClr val="FF9900"/>
    <a:srgbClr val="232F3E"/>
    <a:srgbClr val="FFFFFF"/>
    <a:srgbClr val="3883CE"/>
    <a:srgbClr val="FFCB6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B3434-E608-49D4-AC5A-21C6834BC278}" v="4" dt="2020-11-10T12:29:03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EC3D7-6139-4922-85D8-D4641450A268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A0C6DFD1-9D2D-40F3-BCAB-63605115F338}">
      <dgm:prSet custT="1"/>
      <dgm:spPr>
        <a:solidFill>
          <a:srgbClr val="3A4351"/>
        </a:solidFill>
      </dgm:spPr>
      <dgm:t>
        <a:bodyPr/>
        <a:lstStyle/>
        <a:p>
          <a:r>
            <a:rPr lang="de-DE" sz="2100" b="0" dirty="0"/>
            <a:t>Encoder</a:t>
          </a:r>
        </a:p>
      </dgm:t>
    </dgm:pt>
    <dgm:pt modelId="{D1C9C00B-A056-4526-9053-155CDB14DAF6}" type="parTrans" cxnId="{6C78FB1E-71F8-49BA-B4DB-10541FEF53D7}">
      <dgm:prSet/>
      <dgm:spPr/>
      <dgm:t>
        <a:bodyPr/>
        <a:lstStyle/>
        <a:p>
          <a:endParaRPr lang="de-DE"/>
        </a:p>
      </dgm:t>
    </dgm:pt>
    <dgm:pt modelId="{FCF4C534-2580-4682-8F7C-482195163B60}" type="sibTrans" cxnId="{6C78FB1E-71F8-49BA-B4DB-10541FEF53D7}">
      <dgm:prSet/>
      <dgm:spPr/>
      <dgm:t>
        <a:bodyPr/>
        <a:lstStyle/>
        <a:p>
          <a:endParaRPr lang="de-DE"/>
        </a:p>
      </dgm:t>
    </dgm:pt>
    <dgm:pt modelId="{D295B37B-C1BD-4036-A6C7-BE4A19FA01E6}">
      <dgm:prSet custT="1"/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de-DE" sz="1600" dirty="0">
              <a:solidFill>
                <a:srgbClr val="232F3E"/>
              </a:solidFill>
            </a:rPr>
            <a:t>Semantische Repräsentation</a:t>
          </a:r>
        </a:p>
      </dgm:t>
    </dgm:pt>
    <dgm:pt modelId="{7446057A-E94D-4636-BBE9-566C9FFED495}" type="parTrans" cxnId="{8BCCF1B7-6FCF-44B3-A72D-4ECE0E6D273F}">
      <dgm:prSet/>
      <dgm:spPr/>
      <dgm:t>
        <a:bodyPr/>
        <a:lstStyle/>
        <a:p>
          <a:endParaRPr lang="de-DE"/>
        </a:p>
      </dgm:t>
    </dgm:pt>
    <dgm:pt modelId="{84F476ED-7DE2-43A9-80C8-B9ED6A7E8633}" type="sibTrans" cxnId="{8BCCF1B7-6FCF-44B3-A72D-4ECE0E6D273F}">
      <dgm:prSet/>
      <dgm:spPr/>
      <dgm:t>
        <a:bodyPr/>
        <a:lstStyle/>
        <a:p>
          <a:endParaRPr lang="de-DE"/>
        </a:p>
      </dgm:t>
    </dgm:pt>
    <dgm:pt modelId="{876F97EA-2D83-4888-9D64-75131F649166}">
      <dgm:prSet custT="1"/>
      <dgm:spPr>
        <a:solidFill>
          <a:srgbClr val="3A4351"/>
        </a:solidFill>
        <a:ln>
          <a:noFill/>
        </a:ln>
      </dgm:spPr>
      <dgm:t>
        <a:bodyPr/>
        <a:lstStyle/>
        <a:p>
          <a:r>
            <a:rPr lang="de-DE" sz="2100" dirty="0">
              <a:solidFill>
                <a:schemeClr val="bg1"/>
              </a:solidFill>
            </a:rPr>
            <a:t>Decoder</a:t>
          </a:r>
        </a:p>
      </dgm:t>
    </dgm:pt>
    <dgm:pt modelId="{7B728996-3F39-45E1-A208-5E22DAAC2147}" type="parTrans" cxnId="{99CA99E6-418B-41EE-AA40-DDC88B393CB1}">
      <dgm:prSet/>
      <dgm:spPr/>
      <dgm:t>
        <a:bodyPr/>
        <a:lstStyle/>
        <a:p>
          <a:endParaRPr lang="de-DE"/>
        </a:p>
      </dgm:t>
    </dgm:pt>
    <dgm:pt modelId="{1A91BBE2-F022-438C-95E8-3263A76AF774}" type="sibTrans" cxnId="{99CA99E6-418B-41EE-AA40-DDC88B393CB1}">
      <dgm:prSet/>
      <dgm:spPr/>
      <dgm:t>
        <a:bodyPr/>
        <a:lstStyle/>
        <a:p>
          <a:endParaRPr lang="de-DE"/>
        </a:p>
      </dgm:t>
    </dgm:pt>
    <dgm:pt modelId="{19E0A346-EA8C-498E-958F-224B39B2B749}">
      <dgm:prSet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600" dirty="0">
              <a:solidFill>
                <a:srgbClr val="232F3E"/>
              </a:solidFill>
            </a:rPr>
            <a:t>Übersetzung</a:t>
          </a:r>
        </a:p>
      </dgm:t>
    </dgm:pt>
    <dgm:pt modelId="{07AA5024-B4C6-4D39-AC47-F4D52593D2EB}" type="parTrans" cxnId="{FC11FF2E-5EBD-4D92-AF41-1884F5BB320C}">
      <dgm:prSet/>
      <dgm:spPr/>
      <dgm:t>
        <a:bodyPr/>
        <a:lstStyle/>
        <a:p>
          <a:endParaRPr lang="de-DE"/>
        </a:p>
      </dgm:t>
    </dgm:pt>
    <dgm:pt modelId="{16080C4E-71D2-4E2C-B37E-6FBB284E714F}" type="sibTrans" cxnId="{FC11FF2E-5EBD-4D92-AF41-1884F5BB320C}">
      <dgm:prSet/>
      <dgm:spPr/>
      <dgm:t>
        <a:bodyPr/>
        <a:lstStyle/>
        <a:p>
          <a:endParaRPr lang="de-DE"/>
        </a:p>
      </dgm:t>
    </dgm:pt>
    <dgm:pt modelId="{BF5BA746-7BF2-4346-A99F-6EF637F9E01B}" type="pres">
      <dgm:prSet presAssocID="{F07EC3D7-6139-4922-85D8-D4641450A26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43B0F9A-6B5F-43EF-8F26-DD9504C9B13B}" type="pres">
      <dgm:prSet presAssocID="{A0C6DFD1-9D2D-40F3-BCAB-63605115F338}" presName="horFlow" presStyleCnt="0"/>
      <dgm:spPr/>
    </dgm:pt>
    <dgm:pt modelId="{732FC548-B9F3-44E2-B1C9-79A79B4E5E86}" type="pres">
      <dgm:prSet presAssocID="{A0C6DFD1-9D2D-40F3-BCAB-63605115F338}" presName="bigChev" presStyleLbl="node1" presStyleIdx="0" presStyleCnt="1" custScaleX="92912"/>
      <dgm:spPr/>
    </dgm:pt>
    <dgm:pt modelId="{969BC944-B291-4E40-987A-DB95CA7E4434}" type="pres">
      <dgm:prSet presAssocID="{7446057A-E94D-4636-BBE9-566C9FFED495}" presName="parTrans" presStyleCnt="0"/>
      <dgm:spPr/>
    </dgm:pt>
    <dgm:pt modelId="{842E64F2-0FAB-4609-BC18-68F99064C138}" type="pres">
      <dgm:prSet presAssocID="{D295B37B-C1BD-4036-A6C7-BE4A19FA01E6}" presName="node" presStyleLbl="alignAccFollowNode1" presStyleIdx="0" presStyleCnt="3" custScaleX="123942">
        <dgm:presLayoutVars>
          <dgm:bulletEnabled val="1"/>
        </dgm:presLayoutVars>
      </dgm:prSet>
      <dgm:spPr/>
    </dgm:pt>
    <dgm:pt modelId="{0229CEF9-76C4-4B1F-870B-83A6BEEA9FF3}" type="pres">
      <dgm:prSet presAssocID="{84F476ED-7DE2-43A9-80C8-B9ED6A7E8633}" presName="sibTrans" presStyleCnt="0"/>
      <dgm:spPr/>
    </dgm:pt>
    <dgm:pt modelId="{067624CF-8D53-4AAA-AC7B-32F439AD82D4}" type="pres">
      <dgm:prSet presAssocID="{876F97EA-2D83-4888-9D64-75131F649166}" presName="node" presStyleLbl="alignAccFollowNode1" presStyleIdx="1" presStyleCnt="3" custScaleX="119068" custScaleY="121905" custLinFactNeighborX="-40189">
        <dgm:presLayoutVars>
          <dgm:bulletEnabled val="1"/>
        </dgm:presLayoutVars>
      </dgm:prSet>
      <dgm:spPr/>
    </dgm:pt>
    <dgm:pt modelId="{D83F5710-4706-40DB-A72C-5AE7FE935054}" type="pres">
      <dgm:prSet presAssocID="{1A91BBE2-F022-438C-95E8-3263A76AF774}" presName="sibTrans" presStyleCnt="0"/>
      <dgm:spPr/>
    </dgm:pt>
    <dgm:pt modelId="{293F0B7B-5B84-471A-831C-7ADCDF3B57C5}" type="pres">
      <dgm:prSet presAssocID="{19E0A346-EA8C-498E-958F-224B39B2B749}" presName="node" presStyleLbl="alignAccFollowNode1" presStyleIdx="2" presStyleCnt="3" custScaleX="109067" custLinFactNeighborX="-46887">
        <dgm:presLayoutVars>
          <dgm:bulletEnabled val="1"/>
        </dgm:presLayoutVars>
      </dgm:prSet>
      <dgm:spPr/>
    </dgm:pt>
  </dgm:ptLst>
  <dgm:cxnLst>
    <dgm:cxn modelId="{0574EF07-A242-43A5-8B83-71A290BC8197}" type="presOf" srcId="{D295B37B-C1BD-4036-A6C7-BE4A19FA01E6}" destId="{842E64F2-0FAB-4609-BC18-68F99064C138}" srcOrd="0" destOrd="0" presId="urn:microsoft.com/office/officeart/2005/8/layout/lProcess3"/>
    <dgm:cxn modelId="{6C78FB1E-71F8-49BA-B4DB-10541FEF53D7}" srcId="{F07EC3D7-6139-4922-85D8-D4641450A268}" destId="{A0C6DFD1-9D2D-40F3-BCAB-63605115F338}" srcOrd="0" destOrd="0" parTransId="{D1C9C00B-A056-4526-9053-155CDB14DAF6}" sibTransId="{FCF4C534-2580-4682-8F7C-482195163B60}"/>
    <dgm:cxn modelId="{FC11FF2E-5EBD-4D92-AF41-1884F5BB320C}" srcId="{A0C6DFD1-9D2D-40F3-BCAB-63605115F338}" destId="{19E0A346-EA8C-498E-958F-224B39B2B749}" srcOrd="2" destOrd="0" parTransId="{07AA5024-B4C6-4D39-AC47-F4D52593D2EB}" sibTransId="{16080C4E-71D2-4E2C-B37E-6FBB284E714F}"/>
    <dgm:cxn modelId="{81BA783A-7921-4B35-BDAA-0B89E712DB67}" type="presOf" srcId="{A0C6DFD1-9D2D-40F3-BCAB-63605115F338}" destId="{732FC548-B9F3-44E2-B1C9-79A79B4E5E86}" srcOrd="0" destOrd="0" presId="urn:microsoft.com/office/officeart/2005/8/layout/lProcess3"/>
    <dgm:cxn modelId="{1A237141-6693-4EFE-9535-61A58FAF00BC}" type="presOf" srcId="{19E0A346-EA8C-498E-958F-224B39B2B749}" destId="{293F0B7B-5B84-471A-831C-7ADCDF3B57C5}" srcOrd="0" destOrd="0" presId="urn:microsoft.com/office/officeart/2005/8/layout/lProcess3"/>
    <dgm:cxn modelId="{83832F44-8DF0-4282-980E-E44ED160D5E6}" type="presOf" srcId="{F07EC3D7-6139-4922-85D8-D4641450A268}" destId="{BF5BA746-7BF2-4346-A99F-6EF637F9E01B}" srcOrd="0" destOrd="0" presId="urn:microsoft.com/office/officeart/2005/8/layout/lProcess3"/>
    <dgm:cxn modelId="{1FFC5C8F-8A2C-40D6-B5CA-C7A2E4FDEA2B}" type="presOf" srcId="{876F97EA-2D83-4888-9D64-75131F649166}" destId="{067624CF-8D53-4AAA-AC7B-32F439AD82D4}" srcOrd="0" destOrd="0" presId="urn:microsoft.com/office/officeart/2005/8/layout/lProcess3"/>
    <dgm:cxn modelId="{8BCCF1B7-6FCF-44B3-A72D-4ECE0E6D273F}" srcId="{A0C6DFD1-9D2D-40F3-BCAB-63605115F338}" destId="{D295B37B-C1BD-4036-A6C7-BE4A19FA01E6}" srcOrd="0" destOrd="0" parTransId="{7446057A-E94D-4636-BBE9-566C9FFED495}" sibTransId="{84F476ED-7DE2-43A9-80C8-B9ED6A7E8633}"/>
    <dgm:cxn modelId="{99CA99E6-418B-41EE-AA40-DDC88B393CB1}" srcId="{A0C6DFD1-9D2D-40F3-BCAB-63605115F338}" destId="{876F97EA-2D83-4888-9D64-75131F649166}" srcOrd="1" destOrd="0" parTransId="{7B728996-3F39-45E1-A208-5E22DAAC2147}" sibTransId="{1A91BBE2-F022-438C-95E8-3263A76AF774}"/>
    <dgm:cxn modelId="{05554D85-64C0-4100-B5A0-8BD57C9F9E4D}" type="presParOf" srcId="{BF5BA746-7BF2-4346-A99F-6EF637F9E01B}" destId="{E43B0F9A-6B5F-43EF-8F26-DD9504C9B13B}" srcOrd="0" destOrd="0" presId="urn:microsoft.com/office/officeart/2005/8/layout/lProcess3"/>
    <dgm:cxn modelId="{D733B7A5-DF45-4EAA-B3C6-B270AF1BA47E}" type="presParOf" srcId="{E43B0F9A-6B5F-43EF-8F26-DD9504C9B13B}" destId="{732FC548-B9F3-44E2-B1C9-79A79B4E5E86}" srcOrd="0" destOrd="0" presId="urn:microsoft.com/office/officeart/2005/8/layout/lProcess3"/>
    <dgm:cxn modelId="{960D900E-AC9D-4D67-BB1E-7DA41DBA2B7C}" type="presParOf" srcId="{E43B0F9A-6B5F-43EF-8F26-DD9504C9B13B}" destId="{969BC944-B291-4E40-987A-DB95CA7E4434}" srcOrd="1" destOrd="0" presId="urn:microsoft.com/office/officeart/2005/8/layout/lProcess3"/>
    <dgm:cxn modelId="{AD193CE3-9A30-4AB0-BE18-A1336BBBD3EE}" type="presParOf" srcId="{E43B0F9A-6B5F-43EF-8F26-DD9504C9B13B}" destId="{842E64F2-0FAB-4609-BC18-68F99064C138}" srcOrd="2" destOrd="0" presId="urn:microsoft.com/office/officeart/2005/8/layout/lProcess3"/>
    <dgm:cxn modelId="{1C2E7930-CA2F-4A78-B987-32348036B729}" type="presParOf" srcId="{E43B0F9A-6B5F-43EF-8F26-DD9504C9B13B}" destId="{0229CEF9-76C4-4B1F-870B-83A6BEEA9FF3}" srcOrd="3" destOrd="0" presId="urn:microsoft.com/office/officeart/2005/8/layout/lProcess3"/>
    <dgm:cxn modelId="{3C0AB1DD-4112-4AD8-9C32-3CA1A092A028}" type="presParOf" srcId="{E43B0F9A-6B5F-43EF-8F26-DD9504C9B13B}" destId="{067624CF-8D53-4AAA-AC7B-32F439AD82D4}" srcOrd="4" destOrd="0" presId="urn:microsoft.com/office/officeart/2005/8/layout/lProcess3"/>
    <dgm:cxn modelId="{30F5B686-FBE2-4F91-AB26-B0C2FB0F0C8D}" type="presParOf" srcId="{E43B0F9A-6B5F-43EF-8F26-DD9504C9B13B}" destId="{D83F5710-4706-40DB-A72C-5AE7FE935054}" srcOrd="5" destOrd="0" presId="urn:microsoft.com/office/officeart/2005/8/layout/lProcess3"/>
    <dgm:cxn modelId="{9CE29B03-FBD4-4EEF-83F9-82C42CDE8588}" type="presParOf" srcId="{E43B0F9A-6B5F-43EF-8F26-DD9504C9B13B}" destId="{293F0B7B-5B84-471A-831C-7ADCDF3B57C5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B02B6-3FB3-493A-A116-874244058BD4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D5CFB957-4D15-4BA1-A459-D9B67A155332}">
      <dgm:prSet/>
      <dgm:spPr>
        <a:ln>
          <a:solidFill>
            <a:srgbClr val="3A4351"/>
          </a:solidFill>
        </a:ln>
      </dgm:spPr>
      <dgm:t>
        <a:bodyPr/>
        <a:lstStyle/>
        <a:p>
          <a:r>
            <a:rPr lang="de-DE" dirty="0">
              <a:solidFill>
                <a:srgbClr val="3A4351"/>
              </a:solidFill>
            </a:rPr>
            <a:t>Hello +</a:t>
          </a:r>
          <a:br>
            <a:rPr lang="de-DE" dirty="0">
              <a:solidFill>
                <a:srgbClr val="3A4351"/>
              </a:solidFill>
            </a:rPr>
          </a:br>
          <a:r>
            <a:rPr lang="de-DE" dirty="0">
              <a:solidFill>
                <a:srgbClr val="3A4351"/>
              </a:solidFill>
            </a:rPr>
            <a:t>World</a:t>
          </a:r>
        </a:p>
      </dgm:t>
    </dgm:pt>
    <dgm:pt modelId="{9253C02E-4277-40ED-8502-3A7DFCE5430D}" type="parTrans" cxnId="{8C436179-3D2D-40D4-A4D8-35F443155456}">
      <dgm:prSet/>
      <dgm:spPr/>
      <dgm:t>
        <a:bodyPr/>
        <a:lstStyle/>
        <a:p>
          <a:endParaRPr lang="de-DE"/>
        </a:p>
      </dgm:t>
    </dgm:pt>
    <dgm:pt modelId="{7F55EF3F-3215-467A-A7B0-657441755E3F}" type="sibTrans" cxnId="{8C436179-3D2D-40D4-A4D8-35F443155456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de-DE">
            <a:solidFill>
              <a:srgbClr val="252F3E"/>
            </a:solidFill>
          </a:endParaRPr>
        </a:p>
      </dgm:t>
    </dgm:pt>
    <dgm:pt modelId="{4A83DE0C-AC5A-4992-894D-0D7C204C7DA4}">
      <dgm:prSet/>
      <dgm:spPr>
        <a:ln>
          <a:solidFill>
            <a:srgbClr val="3A4351"/>
          </a:solidFill>
        </a:ln>
      </dgm:spPr>
      <dgm:t>
        <a:bodyPr/>
        <a:lstStyle/>
        <a:p>
          <a:r>
            <a:rPr lang="de-DE" dirty="0" err="1">
              <a:solidFill>
                <a:srgbClr val="3A4351"/>
              </a:solidFill>
            </a:rPr>
            <a:t>hə‘ləʊ</a:t>
          </a:r>
          <a:r>
            <a:rPr lang="de-DE" dirty="0">
              <a:solidFill>
                <a:srgbClr val="3A4351"/>
              </a:solidFill>
            </a:rPr>
            <a:t> +</a:t>
          </a:r>
          <a:br>
            <a:rPr lang="de-DE" dirty="0">
              <a:solidFill>
                <a:srgbClr val="3A4351"/>
              </a:solidFill>
            </a:rPr>
          </a:br>
          <a:r>
            <a:rPr lang="de-DE" dirty="0">
              <a:solidFill>
                <a:srgbClr val="3A4351"/>
              </a:solidFill>
            </a:rPr>
            <a:t>‚</a:t>
          </a:r>
          <a:r>
            <a:rPr lang="de-DE" dirty="0" err="1">
              <a:solidFill>
                <a:srgbClr val="3A4351"/>
              </a:solidFill>
            </a:rPr>
            <a:t>wAɜ:ld</a:t>
          </a:r>
          <a:endParaRPr lang="de-DE" dirty="0">
            <a:solidFill>
              <a:srgbClr val="3A4351"/>
            </a:solidFill>
          </a:endParaRPr>
        </a:p>
      </dgm:t>
    </dgm:pt>
    <dgm:pt modelId="{FDB01653-F460-4474-8206-1F602D89CEB7}" type="sibTrans" cxnId="{AEFA7C7B-7C5E-4A5B-8109-C6A04B6DF45B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de-DE">
            <a:solidFill>
              <a:srgbClr val="FF9900"/>
            </a:solidFill>
          </a:endParaRPr>
        </a:p>
      </dgm:t>
    </dgm:pt>
    <dgm:pt modelId="{C55E8598-52F7-47C7-9F77-8290D7F2D1C1}" type="parTrans" cxnId="{AEFA7C7B-7C5E-4A5B-8109-C6A04B6DF45B}">
      <dgm:prSet/>
      <dgm:spPr/>
      <dgm:t>
        <a:bodyPr/>
        <a:lstStyle/>
        <a:p>
          <a:endParaRPr lang="de-DE"/>
        </a:p>
      </dgm:t>
    </dgm:pt>
    <dgm:pt modelId="{BAFB8BC3-61E2-430A-AB79-876B8980E69E}" type="pres">
      <dgm:prSet presAssocID="{078B02B6-3FB3-493A-A116-874244058BD4}" presName="cycle" presStyleCnt="0">
        <dgm:presLayoutVars>
          <dgm:dir/>
          <dgm:resizeHandles val="exact"/>
        </dgm:presLayoutVars>
      </dgm:prSet>
      <dgm:spPr/>
    </dgm:pt>
    <dgm:pt modelId="{3EAF9010-1ECB-4C7D-BC2A-A2BA60B929F6}" type="pres">
      <dgm:prSet presAssocID="{4A83DE0C-AC5A-4992-894D-0D7C204C7DA4}" presName="node" presStyleLbl="node1" presStyleIdx="0" presStyleCnt="2" custRadScaleRad="138867" custRadScaleInc="-28022">
        <dgm:presLayoutVars>
          <dgm:bulletEnabled val="1"/>
        </dgm:presLayoutVars>
      </dgm:prSet>
      <dgm:spPr/>
    </dgm:pt>
    <dgm:pt modelId="{8C88AAFD-2E86-4A92-9FD9-13EC394C7DBD}" type="pres">
      <dgm:prSet presAssocID="{FDB01653-F460-4474-8206-1F602D89CEB7}" presName="sibTrans" presStyleLbl="sibTrans2D1" presStyleIdx="0" presStyleCnt="2" custLinFactNeighborX="5404" custLinFactNeighborY="50202"/>
      <dgm:spPr/>
    </dgm:pt>
    <dgm:pt modelId="{594D6DE5-B481-40D8-9DCF-994BCF83CE3C}" type="pres">
      <dgm:prSet presAssocID="{FDB01653-F460-4474-8206-1F602D89CEB7}" presName="connectorText" presStyleLbl="sibTrans2D1" presStyleIdx="0" presStyleCnt="2"/>
      <dgm:spPr/>
    </dgm:pt>
    <dgm:pt modelId="{30884585-463C-40C2-9854-71B4DA34954B}" type="pres">
      <dgm:prSet presAssocID="{D5CFB957-4D15-4BA1-A459-D9B67A155332}" presName="node" presStyleLbl="node1" presStyleIdx="1" presStyleCnt="2">
        <dgm:presLayoutVars>
          <dgm:bulletEnabled val="1"/>
        </dgm:presLayoutVars>
      </dgm:prSet>
      <dgm:spPr/>
    </dgm:pt>
    <dgm:pt modelId="{DF96941C-6F82-4AD6-A9D8-2629D7CECFB3}" type="pres">
      <dgm:prSet presAssocID="{7F55EF3F-3215-467A-A7B0-657441755E3F}" presName="sibTrans" presStyleLbl="sibTrans2D1" presStyleIdx="1" presStyleCnt="2" custLinFactNeighborX="-4474" custLinFactNeighborY="-46097"/>
      <dgm:spPr/>
    </dgm:pt>
    <dgm:pt modelId="{F66F188F-C6BE-4DC9-8266-6EC34D9807C7}" type="pres">
      <dgm:prSet presAssocID="{7F55EF3F-3215-467A-A7B0-657441755E3F}" presName="connectorText" presStyleLbl="sibTrans2D1" presStyleIdx="1" presStyleCnt="2"/>
      <dgm:spPr/>
    </dgm:pt>
  </dgm:ptLst>
  <dgm:cxnLst>
    <dgm:cxn modelId="{0055D51A-3CF3-458E-BB10-233C6F6192FD}" type="presOf" srcId="{7F55EF3F-3215-467A-A7B0-657441755E3F}" destId="{F66F188F-C6BE-4DC9-8266-6EC34D9807C7}" srcOrd="1" destOrd="0" presId="urn:microsoft.com/office/officeart/2005/8/layout/cycle2"/>
    <dgm:cxn modelId="{57F1161E-D832-4F2A-A1BC-73850D36C953}" type="presOf" srcId="{D5CFB957-4D15-4BA1-A459-D9B67A155332}" destId="{30884585-463C-40C2-9854-71B4DA34954B}" srcOrd="0" destOrd="0" presId="urn:microsoft.com/office/officeart/2005/8/layout/cycle2"/>
    <dgm:cxn modelId="{056A5621-E3E4-4819-AF53-7B7617CACE06}" type="presOf" srcId="{078B02B6-3FB3-493A-A116-874244058BD4}" destId="{BAFB8BC3-61E2-430A-AB79-876B8980E69E}" srcOrd="0" destOrd="0" presId="urn:microsoft.com/office/officeart/2005/8/layout/cycle2"/>
    <dgm:cxn modelId="{56170E60-76E5-4889-8A0A-F996BFA9FECD}" type="presOf" srcId="{4A83DE0C-AC5A-4992-894D-0D7C204C7DA4}" destId="{3EAF9010-1ECB-4C7D-BC2A-A2BA60B929F6}" srcOrd="0" destOrd="0" presId="urn:microsoft.com/office/officeart/2005/8/layout/cycle2"/>
    <dgm:cxn modelId="{C9622670-2787-487A-9CBD-6F9C8B91E55A}" type="presOf" srcId="{7F55EF3F-3215-467A-A7B0-657441755E3F}" destId="{DF96941C-6F82-4AD6-A9D8-2629D7CECFB3}" srcOrd="0" destOrd="0" presId="urn:microsoft.com/office/officeart/2005/8/layout/cycle2"/>
    <dgm:cxn modelId="{2398E954-BC4F-421C-B3A5-E43EBC903FB0}" type="presOf" srcId="{FDB01653-F460-4474-8206-1F602D89CEB7}" destId="{8C88AAFD-2E86-4A92-9FD9-13EC394C7DBD}" srcOrd="0" destOrd="0" presId="urn:microsoft.com/office/officeart/2005/8/layout/cycle2"/>
    <dgm:cxn modelId="{8C436179-3D2D-40D4-A4D8-35F443155456}" srcId="{078B02B6-3FB3-493A-A116-874244058BD4}" destId="{D5CFB957-4D15-4BA1-A459-D9B67A155332}" srcOrd="1" destOrd="0" parTransId="{9253C02E-4277-40ED-8502-3A7DFCE5430D}" sibTransId="{7F55EF3F-3215-467A-A7B0-657441755E3F}"/>
    <dgm:cxn modelId="{AEFA7C7B-7C5E-4A5B-8109-C6A04B6DF45B}" srcId="{078B02B6-3FB3-493A-A116-874244058BD4}" destId="{4A83DE0C-AC5A-4992-894D-0D7C204C7DA4}" srcOrd="0" destOrd="0" parTransId="{C55E8598-52F7-47C7-9F77-8290D7F2D1C1}" sibTransId="{FDB01653-F460-4474-8206-1F602D89CEB7}"/>
    <dgm:cxn modelId="{61BFC0B6-2337-4271-A9EB-06983D008606}" type="presOf" srcId="{FDB01653-F460-4474-8206-1F602D89CEB7}" destId="{594D6DE5-B481-40D8-9DCF-994BCF83CE3C}" srcOrd="1" destOrd="0" presId="urn:microsoft.com/office/officeart/2005/8/layout/cycle2"/>
    <dgm:cxn modelId="{8ED1B135-BE94-4CC0-BD9A-AFB26C6D4D4E}" type="presParOf" srcId="{BAFB8BC3-61E2-430A-AB79-876B8980E69E}" destId="{3EAF9010-1ECB-4C7D-BC2A-A2BA60B929F6}" srcOrd="0" destOrd="0" presId="urn:microsoft.com/office/officeart/2005/8/layout/cycle2"/>
    <dgm:cxn modelId="{C9710213-2849-46AE-8946-3FBB5A565392}" type="presParOf" srcId="{BAFB8BC3-61E2-430A-AB79-876B8980E69E}" destId="{8C88AAFD-2E86-4A92-9FD9-13EC394C7DBD}" srcOrd="1" destOrd="0" presId="urn:microsoft.com/office/officeart/2005/8/layout/cycle2"/>
    <dgm:cxn modelId="{D6D42EC6-2BE4-45E3-AA01-0D37B9EDC283}" type="presParOf" srcId="{8C88AAFD-2E86-4A92-9FD9-13EC394C7DBD}" destId="{594D6DE5-B481-40D8-9DCF-994BCF83CE3C}" srcOrd="0" destOrd="0" presId="urn:microsoft.com/office/officeart/2005/8/layout/cycle2"/>
    <dgm:cxn modelId="{C6C885BF-E270-421F-8332-E63C9233AAC7}" type="presParOf" srcId="{BAFB8BC3-61E2-430A-AB79-876B8980E69E}" destId="{30884585-463C-40C2-9854-71B4DA34954B}" srcOrd="2" destOrd="0" presId="urn:microsoft.com/office/officeart/2005/8/layout/cycle2"/>
    <dgm:cxn modelId="{0A353734-6611-4ADD-9F65-9470F484ECBA}" type="presParOf" srcId="{BAFB8BC3-61E2-430A-AB79-876B8980E69E}" destId="{DF96941C-6F82-4AD6-A9D8-2629D7CECFB3}" srcOrd="3" destOrd="0" presId="urn:microsoft.com/office/officeart/2005/8/layout/cycle2"/>
    <dgm:cxn modelId="{C63DCDC1-1288-4C93-BFC0-E66BF84C5526}" type="presParOf" srcId="{DF96941C-6F82-4AD6-A9D8-2629D7CECFB3}" destId="{F66F188F-C6BE-4DC9-8266-6EC34D9807C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FC548-B9F3-44E2-B1C9-79A79B4E5E86}">
      <dsp:nvSpPr>
        <dsp:cNvPr id="0" name=""/>
        <dsp:cNvSpPr/>
      </dsp:nvSpPr>
      <dsp:spPr>
        <a:xfrm>
          <a:off x="6341" y="265026"/>
          <a:ext cx="1990148" cy="856788"/>
        </a:xfrm>
        <a:prstGeom prst="chevron">
          <a:avLst/>
        </a:prstGeom>
        <a:solidFill>
          <a:srgbClr val="3A435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dirty="0"/>
            <a:t>Encoder</a:t>
          </a:r>
        </a:p>
      </dsp:txBody>
      <dsp:txXfrm>
        <a:off x="434735" y="265026"/>
        <a:ext cx="1133360" cy="856788"/>
      </dsp:txXfrm>
    </dsp:sp>
    <dsp:sp modelId="{842E64F2-0FAB-4609-BC18-68F99064C138}">
      <dsp:nvSpPr>
        <dsp:cNvPr id="0" name=""/>
        <dsp:cNvSpPr/>
      </dsp:nvSpPr>
      <dsp:spPr>
        <a:xfrm>
          <a:off x="1718034" y="337853"/>
          <a:ext cx="2203486" cy="711134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232F3E"/>
              </a:solidFill>
            </a:rPr>
            <a:t>Semantische Repräsentation</a:t>
          </a:r>
        </a:p>
      </dsp:txBody>
      <dsp:txXfrm>
        <a:off x="2073601" y="337853"/>
        <a:ext cx="1492352" cy="711134"/>
      </dsp:txXfrm>
    </dsp:sp>
    <dsp:sp modelId="{067624CF-8D53-4AAA-AC7B-32F439AD82D4}">
      <dsp:nvSpPr>
        <dsp:cNvPr id="0" name=""/>
        <dsp:cNvSpPr/>
      </dsp:nvSpPr>
      <dsp:spPr>
        <a:xfrm>
          <a:off x="3572594" y="259966"/>
          <a:ext cx="2116834" cy="866908"/>
        </a:xfrm>
        <a:prstGeom prst="chevron">
          <a:avLst/>
        </a:prstGeom>
        <a:solidFill>
          <a:srgbClr val="3A435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bg1"/>
              </a:solidFill>
            </a:rPr>
            <a:t>Decoder</a:t>
          </a:r>
        </a:p>
      </dsp:txBody>
      <dsp:txXfrm>
        <a:off x="4006048" y="259966"/>
        <a:ext cx="1249926" cy="866908"/>
      </dsp:txXfrm>
    </dsp:sp>
    <dsp:sp modelId="{293F0B7B-5B84-471A-831C-7ADCDF3B57C5}">
      <dsp:nvSpPr>
        <dsp:cNvPr id="0" name=""/>
        <dsp:cNvSpPr/>
      </dsp:nvSpPr>
      <dsp:spPr>
        <a:xfrm>
          <a:off x="5423860" y="337853"/>
          <a:ext cx="1939033" cy="711134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232F3E"/>
              </a:solidFill>
            </a:rPr>
            <a:t>Übersetzung</a:t>
          </a:r>
        </a:p>
      </dsp:txBody>
      <dsp:txXfrm>
        <a:off x="5779427" y="337853"/>
        <a:ext cx="1227899" cy="711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F9010-1ECB-4C7D-BC2A-A2BA60B929F6}">
      <dsp:nvSpPr>
        <dsp:cNvPr id="0" name=""/>
        <dsp:cNvSpPr/>
      </dsp:nvSpPr>
      <dsp:spPr>
        <a:xfrm>
          <a:off x="0" y="481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A43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>
              <a:solidFill>
                <a:srgbClr val="3A4351"/>
              </a:solidFill>
            </a:rPr>
            <a:t>hə‘ləʊ</a:t>
          </a:r>
          <a:r>
            <a:rPr lang="de-DE" sz="2300" kern="1200" dirty="0">
              <a:solidFill>
                <a:srgbClr val="3A4351"/>
              </a:solidFill>
            </a:rPr>
            <a:t> +</a:t>
          </a:r>
          <a:br>
            <a:rPr lang="de-DE" sz="2300" kern="1200" dirty="0">
              <a:solidFill>
                <a:srgbClr val="3A4351"/>
              </a:solidFill>
            </a:rPr>
          </a:br>
          <a:r>
            <a:rPr lang="de-DE" sz="2300" kern="1200" dirty="0">
              <a:solidFill>
                <a:srgbClr val="3A4351"/>
              </a:solidFill>
            </a:rPr>
            <a:t>‚</a:t>
          </a:r>
          <a:r>
            <a:rPr lang="de-DE" sz="2300" kern="1200" dirty="0" err="1">
              <a:solidFill>
                <a:srgbClr val="3A4351"/>
              </a:solidFill>
            </a:rPr>
            <a:t>wAɜ:ld</a:t>
          </a:r>
          <a:endParaRPr lang="de-DE" sz="2300" kern="1200" dirty="0">
            <a:solidFill>
              <a:srgbClr val="3A4351"/>
            </a:solidFill>
          </a:endParaRPr>
        </a:p>
      </dsp:txBody>
      <dsp:txXfrm>
        <a:off x="212800" y="213281"/>
        <a:ext cx="1027492" cy="1027492"/>
      </dsp:txXfrm>
    </dsp:sp>
    <dsp:sp modelId="{8C88AAFD-2E86-4A92-9FD9-13EC394C7DBD}">
      <dsp:nvSpPr>
        <dsp:cNvPr id="0" name=""/>
        <dsp:cNvSpPr/>
      </dsp:nvSpPr>
      <dsp:spPr>
        <a:xfrm rot="21599702">
          <a:off x="1464637" y="30461"/>
          <a:ext cx="1139534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>
            <a:solidFill>
              <a:srgbClr val="FF9900"/>
            </a:solidFill>
          </a:endParaRPr>
        </a:p>
      </dsp:txBody>
      <dsp:txXfrm>
        <a:off x="1464637" y="128551"/>
        <a:ext cx="992409" cy="294250"/>
      </dsp:txXfrm>
    </dsp:sp>
    <dsp:sp modelId="{30884585-463C-40C2-9854-71B4DA34954B}">
      <dsp:nvSpPr>
        <dsp:cNvPr id="0" name=""/>
        <dsp:cNvSpPr/>
      </dsp:nvSpPr>
      <dsp:spPr>
        <a:xfrm>
          <a:off x="2557244" y="240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A43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solidFill>
                <a:srgbClr val="3A4351"/>
              </a:solidFill>
            </a:rPr>
            <a:t>Hello +</a:t>
          </a:r>
          <a:br>
            <a:rPr lang="de-DE" sz="2300" kern="1200" dirty="0">
              <a:solidFill>
                <a:srgbClr val="3A4351"/>
              </a:solidFill>
            </a:rPr>
          </a:br>
          <a:r>
            <a:rPr lang="de-DE" sz="2300" kern="1200" dirty="0">
              <a:solidFill>
                <a:srgbClr val="3A4351"/>
              </a:solidFill>
            </a:rPr>
            <a:t>World</a:t>
          </a:r>
        </a:p>
      </dsp:txBody>
      <dsp:txXfrm>
        <a:off x="2770044" y="213040"/>
        <a:ext cx="1027492" cy="1027492"/>
      </dsp:txXfrm>
    </dsp:sp>
    <dsp:sp modelId="{DF96941C-6F82-4AD6-A9D8-2629D7CECFB3}">
      <dsp:nvSpPr>
        <dsp:cNvPr id="0" name=""/>
        <dsp:cNvSpPr/>
      </dsp:nvSpPr>
      <dsp:spPr>
        <a:xfrm rot="10799651">
          <a:off x="1416779" y="953026"/>
          <a:ext cx="1139395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>
            <a:solidFill>
              <a:srgbClr val="252F3E"/>
            </a:solidFill>
          </a:endParaRPr>
        </a:p>
      </dsp:txBody>
      <dsp:txXfrm rot="10800000">
        <a:off x="1563904" y="1051103"/>
        <a:ext cx="992270" cy="29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A1DBB-797E-4506-A4A1-6C28A1F53B5C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0EC8D-4459-4C5E-9CE4-2601D044F8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1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war es eine einfache Webseite zu erstellen, die den </a:t>
            </a:r>
            <a:r>
              <a:rPr lang="de-DE" dirty="0" err="1"/>
              <a:t>Translate</a:t>
            </a:r>
            <a:r>
              <a:rPr lang="de-DE" dirty="0"/>
              <a:t> Service von AWS mit der Sprachausgabe Polly verbindet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Services sind im ML-Tab von AWS zu finden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7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6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2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4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7FFE0-25AA-4BAA-9E62-42F9DBCDE9B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5A892-0005-418B-802F-ED7489B3A4A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9BA20-A1E9-4193-ACAD-B9DC39A0973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B8986-5913-4782-85F6-68E0227B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60E4-DA34-436D-A137-5856038F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43E2-615A-4727-B113-BFA1181B18B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5DDC-FDC6-4071-BF0E-7DF704E0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D3B4-F952-4751-9B92-B8EB5C48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6DA4B-1997-459D-B698-D29974DEEFB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D4834-6D77-4AF9-A07E-01943C438400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46D2C-124B-4CCA-813A-2A0E5342DA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C84E8-87DC-483B-8666-4928E133387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62-558B-41C3-95C9-19CBB7A68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A27BE-DCA7-4F66-91E3-9B933618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8E8C2-0C90-45AA-B01A-98B48BB1B34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97341-6F12-435F-9AEE-583DB5F5927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79F21-944E-4648-A24A-8CB11A480C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15E35-13EC-4871-BE68-26D116F97C5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0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BF6-CC49-4E04-8C83-2C7094EA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B56-C913-447B-8A18-55820EA7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  <a:lvl2pPr>
              <a:buFont typeface="Arial" panose="020B0604020202020204" pitchFamily="34" charset="0"/>
              <a:buChar char="•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8CA49-54B7-4E6E-9C3E-A3CB231BAE6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5B61A-3AA5-4DFB-BED5-C7000C0AD31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70B68-5BFB-4E70-A13A-62443DC5FFE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1A03E-3886-4E2E-BC1B-CD5985CEEB9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1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D9AC-912E-4F6F-89D1-5A1D7780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525F-DA48-488B-995D-E9515E97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D86BE-0698-4F82-AD60-C19491E5593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32A44-EC4D-4124-A940-36F70FF23B37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79886-7F58-4244-B4ED-B7629F717B9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623EA-A903-4403-8C60-9FB449A0632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5EF4-6F8A-4C6E-A794-C47F6F5F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873E-384B-4B4B-A9D4-4C6A729FA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EB84-A9A0-4BE9-9EAD-CCF70BFA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CFBD2-B7AE-4CD2-937E-7751E68DF8C6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4BC74-DA95-41DD-9A4B-D3E7A4E8D6CD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E527A-0915-452E-B0BB-BCBD8D9D20F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AF579-CB68-4BB7-81CA-4101D424AB2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88A3-B53B-4521-94EA-630B046C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7EA6-7B31-4018-9E48-F46C1DD5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0712-698C-445E-BD6D-B49418B81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18977-3BEA-494B-A8EF-9B820A005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382C9-FA5E-4B3D-8F3B-E2C1A313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1A0C4-4420-41AE-A51A-0A110C46666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97ED3-D1F6-4016-93DA-038B60B3B169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3F3D0-D24F-4628-ACE5-8BC71B821F6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56A43-2040-40C1-A3EE-8AC73A5C37C1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DE50-1B2D-4879-801F-09B3EC70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00A54-430C-4D8C-B6A0-D67EAE4122A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D4E24-5A9C-43F3-9B5B-1F531B4246E2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EFB04-CBCB-47AB-9E1F-E46555B7D798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2F0AC-8B23-4563-A3CE-55A0C79D4E1D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FCFF19-520E-4A97-9767-C799051AF11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FF898-DFAA-4255-B9AB-6DA06A043B0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CF382-F7D6-48C5-9178-B7DEFBEE3375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5879F-EC59-463E-9952-8684F4B418C7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C85-EECD-4AFB-BA2F-62F61FF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45E7-896E-459C-A236-1EDA6DBB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8AD3-3F72-430B-894F-58B34B07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9B065-76FE-41E5-9F43-D6C390B1E39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CD1F7-AD46-4F3F-9817-5EBDF15BEE1A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08509-C658-4AE4-AA7E-101260615F2B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B65E-DD95-4C47-9F9B-2372C8E1CBF3}"/>
              </a:ext>
            </a:extLst>
          </p:cNvPr>
          <p:cNvSpPr txBox="1"/>
          <p:nvPr userDrawn="1"/>
        </p:nvSpPr>
        <p:spPr>
          <a:xfrm>
            <a:off x="152400" y="6390332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C78F4-3BDF-47A8-8B02-D89CD78297BD}"/>
              </a:ext>
            </a:extLst>
          </p:cNvPr>
          <p:cNvSpPr txBox="1"/>
          <p:nvPr userDrawn="1"/>
        </p:nvSpPr>
        <p:spPr>
          <a:xfrm>
            <a:off x="152398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24E-2395-4F88-A5C5-4DEF74AE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635F4-00BE-4338-AC25-24DAD2D6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536B-C18F-4ED7-8EC5-A21BCF9C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77F3F-CDB6-4B16-9537-B5FB53AB29BF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0C667-84B1-44F1-882A-F4810ED4F3F5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6E10-933D-46DC-AECA-CB1FB52FEDA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DA8C1-792C-45D9-9E3A-DF75872CA87E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59F16D-DDAE-4A55-97EB-73C587E51F1A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F24E6-4061-49FC-ACAD-2E42648C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B04F-08AF-487C-A346-B11667AF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0AEB-99AB-48D5-B1E7-84E686AF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2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17.11.2020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106B-FDC4-466C-A87C-3474597A1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Marius </a:t>
            </a:r>
            <a:r>
              <a:rPr lang="en-US" dirty="0" err="1"/>
              <a:t>Bröcker</a:t>
            </a:r>
            <a:r>
              <a:rPr lang="en-US" dirty="0"/>
              <a:t>, Sebastian </a:t>
            </a:r>
            <a:r>
              <a:rPr lang="en-US" dirty="0" err="1"/>
              <a:t>Wallat</a:t>
            </a:r>
            <a:r>
              <a:rPr lang="en-US" dirty="0"/>
              <a:t>, Julian Fuchs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14BD-DD12-4395-9160-F135A5A9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839C97-FDF5-4C50-938A-F89495D2BCB9}" type="slidenum">
              <a:rPr lang="de-DE" smtClean="0"/>
              <a:pPr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0D97A-3D1C-43DB-955D-D4A0AF5E67CF}"/>
              </a:ext>
            </a:extLst>
          </p:cNvPr>
          <p:cNvSpPr/>
          <p:nvPr userDrawn="1"/>
        </p:nvSpPr>
        <p:spPr>
          <a:xfrm>
            <a:off x="0" y="6137191"/>
            <a:ext cx="12192000" cy="57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6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99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2800" kern="1200">
          <a:solidFill>
            <a:srgbClr val="232F3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400" kern="1200">
          <a:solidFill>
            <a:srgbClr val="232F3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000" kern="1200">
          <a:solidFill>
            <a:srgbClr val="232F3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docs.aws.amazon.com/de_de/translate/latest/dg/what-is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de_de/polly/latest/dg/what-is.html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de_de/polly/latest/dg/what-i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9A16-4739-4842-A9A9-E7323AB8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52F3E"/>
                </a:solidFill>
              </a:rPr>
              <a:t>         </a:t>
            </a:r>
            <a:r>
              <a:rPr lang="en-US" b="1" dirty="0">
                <a:solidFill>
                  <a:srgbClr val="252F3E"/>
                </a:solidFill>
              </a:rPr>
              <a:t>Translate &amp; Polly</a:t>
            </a:r>
            <a:endParaRPr lang="de-DE" b="1" dirty="0">
              <a:solidFill>
                <a:srgbClr val="252F3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03EC-798C-4770-962A-62A150ABC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4945" y="3509964"/>
            <a:ext cx="5029200" cy="940777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333333"/>
                </a:solidFill>
              </a:rPr>
              <a:t>Textübersetzung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mit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Sprachausgabe</a:t>
            </a:r>
            <a:endParaRPr lang="de-DE" dirty="0">
              <a:solidFill>
                <a:srgbClr val="333333"/>
              </a:solidFill>
            </a:endParaRPr>
          </a:p>
        </p:txBody>
      </p:sp>
      <p:pic>
        <p:nvPicPr>
          <p:cNvPr id="5" name="Picture 4" descr="A picture containing text, tableware, vector graphics, plate&#10;&#10;Description automatically generated">
            <a:extLst>
              <a:ext uri="{FF2B5EF4-FFF2-40B4-BE49-F238E27FC236}">
                <a16:creationId xmlns:a16="http://schemas.microsoft.com/office/drawing/2014/main" id="{407218C7-9A48-4678-A6FD-BEB4BD8E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3" y="2785573"/>
            <a:ext cx="1714643" cy="10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F77A7-1223-42CD-9372-B998CBBB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5129F-DBCA-4CF4-8F04-2F9E3482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783" y="2452816"/>
            <a:ext cx="5686168" cy="1952368"/>
          </a:xfrm>
          <a:solidFill>
            <a:schemeClr val="bg1"/>
          </a:solidFill>
          <a:ln>
            <a:solidFill>
              <a:srgbClr val="252F3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Eine einfache Webseite erstellen,</a:t>
            </a:r>
            <a:br>
              <a:rPr lang="de-DE" dirty="0"/>
            </a:br>
            <a:r>
              <a:rPr lang="de-DE" dirty="0"/>
              <a:t>die den </a:t>
            </a:r>
            <a:r>
              <a:rPr lang="de-DE" b="1" dirty="0"/>
              <a:t>AWS</a:t>
            </a:r>
            <a:r>
              <a:rPr lang="de-DE" dirty="0"/>
              <a:t>-</a:t>
            </a:r>
            <a:r>
              <a:rPr lang="de-DE" b="1" dirty="0" err="1"/>
              <a:t>Translate</a:t>
            </a:r>
            <a:r>
              <a:rPr lang="de-DE" dirty="0"/>
              <a:t>-Service mit</a:t>
            </a:r>
            <a:br>
              <a:rPr lang="de-DE" dirty="0"/>
            </a:br>
            <a:r>
              <a:rPr lang="de-DE" dirty="0"/>
              <a:t>der Sprachausgabe </a:t>
            </a:r>
            <a:r>
              <a:rPr lang="de-DE" b="1" dirty="0"/>
              <a:t>Polly </a:t>
            </a:r>
            <a:r>
              <a:rPr lang="de-DE" dirty="0"/>
              <a:t>verbindet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19C60D9-7B48-4432-A649-462271FC41E6}"/>
              </a:ext>
            </a:extLst>
          </p:cNvPr>
          <p:cNvGrpSpPr/>
          <p:nvPr/>
        </p:nvGrpSpPr>
        <p:grpSpPr>
          <a:xfrm>
            <a:off x="7703481" y="1000163"/>
            <a:ext cx="2602861" cy="4857674"/>
            <a:chOff x="8979539" y="1596434"/>
            <a:chExt cx="2323056" cy="433547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98F1F32-EDC2-40FE-8819-999725238790}"/>
                </a:ext>
              </a:extLst>
            </p:cNvPr>
            <p:cNvGrpSpPr/>
            <p:nvPr/>
          </p:nvGrpSpPr>
          <p:grpSpPr>
            <a:xfrm>
              <a:off x="8979539" y="1596434"/>
              <a:ext cx="2323056" cy="4335479"/>
              <a:chOff x="9229519" y="1524072"/>
              <a:chExt cx="2323056" cy="4335479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1C3956D1-7D65-485A-9E4A-076C80B3B4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017" r="25754"/>
              <a:stretch/>
            </p:blipFill>
            <p:spPr>
              <a:xfrm>
                <a:off x="9229519" y="1551037"/>
                <a:ext cx="2323056" cy="4308514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CC373F8C-AB40-4DFC-9765-721B81B30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4147" y="1524072"/>
                <a:ext cx="1081429" cy="333231"/>
              </a:xfrm>
              <a:prstGeom prst="rect">
                <a:avLst/>
              </a:prstGeom>
            </p:spPr>
          </p:pic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B7CE460-EFC6-4ED3-AB50-4EB110562008}"/>
                </a:ext>
              </a:extLst>
            </p:cNvPr>
            <p:cNvSpPr/>
            <p:nvPr/>
          </p:nvSpPr>
          <p:spPr>
            <a:xfrm>
              <a:off x="9597911" y="4157560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5E2C8B-AC99-44D9-ABC6-70C391BB9837}"/>
                </a:ext>
              </a:extLst>
            </p:cNvPr>
            <p:cNvSpPr/>
            <p:nvPr/>
          </p:nvSpPr>
          <p:spPr>
            <a:xfrm>
              <a:off x="9597911" y="5044736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2724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C750FF5-AA78-4922-8C79-2CE837BCB44A}"/>
              </a:ext>
            </a:extLst>
          </p:cNvPr>
          <p:cNvCxnSpPr>
            <a:cxnSpLocks/>
          </p:cNvCxnSpPr>
          <p:nvPr/>
        </p:nvCxnSpPr>
        <p:spPr>
          <a:xfrm flipV="1">
            <a:off x="5414308" y="4349853"/>
            <a:ext cx="0" cy="591424"/>
          </a:xfrm>
          <a:prstGeom prst="line">
            <a:avLst/>
          </a:prstGeom>
          <a:ln w="19050">
            <a:solidFill>
              <a:srgbClr val="3A4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Translate</a:t>
            </a:r>
            <a:r>
              <a:rPr lang="de-DE" dirty="0"/>
              <a:t>-Service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8020" cy="4351338"/>
          </a:xfrm>
        </p:spPr>
        <p:txBody>
          <a:bodyPr/>
          <a:lstStyle/>
          <a:p>
            <a:r>
              <a:rPr lang="de-DE" dirty="0"/>
              <a:t>Unterstützung von &gt;</a:t>
            </a:r>
            <a:r>
              <a:rPr lang="de-DE" sz="1000" dirty="0"/>
              <a:t> </a:t>
            </a:r>
            <a:r>
              <a:rPr lang="de-DE" dirty="0"/>
              <a:t>50 verschiedenen Sprachen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Training durch neuronale Netze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7498097-F103-459D-AEF5-6CFE4FC8C32D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https://docs.aws.amazon.com/de_de/translate/latest/dg/what-is.html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415205-F713-41FD-BF1F-71D968C149AB}"/>
              </a:ext>
            </a:extLst>
          </p:cNvPr>
          <p:cNvSpPr/>
          <p:nvPr/>
        </p:nvSpPr>
        <p:spPr>
          <a:xfrm>
            <a:off x="3649226" y="3248117"/>
            <a:ext cx="163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9900"/>
                </a:solidFill>
              </a:rPr>
              <a:t>Funktionsweise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618A711-FA04-49F6-A67B-2D60576F9FD4}"/>
              </a:ext>
            </a:extLst>
          </p:cNvPr>
          <p:cNvSpPr/>
          <p:nvPr/>
        </p:nvSpPr>
        <p:spPr>
          <a:xfrm>
            <a:off x="3521196" y="4970555"/>
            <a:ext cx="378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32F3E"/>
                </a:solidFill>
              </a:rPr>
              <a:t>Mechanismen, um kontextspezifische Übersetzung zu ermöglichen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6A86A84-9BA2-475B-85B4-43A2D5D23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983945"/>
              </p:ext>
            </p:extLst>
          </p:nvPr>
        </p:nvGraphicFramePr>
        <p:xfrm>
          <a:off x="909044" y="3429000"/>
          <a:ext cx="7485936" cy="138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473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Normale </a:t>
            </a:r>
            <a:r>
              <a:rPr lang="de-DE" b="1" dirty="0"/>
              <a:t>T</a:t>
            </a:r>
            <a:r>
              <a:rPr lang="de-DE" dirty="0"/>
              <a:t>ext-</a:t>
            </a:r>
            <a:r>
              <a:rPr lang="de-DE" b="1" dirty="0" err="1"/>
              <a:t>T</a:t>
            </a:r>
            <a:r>
              <a:rPr lang="de-DE" dirty="0" err="1"/>
              <a:t>o</a:t>
            </a:r>
            <a:r>
              <a:rPr lang="de-DE" dirty="0"/>
              <a:t>-</a:t>
            </a:r>
            <a:r>
              <a:rPr lang="de-DE" b="1" dirty="0"/>
              <a:t>S</a:t>
            </a:r>
            <a:r>
              <a:rPr lang="de-DE" dirty="0"/>
              <a:t>peech (</a:t>
            </a:r>
            <a:r>
              <a:rPr lang="de-DE" b="1" dirty="0"/>
              <a:t>TTS</a:t>
            </a:r>
            <a:r>
              <a:rPr lang="de-DE" dirty="0"/>
              <a:t>) Synthese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Verkettung der Phoneme (Laute)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Unterstützung von &gt;</a:t>
            </a:r>
            <a:r>
              <a:rPr lang="de-DE" sz="1000" dirty="0"/>
              <a:t> </a:t>
            </a:r>
            <a:r>
              <a:rPr lang="de-DE" dirty="0"/>
              <a:t>20 verschiedenen Sprachen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mit oft verschiedenen "Sprechern"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D893AC6-AFEC-4F86-BB87-350FDA9B8C8E}"/>
              </a:ext>
            </a:extLst>
          </p:cNvPr>
          <p:cNvGrpSpPr/>
          <p:nvPr/>
        </p:nvGrpSpPr>
        <p:grpSpPr>
          <a:xfrm>
            <a:off x="6856607" y="3794394"/>
            <a:ext cx="4133484" cy="1947773"/>
            <a:chOff x="6435456" y="3779520"/>
            <a:chExt cx="4133484" cy="1947773"/>
          </a:xfrm>
        </p:grpSpPr>
        <p:graphicFrame>
          <p:nvGraphicFramePr>
            <p:cNvPr id="8" name="Diagramm 7">
              <a:extLst>
                <a:ext uri="{FF2B5EF4-FFF2-40B4-BE49-F238E27FC236}">
                  <a16:creationId xmlns:a16="http://schemas.microsoft.com/office/drawing/2014/main" id="{C623A4C0-86B3-44D3-931C-8FC6BCED9F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973917"/>
                </p:ext>
              </p:extLst>
            </p:nvPr>
          </p:nvGraphicFramePr>
          <p:xfrm>
            <a:off x="6558247" y="3779520"/>
            <a:ext cx="4010693" cy="14535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8F7ED01-9B54-4038-B971-08FC88C54A2C}"/>
                </a:ext>
              </a:extLst>
            </p:cNvPr>
            <p:cNvSpPr/>
            <p:nvPr/>
          </p:nvSpPr>
          <p:spPr>
            <a:xfrm>
              <a:off x="6435456" y="5357961"/>
              <a:ext cx="1690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Phonemic</a:t>
              </a:r>
              <a:r>
                <a:rPr lang="de-DE" dirty="0">
                  <a:solidFill>
                    <a:srgbClr val="232F3E"/>
                  </a:solidFill>
                </a:rPr>
                <a:t> </a:t>
              </a:r>
              <a:r>
                <a:rPr lang="de-DE" dirty="0" err="1">
                  <a:solidFill>
                    <a:srgbClr val="232F3E"/>
                  </a:solidFill>
                </a:rPr>
                <a:t>script</a:t>
              </a:r>
              <a:endParaRPr lang="de-DE" dirty="0">
                <a:solidFill>
                  <a:srgbClr val="232F3E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A97D7DE-CFC2-40B5-A913-3D6E0F70D35A}"/>
                </a:ext>
              </a:extLst>
            </p:cNvPr>
            <p:cNvSpPr/>
            <p:nvPr/>
          </p:nvSpPr>
          <p:spPr>
            <a:xfrm>
              <a:off x="9371644" y="5357961"/>
              <a:ext cx="1002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Plaintext</a:t>
              </a:r>
              <a:endParaRPr lang="de-DE" dirty="0">
                <a:solidFill>
                  <a:srgbClr val="232F3E"/>
                </a:solidFill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EA481290-C055-46A7-8501-26D30F037DE4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8"/>
              </a:rPr>
              <a:t>https://docs.aws.amazon.com/de_de/polly/latest/dg/what-is.html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9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de-DE" dirty="0"/>
              <a:t>Zusätzliche neuronale TTS-Technologie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ermöglicht menschlichere Aussprache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unterstützt werden </a:t>
            </a:r>
            <a:r>
              <a:rPr lang="de-DE" b="1" dirty="0"/>
              <a:t>US-</a:t>
            </a:r>
            <a:r>
              <a:rPr lang="de-DE" dirty="0"/>
              <a:t> und </a:t>
            </a:r>
            <a:r>
              <a:rPr lang="de-DE" b="1" dirty="0"/>
              <a:t>UK-Englisch</a:t>
            </a:r>
            <a:r>
              <a:rPr lang="de-DE" dirty="0"/>
              <a:t>, </a:t>
            </a:r>
            <a:r>
              <a:rPr lang="de-DE" b="1" dirty="0"/>
              <a:t>Portugiesisch</a:t>
            </a:r>
            <a:r>
              <a:rPr lang="de-DE" dirty="0"/>
              <a:t>, </a:t>
            </a:r>
            <a:r>
              <a:rPr lang="de-DE" b="1" dirty="0"/>
              <a:t>Spanisch</a:t>
            </a:r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66BAFBF-23E3-4E3A-8F1E-2E26D4DA58A6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https://docs.aws.amazon.com/de_de/polly/latest/dg/what-is.html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DE8917C-1C95-4E0C-9CC4-280F4C42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45D6841-13B8-4355-AD95-3A198B7E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         Translate &amp; Polly</vt:lpstr>
      <vt:lpstr>Aufgabenstellung</vt:lpstr>
      <vt:lpstr>Translate-Service</vt:lpstr>
      <vt:lpstr>Sprachausgabe Polly</vt:lpstr>
      <vt:lpstr>Sprachausgabe Polly</vt:lpstr>
      <vt:lpstr>Herangehensweise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Translate &amp; Polly</dc:title>
  <dc:creator>Julian</dc:creator>
  <cp:lastModifiedBy>Julian</cp:lastModifiedBy>
  <cp:revision>110</cp:revision>
  <dcterms:created xsi:type="dcterms:W3CDTF">2020-11-05T16:09:24Z</dcterms:created>
  <dcterms:modified xsi:type="dcterms:W3CDTF">2020-11-11T18:24:12Z</dcterms:modified>
</cp:coreProperties>
</file>