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8" r:id="rId3"/>
    <p:sldId id="269" r:id="rId4"/>
    <p:sldId id="261" r:id="rId5"/>
    <p:sldId id="270" r:id="rId6"/>
    <p:sldId id="271" r:id="rId7"/>
    <p:sldId id="272" r:id="rId8"/>
    <p:sldId id="277" r:id="rId9"/>
    <p:sldId id="278" r:id="rId10"/>
    <p:sldId id="279" r:id="rId11"/>
    <p:sldId id="280" r:id="rId12"/>
    <p:sldId id="276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3CE"/>
    <a:srgbClr val="FF9900"/>
    <a:srgbClr val="3A4351"/>
    <a:srgbClr val="FFCB63"/>
    <a:srgbClr val="252F3E"/>
    <a:srgbClr val="232F3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3D7-6139-4922-85D8-D4641450A268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0C6DFD1-9D2D-40F3-BCAB-63605115F338}">
      <dgm:prSet custT="1"/>
      <dgm:spPr>
        <a:solidFill>
          <a:srgbClr val="3A4351"/>
        </a:solidFill>
      </dgm:spPr>
      <dgm:t>
        <a:bodyPr/>
        <a:lstStyle/>
        <a:p>
          <a:r>
            <a:rPr lang="de-DE" sz="2100" b="0" dirty="0"/>
            <a:t>Encoder</a:t>
          </a:r>
        </a:p>
      </dgm:t>
    </dgm:pt>
    <dgm:pt modelId="{D1C9C00B-A056-4526-9053-155CDB14DAF6}" type="parTrans" cxnId="{6C78FB1E-71F8-49BA-B4DB-10541FEF53D7}">
      <dgm:prSet/>
      <dgm:spPr/>
      <dgm:t>
        <a:bodyPr/>
        <a:lstStyle/>
        <a:p>
          <a:endParaRPr lang="de-DE"/>
        </a:p>
      </dgm:t>
    </dgm:pt>
    <dgm:pt modelId="{FCF4C534-2580-4682-8F7C-482195163B60}" type="sibTrans" cxnId="{6C78FB1E-71F8-49BA-B4DB-10541FEF53D7}">
      <dgm:prSet/>
      <dgm:spPr/>
      <dgm:t>
        <a:bodyPr/>
        <a:lstStyle/>
        <a:p>
          <a:endParaRPr lang="de-DE"/>
        </a:p>
      </dgm:t>
    </dgm:pt>
    <dgm:pt modelId="{D295B37B-C1BD-4036-A6C7-BE4A19FA01E6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Semantische Repräsentation</a:t>
          </a:r>
        </a:p>
      </dgm:t>
    </dgm:pt>
    <dgm:pt modelId="{7446057A-E94D-4636-BBE9-566C9FFED495}" type="parTrans" cxnId="{8BCCF1B7-6FCF-44B3-A72D-4ECE0E6D273F}">
      <dgm:prSet/>
      <dgm:spPr/>
      <dgm:t>
        <a:bodyPr/>
        <a:lstStyle/>
        <a:p>
          <a:endParaRPr lang="de-DE"/>
        </a:p>
      </dgm:t>
    </dgm:pt>
    <dgm:pt modelId="{84F476ED-7DE2-43A9-80C8-B9ED6A7E8633}" type="sibTrans" cxnId="{8BCCF1B7-6FCF-44B3-A72D-4ECE0E6D273F}">
      <dgm:prSet/>
      <dgm:spPr/>
      <dgm:t>
        <a:bodyPr/>
        <a:lstStyle/>
        <a:p>
          <a:endParaRPr lang="de-DE"/>
        </a:p>
      </dgm:t>
    </dgm:pt>
    <dgm:pt modelId="{876F97EA-2D83-4888-9D64-75131F649166}">
      <dgm:prSet custT="1"/>
      <dgm:spPr>
        <a:solidFill>
          <a:srgbClr val="3A4351"/>
        </a:solidFill>
        <a:ln>
          <a:noFill/>
        </a:ln>
      </dgm:spPr>
      <dgm:t>
        <a:bodyPr/>
        <a:lstStyle/>
        <a:p>
          <a:r>
            <a:rPr lang="de-DE" sz="2100" dirty="0">
              <a:solidFill>
                <a:schemeClr val="bg1"/>
              </a:solidFill>
            </a:rPr>
            <a:t>Decoder</a:t>
          </a:r>
        </a:p>
      </dgm:t>
    </dgm:pt>
    <dgm:pt modelId="{7B728996-3F39-45E1-A208-5E22DAAC2147}" type="parTrans" cxnId="{99CA99E6-418B-41EE-AA40-DDC88B393CB1}">
      <dgm:prSet/>
      <dgm:spPr/>
      <dgm:t>
        <a:bodyPr/>
        <a:lstStyle/>
        <a:p>
          <a:endParaRPr lang="de-DE"/>
        </a:p>
      </dgm:t>
    </dgm:pt>
    <dgm:pt modelId="{1A91BBE2-F022-438C-95E8-3263A76AF774}" type="sibTrans" cxnId="{99CA99E6-418B-41EE-AA40-DDC88B393CB1}">
      <dgm:prSet/>
      <dgm:spPr/>
      <dgm:t>
        <a:bodyPr/>
        <a:lstStyle/>
        <a:p>
          <a:endParaRPr lang="de-DE"/>
        </a:p>
      </dgm:t>
    </dgm:pt>
    <dgm:pt modelId="{19E0A346-EA8C-498E-958F-224B39B2B749}">
      <dgm:prSet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Übersetzung</a:t>
          </a:r>
        </a:p>
      </dgm:t>
    </dgm:pt>
    <dgm:pt modelId="{07AA5024-B4C6-4D39-AC47-F4D52593D2EB}" type="parTrans" cxnId="{FC11FF2E-5EBD-4D92-AF41-1884F5BB320C}">
      <dgm:prSet/>
      <dgm:spPr/>
      <dgm:t>
        <a:bodyPr/>
        <a:lstStyle/>
        <a:p>
          <a:endParaRPr lang="de-DE"/>
        </a:p>
      </dgm:t>
    </dgm:pt>
    <dgm:pt modelId="{16080C4E-71D2-4E2C-B37E-6FBB284E714F}" type="sibTrans" cxnId="{FC11FF2E-5EBD-4D92-AF41-1884F5BB320C}">
      <dgm:prSet/>
      <dgm:spPr/>
      <dgm:t>
        <a:bodyPr/>
        <a:lstStyle/>
        <a:p>
          <a:endParaRPr lang="de-DE"/>
        </a:p>
      </dgm:t>
    </dgm:pt>
    <dgm:pt modelId="{BF5BA746-7BF2-4346-A99F-6EF637F9E01B}" type="pres">
      <dgm:prSet presAssocID="{F07EC3D7-6139-4922-85D8-D4641450A2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3B0F9A-6B5F-43EF-8F26-DD9504C9B13B}" type="pres">
      <dgm:prSet presAssocID="{A0C6DFD1-9D2D-40F3-BCAB-63605115F338}" presName="horFlow" presStyleCnt="0"/>
      <dgm:spPr/>
    </dgm:pt>
    <dgm:pt modelId="{732FC548-B9F3-44E2-B1C9-79A79B4E5E86}" type="pres">
      <dgm:prSet presAssocID="{A0C6DFD1-9D2D-40F3-BCAB-63605115F338}" presName="bigChev" presStyleLbl="node1" presStyleIdx="0" presStyleCnt="1" custScaleX="92912"/>
      <dgm:spPr/>
    </dgm:pt>
    <dgm:pt modelId="{969BC944-B291-4E40-987A-DB95CA7E4434}" type="pres">
      <dgm:prSet presAssocID="{7446057A-E94D-4636-BBE9-566C9FFED495}" presName="parTrans" presStyleCnt="0"/>
      <dgm:spPr/>
    </dgm:pt>
    <dgm:pt modelId="{842E64F2-0FAB-4609-BC18-68F99064C138}" type="pres">
      <dgm:prSet presAssocID="{D295B37B-C1BD-4036-A6C7-BE4A19FA01E6}" presName="node" presStyleLbl="alignAccFollowNode1" presStyleIdx="0" presStyleCnt="3" custScaleX="123942">
        <dgm:presLayoutVars>
          <dgm:bulletEnabled val="1"/>
        </dgm:presLayoutVars>
      </dgm:prSet>
      <dgm:spPr/>
    </dgm:pt>
    <dgm:pt modelId="{0229CEF9-76C4-4B1F-870B-83A6BEEA9FF3}" type="pres">
      <dgm:prSet presAssocID="{84F476ED-7DE2-43A9-80C8-B9ED6A7E8633}" presName="sibTrans" presStyleCnt="0"/>
      <dgm:spPr/>
    </dgm:pt>
    <dgm:pt modelId="{067624CF-8D53-4AAA-AC7B-32F439AD82D4}" type="pres">
      <dgm:prSet presAssocID="{876F97EA-2D83-4888-9D64-75131F649166}" presName="node" presStyleLbl="alignAccFollowNode1" presStyleIdx="1" presStyleCnt="3" custScaleX="119068" custScaleY="121905" custLinFactNeighborX="-40189">
        <dgm:presLayoutVars>
          <dgm:bulletEnabled val="1"/>
        </dgm:presLayoutVars>
      </dgm:prSet>
      <dgm:spPr/>
    </dgm:pt>
    <dgm:pt modelId="{D83F5710-4706-40DB-A72C-5AE7FE935054}" type="pres">
      <dgm:prSet presAssocID="{1A91BBE2-F022-438C-95E8-3263A76AF774}" presName="sibTrans" presStyleCnt="0"/>
      <dgm:spPr/>
    </dgm:pt>
    <dgm:pt modelId="{293F0B7B-5B84-471A-831C-7ADCDF3B57C5}" type="pres">
      <dgm:prSet presAssocID="{19E0A346-EA8C-498E-958F-224B39B2B749}" presName="node" presStyleLbl="alignAccFollowNode1" presStyleIdx="2" presStyleCnt="3" custScaleX="109067" custLinFactNeighborX="-46887">
        <dgm:presLayoutVars>
          <dgm:bulletEnabled val="1"/>
        </dgm:presLayoutVars>
      </dgm:prSet>
      <dgm:spPr/>
    </dgm:pt>
  </dgm:ptLst>
  <dgm:cxnLst>
    <dgm:cxn modelId="{0574EF07-A242-43A5-8B83-71A290BC8197}" type="presOf" srcId="{D295B37B-C1BD-4036-A6C7-BE4A19FA01E6}" destId="{842E64F2-0FAB-4609-BC18-68F99064C138}" srcOrd="0" destOrd="0" presId="urn:microsoft.com/office/officeart/2005/8/layout/lProcess3"/>
    <dgm:cxn modelId="{6C78FB1E-71F8-49BA-B4DB-10541FEF53D7}" srcId="{F07EC3D7-6139-4922-85D8-D4641450A268}" destId="{A0C6DFD1-9D2D-40F3-BCAB-63605115F338}" srcOrd="0" destOrd="0" parTransId="{D1C9C00B-A056-4526-9053-155CDB14DAF6}" sibTransId="{FCF4C534-2580-4682-8F7C-482195163B60}"/>
    <dgm:cxn modelId="{FC11FF2E-5EBD-4D92-AF41-1884F5BB320C}" srcId="{A0C6DFD1-9D2D-40F3-BCAB-63605115F338}" destId="{19E0A346-EA8C-498E-958F-224B39B2B749}" srcOrd="2" destOrd="0" parTransId="{07AA5024-B4C6-4D39-AC47-F4D52593D2EB}" sibTransId="{16080C4E-71D2-4E2C-B37E-6FBB284E714F}"/>
    <dgm:cxn modelId="{81BA783A-7921-4B35-BDAA-0B89E712DB67}" type="presOf" srcId="{A0C6DFD1-9D2D-40F3-BCAB-63605115F338}" destId="{732FC548-B9F3-44E2-B1C9-79A79B4E5E86}" srcOrd="0" destOrd="0" presId="urn:microsoft.com/office/officeart/2005/8/layout/lProcess3"/>
    <dgm:cxn modelId="{1A237141-6693-4EFE-9535-61A58FAF00BC}" type="presOf" srcId="{19E0A346-EA8C-498E-958F-224B39B2B749}" destId="{293F0B7B-5B84-471A-831C-7ADCDF3B57C5}" srcOrd="0" destOrd="0" presId="urn:microsoft.com/office/officeart/2005/8/layout/lProcess3"/>
    <dgm:cxn modelId="{83832F44-8DF0-4282-980E-E44ED160D5E6}" type="presOf" srcId="{F07EC3D7-6139-4922-85D8-D4641450A268}" destId="{BF5BA746-7BF2-4346-A99F-6EF637F9E01B}" srcOrd="0" destOrd="0" presId="urn:microsoft.com/office/officeart/2005/8/layout/lProcess3"/>
    <dgm:cxn modelId="{1FFC5C8F-8A2C-40D6-B5CA-C7A2E4FDEA2B}" type="presOf" srcId="{876F97EA-2D83-4888-9D64-75131F649166}" destId="{067624CF-8D53-4AAA-AC7B-32F439AD82D4}" srcOrd="0" destOrd="0" presId="urn:microsoft.com/office/officeart/2005/8/layout/lProcess3"/>
    <dgm:cxn modelId="{8BCCF1B7-6FCF-44B3-A72D-4ECE0E6D273F}" srcId="{A0C6DFD1-9D2D-40F3-BCAB-63605115F338}" destId="{D295B37B-C1BD-4036-A6C7-BE4A19FA01E6}" srcOrd="0" destOrd="0" parTransId="{7446057A-E94D-4636-BBE9-566C9FFED495}" sibTransId="{84F476ED-7DE2-43A9-80C8-B9ED6A7E8633}"/>
    <dgm:cxn modelId="{99CA99E6-418B-41EE-AA40-DDC88B393CB1}" srcId="{A0C6DFD1-9D2D-40F3-BCAB-63605115F338}" destId="{876F97EA-2D83-4888-9D64-75131F649166}" srcOrd="1" destOrd="0" parTransId="{7B728996-3F39-45E1-A208-5E22DAAC2147}" sibTransId="{1A91BBE2-F022-438C-95E8-3263A76AF774}"/>
    <dgm:cxn modelId="{05554D85-64C0-4100-B5A0-8BD57C9F9E4D}" type="presParOf" srcId="{BF5BA746-7BF2-4346-A99F-6EF637F9E01B}" destId="{E43B0F9A-6B5F-43EF-8F26-DD9504C9B13B}" srcOrd="0" destOrd="0" presId="urn:microsoft.com/office/officeart/2005/8/layout/lProcess3"/>
    <dgm:cxn modelId="{D733B7A5-DF45-4EAA-B3C6-B270AF1BA47E}" type="presParOf" srcId="{E43B0F9A-6B5F-43EF-8F26-DD9504C9B13B}" destId="{732FC548-B9F3-44E2-B1C9-79A79B4E5E86}" srcOrd="0" destOrd="0" presId="urn:microsoft.com/office/officeart/2005/8/layout/lProcess3"/>
    <dgm:cxn modelId="{960D900E-AC9D-4D67-BB1E-7DA41DBA2B7C}" type="presParOf" srcId="{E43B0F9A-6B5F-43EF-8F26-DD9504C9B13B}" destId="{969BC944-B291-4E40-987A-DB95CA7E4434}" srcOrd="1" destOrd="0" presId="urn:microsoft.com/office/officeart/2005/8/layout/lProcess3"/>
    <dgm:cxn modelId="{AD193CE3-9A30-4AB0-BE18-A1336BBBD3EE}" type="presParOf" srcId="{E43B0F9A-6B5F-43EF-8F26-DD9504C9B13B}" destId="{842E64F2-0FAB-4609-BC18-68F99064C138}" srcOrd="2" destOrd="0" presId="urn:microsoft.com/office/officeart/2005/8/layout/lProcess3"/>
    <dgm:cxn modelId="{1C2E7930-CA2F-4A78-B987-32348036B729}" type="presParOf" srcId="{E43B0F9A-6B5F-43EF-8F26-DD9504C9B13B}" destId="{0229CEF9-76C4-4B1F-870B-83A6BEEA9FF3}" srcOrd="3" destOrd="0" presId="urn:microsoft.com/office/officeart/2005/8/layout/lProcess3"/>
    <dgm:cxn modelId="{3C0AB1DD-4112-4AD8-9C32-3CA1A092A028}" type="presParOf" srcId="{E43B0F9A-6B5F-43EF-8F26-DD9504C9B13B}" destId="{067624CF-8D53-4AAA-AC7B-32F439AD82D4}" srcOrd="4" destOrd="0" presId="urn:microsoft.com/office/officeart/2005/8/layout/lProcess3"/>
    <dgm:cxn modelId="{30F5B686-FBE2-4F91-AB26-B0C2FB0F0C8D}" type="presParOf" srcId="{E43B0F9A-6B5F-43EF-8F26-DD9504C9B13B}" destId="{D83F5710-4706-40DB-A72C-5AE7FE935054}" srcOrd="5" destOrd="0" presId="urn:microsoft.com/office/officeart/2005/8/layout/lProcess3"/>
    <dgm:cxn modelId="{9CE29B03-FBD4-4EEF-83F9-82C42CDE8588}" type="presParOf" srcId="{E43B0F9A-6B5F-43EF-8F26-DD9504C9B13B}" destId="{293F0B7B-5B84-471A-831C-7ADCDF3B5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B02B6-3FB3-493A-A116-874244058BD4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FB957-4D15-4BA1-A459-D9B67A155332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>
              <a:solidFill>
                <a:srgbClr val="3A4351"/>
              </a:solidFill>
            </a:rPr>
            <a:t>Hello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World</a:t>
          </a:r>
        </a:p>
      </dgm:t>
    </dgm:pt>
    <dgm:pt modelId="{9253C02E-4277-40ED-8502-3A7DFCE5430D}" type="parTrans" cxnId="{8C436179-3D2D-40D4-A4D8-35F443155456}">
      <dgm:prSet/>
      <dgm:spPr/>
      <dgm:t>
        <a:bodyPr/>
        <a:lstStyle/>
        <a:p>
          <a:endParaRPr lang="de-DE"/>
        </a:p>
      </dgm:t>
    </dgm:pt>
    <dgm:pt modelId="{7F55EF3F-3215-467A-A7B0-657441755E3F}" type="sibTrans" cxnId="{8C436179-3D2D-40D4-A4D8-35F443155456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252F3E"/>
            </a:solidFill>
          </a:endParaRPr>
        </a:p>
      </dgm:t>
    </dgm:pt>
    <dgm:pt modelId="{4A83DE0C-AC5A-4992-894D-0D7C204C7DA4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 err="1">
              <a:solidFill>
                <a:srgbClr val="3A4351"/>
              </a:solidFill>
            </a:rPr>
            <a:t>hə‘ləʊ</a:t>
          </a:r>
          <a:r>
            <a:rPr lang="de-DE" dirty="0">
              <a:solidFill>
                <a:srgbClr val="3A4351"/>
              </a:solidFill>
            </a:rPr>
            <a:t>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‚</a:t>
          </a:r>
          <a:r>
            <a:rPr lang="de-DE" dirty="0" err="1">
              <a:solidFill>
                <a:srgbClr val="3A4351"/>
              </a:solidFill>
            </a:rPr>
            <a:t>wAɜ:ld</a:t>
          </a:r>
          <a:endParaRPr lang="de-DE" dirty="0">
            <a:solidFill>
              <a:srgbClr val="3A4351"/>
            </a:solidFill>
          </a:endParaRPr>
        </a:p>
      </dgm:t>
    </dgm:pt>
    <dgm:pt modelId="{FDB01653-F460-4474-8206-1F602D89CEB7}" type="sibTrans" cxnId="{AEFA7C7B-7C5E-4A5B-8109-C6A04B6DF45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FF9900"/>
            </a:solidFill>
          </a:endParaRPr>
        </a:p>
      </dgm:t>
    </dgm:pt>
    <dgm:pt modelId="{C55E8598-52F7-47C7-9F77-8290D7F2D1C1}" type="parTrans" cxnId="{AEFA7C7B-7C5E-4A5B-8109-C6A04B6DF45B}">
      <dgm:prSet/>
      <dgm:spPr/>
      <dgm:t>
        <a:bodyPr/>
        <a:lstStyle/>
        <a:p>
          <a:endParaRPr lang="de-DE"/>
        </a:p>
      </dgm:t>
    </dgm:pt>
    <dgm:pt modelId="{BAFB8BC3-61E2-430A-AB79-876B8980E69E}" type="pres">
      <dgm:prSet presAssocID="{078B02B6-3FB3-493A-A116-874244058BD4}" presName="cycle" presStyleCnt="0">
        <dgm:presLayoutVars>
          <dgm:dir/>
          <dgm:resizeHandles val="exact"/>
        </dgm:presLayoutVars>
      </dgm:prSet>
      <dgm:spPr/>
    </dgm:pt>
    <dgm:pt modelId="{3EAF9010-1ECB-4C7D-BC2A-A2BA60B929F6}" type="pres">
      <dgm:prSet presAssocID="{4A83DE0C-AC5A-4992-894D-0D7C204C7DA4}" presName="node" presStyleLbl="node1" presStyleIdx="0" presStyleCnt="2" custRadScaleRad="138867" custRadScaleInc="-28022">
        <dgm:presLayoutVars>
          <dgm:bulletEnabled val="1"/>
        </dgm:presLayoutVars>
      </dgm:prSet>
      <dgm:spPr/>
    </dgm:pt>
    <dgm:pt modelId="{8C88AAFD-2E86-4A92-9FD9-13EC394C7DBD}" type="pres">
      <dgm:prSet presAssocID="{FDB01653-F460-4474-8206-1F602D89CEB7}" presName="sibTrans" presStyleLbl="sibTrans2D1" presStyleIdx="0" presStyleCnt="2" custLinFactNeighborX="5404" custLinFactNeighborY="50202"/>
      <dgm:spPr/>
    </dgm:pt>
    <dgm:pt modelId="{594D6DE5-B481-40D8-9DCF-994BCF83CE3C}" type="pres">
      <dgm:prSet presAssocID="{FDB01653-F460-4474-8206-1F602D89CEB7}" presName="connectorText" presStyleLbl="sibTrans2D1" presStyleIdx="0" presStyleCnt="2"/>
      <dgm:spPr/>
    </dgm:pt>
    <dgm:pt modelId="{30884585-463C-40C2-9854-71B4DA34954B}" type="pres">
      <dgm:prSet presAssocID="{D5CFB957-4D15-4BA1-A459-D9B67A155332}" presName="node" presStyleLbl="node1" presStyleIdx="1" presStyleCnt="2">
        <dgm:presLayoutVars>
          <dgm:bulletEnabled val="1"/>
        </dgm:presLayoutVars>
      </dgm:prSet>
      <dgm:spPr/>
    </dgm:pt>
    <dgm:pt modelId="{DF96941C-6F82-4AD6-A9D8-2629D7CECFB3}" type="pres">
      <dgm:prSet presAssocID="{7F55EF3F-3215-467A-A7B0-657441755E3F}" presName="sibTrans" presStyleLbl="sibTrans2D1" presStyleIdx="1" presStyleCnt="2" custLinFactNeighborX="-4474" custLinFactNeighborY="-46097"/>
      <dgm:spPr/>
    </dgm:pt>
    <dgm:pt modelId="{F66F188F-C6BE-4DC9-8266-6EC34D9807C7}" type="pres">
      <dgm:prSet presAssocID="{7F55EF3F-3215-467A-A7B0-657441755E3F}" presName="connectorText" presStyleLbl="sibTrans2D1" presStyleIdx="1" presStyleCnt="2"/>
      <dgm:spPr/>
    </dgm:pt>
  </dgm:ptLst>
  <dgm:cxnLst>
    <dgm:cxn modelId="{0055D51A-3CF3-458E-BB10-233C6F6192FD}" type="presOf" srcId="{7F55EF3F-3215-467A-A7B0-657441755E3F}" destId="{F66F188F-C6BE-4DC9-8266-6EC34D9807C7}" srcOrd="1" destOrd="0" presId="urn:microsoft.com/office/officeart/2005/8/layout/cycle2"/>
    <dgm:cxn modelId="{57F1161E-D832-4F2A-A1BC-73850D36C953}" type="presOf" srcId="{D5CFB957-4D15-4BA1-A459-D9B67A155332}" destId="{30884585-463C-40C2-9854-71B4DA34954B}" srcOrd="0" destOrd="0" presId="urn:microsoft.com/office/officeart/2005/8/layout/cycle2"/>
    <dgm:cxn modelId="{056A5621-E3E4-4819-AF53-7B7617CACE06}" type="presOf" srcId="{078B02B6-3FB3-493A-A116-874244058BD4}" destId="{BAFB8BC3-61E2-430A-AB79-876B8980E69E}" srcOrd="0" destOrd="0" presId="urn:microsoft.com/office/officeart/2005/8/layout/cycle2"/>
    <dgm:cxn modelId="{56170E60-76E5-4889-8A0A-F996BFA9FECD}" type="presOf" srcId="{4A83DE0C-AC5A-4992-894D-0D7C204C7DA4}" destId="{3EAF9010-1ECB-4C7D-BC2A-A2BA60B929F6}" srcOrd="0" destOrd="0" presId="urn:microsoft.com/office/officeart/2005/8/layout/cycle2"/>
    <dgm:cxn modelId="{C9622670-2787-487A-9CBD-6F9C8B91E55A}" type="presOf" srcId="{7F55EF3F-3215-467A-A7B0-657441755E3F}" destId="{DF96941C-6F82-4AD6-A9D8-2629D7CECFB3}" srcOrd="0" destOrd="0" presId="urn:microsoft.com/office/officeart/2005/8/layout/cycle2"/>
    <dgm:cxn modelId="{2398E954-BC4F-421C-B3A5-E43EBC903FB0}" type="presOf" srcId="{FDB01653-F460-4474-8206-1F602D89CEB7}" destId="{8C88AAFD-2E86-4A92-9FD9-13EC394C7DBD}" srcOrd="0" destOrd="0" presId="urn:microsoft.com/office/officeart/2005/8/layout/cycle2"/>
    <dgm:cxn modelId="{8C436179-3D2D-40D4-A4D8-35F443155456}" srcId="{078B02B6-3FB3-493A-A116-874244058BD4}" destId="{D5CFB957-4D15-4BA1-A459-D9B67A155332}" srcOrd="1" destOrd="0" parTransId="{9253C02E-4277-40ED-8502-3A7DFCE5430D}" sibTransId="{7F55EF3F-3215-467A-A7B0-657441755E3F}"/>
    <dgm:cxn modelId="{AEFA7C7B-7C5E-4A5B-8109-C6A04B6DF45B}" srcId="{078B02B6-3FB3-493A-A116-874244058BD4}" destId="{4A83DE0C-AC5A-4992-894D-0D7C204C7DA4}" srcOrd="0" destOrd="0" parTransId="{C55E8598-52F7-47C7-9F77-8290D7F2D1C1}" sibTransId="{FDB01653-F460-4474-8206-1F602D89CEB7}"/>
    <dgm:cxn modelId="{61BFC0B6-2337-4271-A9EB-06983D008606}" type="presOf" srcId="{FDB01653-F460-4474-8206-1F602D89CEB7}" destId="{594D6DE5-B481-40D8-9DCF-994BCF83CE3C}" srcOrd="1" destOrd="0" presId="urn:microsoft.com/office/officeart/2005/8/layout/cycle2"/>
    <dgm:cxn modelId="{8ED1B135-BE94-4CC0-BD9A-AFB26C6D4D4E}" type="presParOf" srcId="{BAFB8BC3-61E2-430A-AB79-876B8980E69E}" destId="{3EAF9010-1ECB-4C7D-BC2A-A2BA60B929F6}" srcOrd="0" destOrd="0" presId="urn:microsoft.com/office/officeart/2005/8/layout/cycle2"/>
    <dgm:cxn modelId="{C9710213-2849-46AE-8946-3FBB5A565392}" type="presParOf" srcId="{BAFB8BC3-61E2-430A-AB79-876B8980E69E}" destId="{8C88AAFD-2E86-4A92-9FD9-13EC394C7DBD}" srcOrd="1" destOrd="0" presId="urn:microsoft.com/office/officeart/2005/8/layout/cycle2"/>
    <dgm:cxn modelId="{D6D42EC6-2BE4-45E3-AA01-0D37B9EDC283}" type="presParOf" srcId="{8C88AAFD-2E86-4A92-9FD9-13EC394C7DBD}" destId="{594D6DE5-B481-40D8-9DCF-994BCF83CE3C}" srcOrd="0" destOrd="0" presId="urn:microsoft.com/office/officeart/2005/8/layout/cycle2"/>
    <dgm:cxn modelId="{C6C885BF-E270-421F-8332-E63C9233AAC7}" type="presParOf" srcId="{BAFB8BC3-61E2-430A-AB79-876B8980E69E}" destId="{30884585-463C-40C2-9854-71B4DA34954B}" srcOrd="2" destOrd="0" presId="urn:microsoft.com/office/officeart/2005/8/layout/cycle2"/>
    <dgm:cxn modelId="{0A353734-6611-4ADD-9F65-9470F484ECBA}" type="presParOf" srcId="{BAFB8BC3-61E2-430A-AB79-876B8980E69E}" destId="{DF96941C-6F82-4AD6-A9D8-2629D7CECFB3}" srcOrd="3" destOrd="0" presId="urn:microsoft.com/office/officeart/2005/8/layout/cycle2"/>
    <dgm:cxn modelId="{C63DCDC1-1288-4C93-BFC0-E66BF84C5526}" type="presParOf" srcId="{DF96941C-6F82-4AD6-A9D8-2629D7CECFB3}" destId="{F66F188F-C6BE-4DC9-8266-6EC34D9807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EA1DC-36A3-4943-BA96-DEDC990924D6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6E084DA-28AB-4B6B-BC7B-A5BCC12AFCAE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.NET</a:t>
          </a:r>
        </a:p>
      </dgm:t>
    </dgm:pt>
    <dgm:pt modelId="{167BF688-DFF6-48FD-ADF1-29A5C8117EAF}" type="parTrans" cxnId="{ED5183A9-9773-4E16-A680-2DCC2C96C4B3}">
      <dgm:prSet/>
      <dgm:spPr/>
      <dgm:t>
        <a:bodyPr/>
        <a:lstStyle/>
        <a:p>
          <a:endParaRPr lang="de-DE"/>
        </a:p>
      </dgm:t>
    </dgm:pt>
    <dgm:pt modelId="{3E9A0FD4-D153-4499-8278-A54673D888E4}" type="sibTrans" cxnId="{ED5183A9-9773-4E16-A680-2DCC2C96C4B3}">
      <dgm:prSet/>
      <dgm:spPr/>
      <dgm:t>
        <a:bodyPr/>
        <a:lstStyle/>
        <a:p>
          <a:endParaRPr lang="de-DE"/>
        </a:p>
      </dgm:t>
    </dgm:pt>
    <dgm:pt modelId="{CFEDDCE4-7B17-4707-8000-0AE5F695C92D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C++</a:t>
          </a:r>
        </a:p>
      </dgm:t>
    </dgm:pt>
    <dgm:pt modelId="{599DAB34-04B7-42A2-B859-084EBFDA48D3}" type="parTrans" cxnId="{04F293F9-F755-4CB3-9A37-FAF6FB1A3979}">
      <dgm:prSet/>
      <dgm:spPr/>
      <dgm:t>
        <a:bodyPr/>
        <a:lstStyle/>
        <a:p>
          <a:endParaRPr lang="de-DE"/>
        </a:p>
      </dgm:t>
    </dgm:pt>
    <dgm:pt modelId="{F8080010-3FD1-4BA9-81FF-AAB28A947F29}" type="sibTrans" cxnId="{04F293F9-F755-4CB3-9A37-FAF6FB1A3979}">
      <dgm:prSet/>
      <dgm:spPr/>
      <dgm:t>
        <a:bodyPr/>
        <a:lstStyle/>
        <a:p>
          <a:endParaRPr lang="de-DE"/>
        </a:p>
      </dgm:t>
    </dgm:pt>
    <dgm:pt modelId="{E2EBEB71-5272-4878-9879-A3CBAA152BC0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Go</a:t>
          </a:r>
        </a:p>
      </dgm:t>
    </dgm:pt>
    <dgm:pt modelId="{2014B7F3-1FEF-4606-9E42-016D96B90407}" type="parTrans" cxnId="{301A7FF3-5E1B-4FBA-A6A3-EEC9F718C829}">
      <dgm:prSet/>
      <dgm:spPr/>
      <dgm:t>
        <a:bodyPr/>
        <a:lstStyle/>
        <a:p>
          <a:endParaRPr lang="de-DE"/>
        </a:p>
      </dgm:t>
    </dgm:pt>
    <dgm:pt modelId="{D5648C24-9292-4107-AC23-1CB7863B54E0}" type="sibTrans" cxnId="{301A7FF3-5E1B-4FBA-A6A3-EEC9F718C829}">
      <dgm:prSet/>
      <dgm:spPr/>
      <dgm:t>
        <a:bodyPr/>
        <a:lstStyle/>
        <a:p>
          <a:endParaRPr lang="de-DE"/>
        </a:p>
      </dgm:t>
    </dgm:pt>
    <dgm:pt modelId="{91915B63-04A3-4D53-8E7E-946A177EF136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Java</a:t>
          </a:r>
        </a:p>
      </dgm:t>
    </dgm:pt>
    <dgm:pt modelId="{25878256-E245-4ED0-90B1-7B88C7AC5F19}" type="parTrans" cxnId="{DCD2F399-834A-4D31-9F08-F0DAF6580A85}">
      <dgm:prSet/>
      <dgm:spPr/>
      <dgm:t>
        <a:bodyPr/>
        <a:lstStyle/>
        <a:p>
          <a:endParaRPr lang="de-DE"/>
        </a:p>
      </dgm:t>
    </dgm:pt>
    <dgm:pt modelId="{F0832B7D-1CF2-4BE0-8D95-907C26C5B8DF}" type="sibTrans" cxnId="{DCD2F399-834A-4D31-9F08-F0DAF6580A85}">
      <dgm:prSet/>
      <dgm:spPr/>
      <dgm:t>
        <a:bodyPr/>
        <a:lstStyle/>
        <a:p>
          <a:endParaRPr lang="de-DE"/>
        </a:p>
      </dgm:t>
    </dgm:pt>
    <dgm:pt modelId="{640850AC-576F-479D-9E3F-6759A9F2C459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JavaScript</a:t>
          </a:r>
        </a:p>
      </dgm:t>
    </dgm:pt>
    <dgm:pt modelId="{EA1231B4-2035-4B7C-A8CF-275E9A9DF093}" type="parTrans" cxnId="{D7B3111D-32B2-43D5-8905-20539EB74134}">
      <dgm:prSet/>
      <dgm:spPr/>
      <dgm:t>
        <a:bodyPr/>
        <a:lstStyle/>
        <a:p>
          <a:endParaRPr lang="de-DE"/>
        </a:p>
      </dgm:t>
    </dgm:pt>
    <dgm:pt modelId="{530A8A54-DB7D-4595-ACCC-C30FA02375EA}" type="sibTrans" cxnId="{D7B3111D-32B2-43D5-8905-20539EB74134}">
      <dgm:prSet/>
      <dgm:spPr/>
      <dgm:t>
        <a:bodyPr/>
        <a:lstStyle/>
        <a:p>
          <a:endParaRPr lang="de-DE"/>
        </a:p>
      </dgm:t>
    </dgm:pt>
    <dgm:pt modelId="{AF68C590-77C9-4937-968D-C3EC79A75663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PHP3</a:t>
          </a:r>
        </a:p>
      </dgm:t>
    </dgm:pt>
    <dgm:pt modelId="{9DCC9DD0-CD7E-4794-A27A-6DAE7DFAF7BD}" type="parTrans" cxnId="{1E4D0C6F-927B-4E8C-80C4-981FD9C08020}">
      <dgm:prSet/>
      <dgm:spPr/>
      <dgm:t>
        <a:bodyPr/>
        <a:lstStyle/>
        <a:p>
          <a:endParaRPr lang="de-DE"/>
        </a:p>
      </dgm:t>
    </dgm:pt>
    <dgm:pt modelId="{13158200-A543-45F9-95F7-BF6B8BDA91BE}" type="sibTrans" cxnId="{1E4D0C6F-927B-4E8C-80C4-981FD9C08020}">
      <dgm:prSet/>
      <dgm:spPr/>
      <dgm:t>
        <a:bodyPr/>
        <a:lstStyle/>
        <a:p>
          <a:endParaRPr lang="de-DE"/>
        </a:p>
      </dgm:t>
    </dgm:pt>
    <dgm:pt modelId="{7245E419-9717-45A4-8FB1-E1468F83B224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Python</a:t>
          </a:r>
        </a:p>
      </dgm:t>
    </dgm:pt>
    <dgm:pt modelId="{FFFDAAE8-C7B3-48F2-8788-A9E5A19A3F03}" type="parTrans" cxnId="{AA5F4679-3799-479D-BA75-159F8C0B9909}">
      <dgm:prSet/>
      <dgm:spPr/>
      <dgm:t>
        <a:bodyPr/>
        <a:lstStyle/>
        <a:p>
          <a:endParaRPr lang="de-DE"/>
        </a:p>
      </dgm:t>
    </dgm:pt>
    <dgm:pt modelId="{55CA8973-5F60-4E90-927A-733300F23A0C}" type="sibTrans" cxnId="{AA5F4679-3799-479D-BA75-159F8C0B9909}">
      <dgm:prSet/>
      <dgm:spPr/>
      <dgm:t>
        <a:bodyPr/>
        <a:lstStyle/>
        <a:p>
          <a:endParaRPr lang="de-DE"/>
        </a:p>
      </dgm:t>
    </dgm:pt>
    <dgm:pt modelId="{950AF8DA-EB3C-4CE5-9652-6B7E6516EEB0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Ruby 3</a:t>
          </a:r>
        </a:p>
      </dgm:t>
    </dgm:pt>
    <dgm:pt modelId="{1DADCC8D-B9C0-4B26-9E1E-FF96E6995859}" type="parTrans" cxnId="{2D10ED03-F999-48F2-B7F2-D4BCFBBE4EED}">
      <dgm:prSet/>
      <dgm:spPr/>
      <dgm:t>
        <a:bodyPr/>
        <a:lstStyle/>
        <a:p>
          <a:endParaRPr lang="de-DE"/>
        </a:p>
      </dgm:t>
    </dgm:pt>
    <dgm:pt modelId="{2E6E5CEE-18E7-4A3C-99CC-C1290A7CA66D}" type="sibTrans" cxnId="{2D10ED03-F999-48F2-B7F2-D4BCFBBE4EED}">
      <dgm:prSet/>
      <dgm:spPr/>
      <dgm:t>
        <a:bodyPr/>
        <a:lstStyle/>
        <a:p>
          <a:endParaRPr lang="de-DE"/>
        </a:p>
      </dgm:t>
    </dgm:pt>
    <dgm:pt modelId="{4AC48EA6-ABA9-4EDD-941C-06AB9A130202}" type="pres">
      <dgm:prSet presAssocID="{D82EA1DC-36A3-4943-BA96-DEDC990924D6}" presName="Name0" presStyleCnt="0">
        <dgm:presLayoutVars>
          <dgm:chMax/>
          <dgm:chPref/>
          <dgm:dir/>
        </dgm:presLayoutVars>
      </dgm:prSet>
      <dgm:spPr/>
    </dgm:pt>
    <dgm:pt modelId="{995CA328-FA9E-4114-BCC4-887BEC234022}" type="pres">
      <dgm:prSet presAssocID="{46E084DA-28AB-4B6B-BC7B-A5BCC12AFCAE}" presName="composite" presStyleCnt="0">
        <dgm:presLayoutVars>
          <dgm:chMax val="1"/>
          <dgm:chPref val="1"/>
        </dgm:presLayoutVars>
      </dgm:prSet>
      <dgm:spPr/>
    </dgm:pt>
    <dgm:pt modelId="{7243B26A-ABC7-40E9-8B6B-B04DBABBDB68}" type="pres">
      <dgm:prSet presAssocID="{46E084DA-28AB-4B6B-BC7B-A5BCC12AFCAE}" presName="Accent" presStyleLbl="trAlignAcc1" presStyleIdx="0" presStyleCnt="8" custLinFactNeighborY="-1250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18E61B75-F251-4044-BDF5-94EAA84DBA9A}" type="pres">
      <dgm:prSet presAssocID="{46E084DA-28AB-4B6B-BC7B-A5BCC12AFCAE}" presName="Image" presStyleLbl="alignImgPlace1" presStyleIdx="0" presStyleCnt="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EF4FF7D-E6E5-42B2-9A43-08FA18730B78}" type="pres">
      <dgm:prSet presAssocID="{46E084DA-28AB-4B6B-BC7B-A5BCC12AFCAE}" presName="ChildComposite" presStyleCnt="0"/>
      <dgm:spPr/>
    </dgm:pt>
    <dgm:pt modelId="{CEF58C65-27A0-41F4-851E-1D3504EADA16}" type="pres">
      <dgm:prSet presAssocID="{46E084DA-28AB-4B6B-BC7B-A5BCC12AFCA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498B362-23AB-4522-812D-3E6F44378514}" type="pres">
      <dgm:prSet presAssocID="{46E084DA-28AB-4B6B-BC7B-A5BCC12AFCAE}" presName="Parent" presStyleLbl="revTx" presStyleIdx="0" presStyleCnt="8">
        <dgm:presLayoutVars>
          <dgm:chMax val="1"/>
          <dgm:chPref val="0"/>
          <dgm:bulletEnabled val="1"/>
        </dgm:presLayoutVars>
      </dgm:prSet>
      <dgm:spPr/>
    </dgm:pt>
    <dgm:pt modelId="{750EF768-58D9-4F92-80AC-CA2B11A9DBF4}" type="pres">
      <dgm:prSet presAssocID="{3E9A0FD4-D153-4499-8278-A54673D888E4}" presName="sibTrans" presStyleCnt="0"/>
      <dgm:spPr/>
    </dgm:pt>
    <dgm:pt modelId="{A7DC1F43-0400-4DF4-B415-003031C09EB4}" type="pres">
      <dgm:prSet presAssocID="{CFEDDCE4-7B17-4707-8000-0AE5F695C92D}" presName="composite" presStyleCnt="0">
        <dgm:presLayoutVars>
          <dgm:chMax val="1"/>
          <dgm:chPref val="1"/>
        </dgm:presLayoutVars>
      </dgm:prSet>
      <dgm:spPr/>
    </dgm:pt>
    <dgm:pt modelId="{5DC6D08A-1D14-47B4-8BD4-14A7CD7693E2}" type="pres">
      <dgm:prSet presAssocID="{CFEDDCE4-7B17-4707-8000-0AE5F695C92D}" presName="Accent" presStyleLbl="trAlignAcc1" presStyleIdx="1" presStyleCnt="8" custLinFactNeighborY="-1250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03D31855-E76A-4A4C-80B9-D64FD00E5F93}" type="pres">
      <dgm:prSet presAssocID="{CFEDDCE4-7B17-4707-8000-0AE5F695C92D}" presName="Image" presStyleLbl="alignImgPlace1" presStyleIdx="1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179" t="-15145" r="6179" b="-15145"/>
          </a:stretch>
        </a:blipFill>
      </dgm:spPr>
    </dgm:pt>
    <dgm:pt modelId="{7B995AD5-6BA0-4878-B03A-D5132D7E19E4}" type="pres">
      <dgm:prSet presAssocID="{CFEDDCE4-7B17-4707-8000-0AE5F695C92D}" presName="ChildComposite" presStyleCnt="0"/>
      <dgm:spPr/>
    </dgm:pt>
    <dgm:pt modelId="{A35840E0-2286-4F14-9B8F-3204DD09D72B}" type="pres">
      <dgm:prSet presAssocID="{CFEDDCE4-7B17-4707-8000-0AE5F695C92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98778F-57F4-4102-81D6-C6BEF381D8FF}" type="pres">
      <dgm:prSet presAssocID="{CFEDDCE4-7B17-4707-8000-0AE5F695C92D}" presName="Parent" presStyleLbl="revTx" presStyleIdx="1" presStyleCnt="8">
        <dgm:presLayoutVars>
          <dgm:chMax val="1"/>
          <dgm:chPref val="0"/>
          <dgm:bulletEnabled val="1"/>
        </dgm:presLayoutVars>
      </dgm:prSet>
      <dgm:spPr/>
    </dgm:pt>
    <dgm:pt modelId="{652FF3B0-D529-4876-ABD6-A60E85611B61}" type="pres">
      <dgm:prSet presAssocID="{F8080010-3FD1-4BA9-81FF-AAB28A947F29}" presName="sibTrans" presStyleCnt="0"/>
      <dgm:spPr/>
    </dgm:pt>
    <dgm:pt modelId="{7A1154A5-61E7-4D1A-AAD9-1F8450ABEA43}" type="pres">
      <dgm:prSet presAssocID="{E2EBEB71-5272-4878-9879-A3CBAA152BC0}" presName="composite" presStyleCnt="0">
        <dgm:presLayoutVars>
          <dgm:chMax val="1"/>
          <dgm:chPref val="1"/>
        </dgm:presLayoutVars>
      </dgm:prSet>
      <dgm:spPr/>
    </dgm:pt>
    <dgm:pt modelId="{E013D67B-D912-42B0-802F-58BA75A4CF80}" type="pres">
      <dgm:prSet presAssocID="{E2EBEB71-5272-4878-9879-A3CBAA152BC0}" presName="Accent" presStyleLbl="trAlignAcc1" presStyleIdx="2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BA25C612-DE83-492E-9D22-049EB2B57CB0}" type="pres">
      <dgm:prSet presAssocID="{E2EBEB71-5272-4878-9879-A3CBAA152BC0}" presName="Image" presStyleLbl="alignImgPlace1" presStyleIdx="2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873" t="25571" r="3873" b="25571"/>
          </a:stretch>
        </a:blipFill>
      </dgm:spPr>
    </dgm:pt>
    <dgm:pt modelId="{B0B55C8B-8C22-43BD-B1E2-2CFF9676126F}" type="pres">
      <dgm:prSet presAssocID="{E2EBEB71-5272-4878-9879-A3CBAA152BC0}" presName="ChildComposite" presStyleCnt="0"/>
      <dgm:spPr/>
    </dgm:pt>
    <dgm:pt modelId="{8D3E5DC0-39CB-4DF7-9D80-F3125FF4651E}" type="pres">
      <dgm:prSet presAssocID="{E2EBEB71-5272-4878-9879-A3CBAA152BC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946171-FF3D-426C-ABF6-CA1AC2750F5B}" type="pres">
      <dgm:prSet presAssocID="{E2EBEB71-5272-4878-9879-A3CBAA152BC0}" presName="Parent" presStyleLbl="revTx" presStyleIdx="2" presStyleCnt="8">
        <dgm:presLayoutVars>
          <dgm:chMax val="1"/>
          <dgm:chPref val="0"/>
          <dgm:bulletEnabled val="1"/>
        </dgm:presLayoutVars>
      </dgm:prSet>
      <dgm:spPr/>
    </dgm:pt>
    <dgm:pt modelId="{416AE802-86B6-47D0-91C2-9A77C636FAD5}" type="pres">
      <dgm:prSet presAssocID="{D5648C24-9292-4107-AC23-1CB7863B54E0}" presName="sibTrans" presStyleCnt="0"/>
      <dgm:spPr/>
    </dgm:pt>
    <dgm:pt modelId="{310DE1E4-2AC2-4C79-8CC1-00A83BCEF957}" type="pres">
      <dgm:prSet presAssocID="{91915B63-04A3-4D53-8E7E-946A177EF136}" presName="composite" presStyleCnt="0">
        <dgm:presLayoutVars>
          <dgm:chMax val="1"/>
          <dgm:chPref val="1"/>
        </dgm:presLayoutVars>
      </dgm:prSet>
      <dgm:spPr/>
    </dgm:pt>
    <dgm:pt modelId="{EB7B4A5C-5D1B-4351-A231-2398862677F3}" type="pres">
      <dgm:prSet presAssocID="{91915B63-04A3-4D53-8E7E-946A177EF136}" presName="Accent" presStyleLbl="trAlignAcc1" presStyleIdx="3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B68FF426-7EA2-413F-A5F6-688D66303E34}" type="pres">
      <dgm:prSet presAssocID="{91915B63-04A3-4D53-8E7E-946A177EF136}" presName="Image" presStyleLbl="alignImgPlace1" presStyleIdx="3" presStyleCnt="8" custLinFactNeighborY="-28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324" t="3855" r="22324" b="3855"/>
          </a:stretch>
        </a:blipFill>
      </dgm:spPr>
    </dgm:pt>
    <dgm:pt modelId="{9843596A-B473-4176-851F-E9A682384D30}" type="pres">
      <dgm:prSet presAssocID="{91915B63-04A3-4D53-8E7E-946A177EF136}" presName="ChildComposite" presStyleCnt="0"/>
      <dgm:spPr/>
    </dgm:pt>
    <dgm:pt modelId="{DD24333B-B6A3-4C85-A464-A4BC7B460B0E}" type="pres">
      <dgm:prSet presAssocID="{91915B63-04A3-4D53-8E7E-946A177EF13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807B5A-6069-4193-9921-68B6C5856691}" type="pres">
      <dgm:prSet presAssocID="{91915B63-04A3-4D53-8E7E-946A177EF136}" presName="Parent" presStyleLbl="revTx" presStyleIdx="3" presStyleCnt="8">
        <dgm:presLayoutVars>
          <dgm:chMax val="1"/>
          <dgm:chPref val="0"/>
          <dgm:bulletEnabled val="1"/>
        </dgm:presLayoutVars>
      </dgm:prSet>
      <dgm:spPr/>
    </dgm:pt>
    <dgm:pt modelId="{D282564E-9C40-4817-8BF9-25B8CFC3E572}" type="pres">
      <dgm:prSet presAssocID="{F0832B7D-1CF2-4BE0-8D95-907C26C5B8DF}" presName="sibTrans" presStyleCnt="0"/>
      <dgm:spPr/>
    </dgm:pt>
    <dgm:pt modelId="{26D8A12D-4E0B-4140-998F-FE29D80CB224}" type="pres">
      <dgm:prSet presAssocID="{640850AC-576F-479D-9E3F-6759A9F2C459}" presName="composite" presStyleCnt="0">
        <dgm:presLayoutVars>
          <dgm:chMax val="1"/>
          <dgm:chPref val="1"/>
        </dgm:presLayoutVars>
      </dgm:prSet>
      <dgm:spPr/>
    </dgm:pt>
    <dgm:pt modelId="{C3DC016E-5B69-4B4F-907A-343571AB5864}" type="pres">
      <dgm:prSet presAssocID="{640850AC-576F-479D-9E3F-6759A9F2C459}" presName="Accent" presStyleLbl="trAlignAcc1" presStyleIdx="4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3C11F496-E3FA-45A3-8D9F-1EB752CF27FC}" type="pres">
      <dgm:prSet presAssocID="{640850AC-576F-479D-9E3F-6759A9F2C459}" presName="Image" presStyleLbl="alignImgPlace1" presStyleIdx="4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391C14-CD50-430F-B9F9-DA0EC3ABB6AA}" type="pres">
      <dgm:prSet presAssocID="{640850AC-576F-479D-9E3F-6759A9F2C459}" presName="ChildComposite" presStyleCnt="0"/>
      <dgm:spPr/>
    </dgm:pt>
    <dgm:pt modelId="{B66207E5-77D2-4551-87AE-250EC80F8448}" type="pres">
      <dgm:prSet presAssocID="{640850AC-576F-479D-9E3F-6759A9F2C45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9921F9-D6ED-4B3F-91BB-A401E6A93E7A}" type="pres">
      <dgm:prSet presAssocID="{640850AC-576F-479D-9E3F-6759A9F2C459}" presName="Parent" presStyleLbl="revTx" presStyleIdx="4" presStyleCnt="8">
        <dgm:presLayoutVars>
          <dgm:chMax val="1"/>
          <dgm:chPref val="0"/>
          <dgm:bulletEnabled val="1"/>
        </dgm:presLayoutVars>
      </dgm:prSet>
      <dgm:spPr/>
    </dgm:pt>
    <dgm:pt modelId="{C743BFF3-27BC-4002-A419-6B55EA6099BB}" type="pres">
      <dgm:prSet presAssocID="{530A8A54-DB7D-4595-ACCC-C30FA02375EA}" presName="sibTrans" presStyleCnt="0"/>
      <dgm:spPr/>
    </dgm:pt>
    <dgm:pt modelId="{37CEF9AA-A661-4E09-B254-3A1219873522}" type="pres">
      <dgm:prSet presAssocID="{AF68C590-77C9-4937-968D-C3EC79A75663}" presName="composite" presStyleCnt="0">
        <dgm:presLayoutVars>
          <dgm:chMax val="1"/>
          <dgm:chPref val="1"/>
        </dgm:presLayoutVars>
      </dgm:prSet>
      <dgm:spPr/>
    </dgm:pt>
    <dgm:pt modelId="{50CFA79D-E9D1-401B-A51A-D273B51DEC66}" type="pres">
      <dgm:prSet presAssocID="{AF68C590-77C9-4937-968D-C3EC79A75663}" presName="Accent" presStyleLbl="trAlignAcc1" presStyleIdx="5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FA22FFAB-63FC-4E75-B764-B154CFA52A25}" type="pres">
      <dgm:prSet presAssocID="{AF68C590-77C9-4937-968D-C3EC79A75663}" presName="Image" presStyleLbl="alignImgPlace1" presStyleIdx="5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0" b="10000"/>
          </a:stretch>
        </a:blipFill>
      </dgm:spPr>
    </dgm:pt>
    <dgm:pt modelId="{49B4E09B-EFF5-49B2-8CA8-DFEAB5B4A017}" type="pres">
      <dgm:prSet presAssocID="{AF68C590-77C9-4937-968D-C3EC79A75663}" presName="ChildComposite" presStyleCnt="0"/>
      <dgm:spPr/>
    </dgm:pt>
    <dgm:pt modelId="{41DFEF76-6E9F-495B-881C-582867A02EBA}" type="pres">
      <dgm:prSet presAssocID="{AF68C590-77C9-4937-968D-C3EC79A756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55FFAE5-2DE3-4901-B83D-DE4A7A5FA988}" type="pres">
      <dgm:prSet presAssocID="{AF68C590-77C9-4937-968D-C3EC79A75663}" presName="Parent" presStyleLbl="revTx" presStyleIdx="5" presStyleCnt="8">
        <dgm:presLayoutVars>
          <dgm:chMax val="1"/>
          <dgm:chPref val="0"/>
          <dgm:bulletEnabled val="1"/>
        </dgm:presLayoutVars>
      </dgm:prSet>
      <dgm:spPr/>
    </dgm:pt>
    <dgm:pt modelId="{266B5920-859D-4646-8164-8EFFA2AA40F8}" type="pres">
      <dgm:prSet presAssocID="{13158200-A543-45F9-95F7-BF6B8BDA91BE}" presName="sibTrans" presStyleCnt="0"/>
      <dgm:spPr/>
    </dgm:pt>
    <dgm:pt modelId="{878BD112-F8AA-4005-B81C-C64E5DCE3C4D}" type="pres">
      <dgm:prSet presAssocID="{7245E419-9717-45A4-8FB1-E1468F83B224}" presName="composite" presStyleCnt="0">
        <dgm:presLayoutVars>
          <dgm:chMax val="1"/>
          <dgm:chPref val="1"/>
        </dgm:presLayoutVars>
      </dgm:prSet>
      <dgm:spPr/>
    </dgm:pt>
    <dgm:pt modelId="{02803E7F-52D7-4DEC-AA86-733EF91C0A05}" type="pres">
      <dgm:prSet presAssocID="{7245E419-9717-45A4-8FB1-E1468F83B224}" presName="Accent" presStyleLbl="trAlignAcc1" presStyleIdx="6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753F319B-A25E-4636-AF28-7317B7017DE1}" type="pres">
      <dgm:prSet presAssocID="{7245E419-9717-45A4-8FB1-E1468F83B224}" presName="Image" presStyleLbl="alignImgPlace1" presStyleIdx="6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</dgm:spPr>
    </dgm:pt>
    <dgm:pt modelId="{D91799FD-2E4C-4CB2-B485-41D0071E9A2F}" type="pres">
      <dgm:prSet presAssocID="{7245E419-9717-45A4-8FB1-E1468F83B224}" presName="ChildComposite" presStyleCnt="0"/>
      <dgm:spPr/>
    </dgm:pt>
    <dgm:pt modelId="{77CEDFE4-066F-4C56-9D87-451143D3FAC4}" type="pres">
      <dgm:prSet presAssocID="{7245E419-9717-45A4-8FB1-E1468F83B22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6BD92D-F8C8-4549-A742-4A1AC190534F}" type="pres">
      <dgm:prSet presAssocID="{7245E419-9717-45A4-8FB1-E1468F83B224}" presName="Parent" presStyleLbl="revTx" presStyleIdx="6" presStyleCnt="8">
        <dgm:presLayoutVars>
          <dgm:chMax val="1"/>
          <dgm:chPref val="0"/>
          <dgm:bulletEnabled val="1"/>
        </dgm:presLayoutVars>
      </dgm:prSet>
      <dgm:spPr/>
    </dgm:pt>
    <dgm:pt modelId="{7C9DE6F2-EF33-4FFD-8BF3-23AEDA6091AB}" type="pres">
      <dgm:prSet presAssocID="{55CA8973-5F60-4E90-927A-733300F23A0C}" presName="sibTrans" presStyleCnt="0"/>
      <dgm:spPr/>
    </dgm:pt>
    <dgm:pt modelId="{3DA679B2-A79E-4350-8974-82731A1EA541}" type="pres">
      <dgm:prSet presAssocID="{950AF8DA-EB3C-4CE5-9652-6B7E6516EEB0}" presName="composite" presStyleCnt="0">
        <dgm:presLayoutVars>
          <dgm:chMax val="1"/>
          <dgm:chPref val="1"/>
        </dgm:presLayoutVars>
      </dgm:prSet>
      <dgm:spPr/>
    </dgm:pt>
    <dgm:pt modelId="{1E604A9F-ABE2-48C4-B7C7-EECA678A9097}" type="pres">
      <dgm:prSet presAssocID="{950AF8DA-EB3C-4CE5-9652-6B7E6516EEB0}" presName="Accent" presStyleLbl="trAlignAcc1" presStyleIdx="7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5B408CD3-3AE7-474D-9D8B-B7866505454E}" type="pres">
      <dgm:prSet presAssocID="{950AF8DA-EB3C-4CE5-9652-6B7E6516EEB0}" presName="Image" presStyleLbl="alignImgPlace1" presStyleIdx="7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</dgm:spPr>
    </dgm:pt>
    <dgm:pt modelId="{9E46158F-EB5D-44CB-959D-A91109D2323F}" type="pres">
      <dgm:prSet presAssocID="{950AF8DA-EB3C-4CE5-9652-6B7E6516EEB0}" presName="ChildComposite" presStyleCnt="0"/>
      <dgm:spPr/>
    </dgm:pt>
    <dgm:pt modelId="{B32F1C2F-09CD-44BC-BF17-CBB54B1D5D2B}" type="pres">
      <dgm:prSet presAssocID="{950AF8DA-EB3C-4CE5-9652-6B7E6516EEB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CB9781-148B-4043-9016-8C1FD8007A30}" type="pres">
      <dgm:prSet presAssocID="{950AF8DA-EB3C-4CE5-9652-6B7E6516EEB0}" presName="Parent" presStyleLbl="revTx" presStyleIdx="7" presStyleCnt="8">
        <dgm:presLayoutVars>
          <dgm:chMax val="1"/>
          <dgm:chPref val="0"/>
          <dgm:bulletEnabled val="1"/>
        </dgm:presLayoutVars>
      </dgm:prSet>
      <dgm:spPr/>
    </dgm:pt>
  </dgm:ptLst>
  <dgm:cxnLst>
    <dgm:cxn modelId="{2D10ED03-F999-48F2-B7F2-D4BCFBBE4EED}" srcId="{D82EA1DC-36A3-4943-BA96-DEDC990924D6}" destId="{950AF8DA-EB3C-4CE5-9652-6B7E6516EEB0}" srcOrd="7" destOrd="0" parTransId="{1DADCC8D-B9C0-4B26-9E1E-FF96E6995859}" sibTransId="{2E6E5CEE-18E7-4A3C-99CC-C1290A7CA66D}"/>
    <dgm:cxn modelId="{D7B3111D-32B2-43D5-8905-20539EB74134}" srcId="{D82EA1DC-36A3-4943-BA96-DEDC990924D6}" destId="{640850AC-576F-479D-9E3F-6759A9F2C459}" srcOrd="4" destOrd="0" parTransId="{EA1231B4-2035-4B7C-A8CF-275E9A9DF093}" sibTransId="{530A8A54-DB7D-4595-ACCC-C30FA02375EA}"/>
    <dgm:cxn modelId="{E09CC93D-18BF-497F-95CC-66173B40A253}" type="presOf" srcId="{46E084DA-28AB-4B6B-BC7B-A5BCC12AFCAE}" destId="{9498B362-23AB-4522-812D-3E6F44378514}" srcOrd="0" destOrd="0" presId="urn:microsoft.com/office/officeart/2008/layout/CaptionedPictures"/>
    <dgm:cxn modelId="{AF19F93D-1897-4C2C-8CB7-99DB664BF41A}" type="presOf" srcId="{91915B63-04A3-4D53-8E7E-946A177EF136}" destId="{0D807B5A-6069-4193-9921-68B6C5856691}" srcOrd="0" destOrd="0" presId="urn:microsoft.com/office/officeart/2008/layout/CaptionedPictures"/>
    <dgm:cxn modelId="{F0427D61-2364-41B2-BDBA-F231630B317F}" type="presOf" srcId="{D82EA1DC-36A3-4943-BA96-DEDC990924D6}" destId="{4AC48EA6-ABA9-4EDD-941C-06AB9A130202}" srcOrd="0" destOrd="0" presId="urn:microsoft.com/office/officeart/2008/layout/CaptionedPictures"/>
    <dgm:cxn modelId="{61EAFB69-2BCC-4BDB-9A65-0FA9DDAAFEF1}" type="presOf" srcId="{7245E419-9717-45A4-8FB1-E1468F83B224}" destId="{616BD92D-F8C8-4549-A742-4A1AC190534F}" srcOrd="0" destOrd="0" presId="urn:microsoft.com/office/officeart/2008/layout/CaptionedPictures"/>
    <dgm:cxn modelId="{1E4D0C6F-927B-4E8C-80C4-981FD9C08020}" srcId="{D82EA1DC-36A3-4943-BA96-DEDC990924D6}" destId="{AF68C590-77C9-4937-968D-C3EC79A75663}" srcOrd="5" destOrd="0" parTransId="{9DCC9DD0-CD7E-4794-A27A-6DAE7DFAF7BD}" sibTransId="{13158200-A543-45F9-95F7-BF6B8BDA91BE}"/>
    <dgm:cxn modelId="{C0198672-3169-4E3C-8B29-5B795601AF02}" type="presOf" srcId="{AF68C590-77C9-4937-968D-C3EC79A75663}" destId="{055FFAE5-2DE3-4901-B83D-DE4A7A5FA988}" srcOrd="0" destOrd="0" presId="urn:microsoft.com/office/officeart/2008/layout/CaptionedPictures"/>
    <dgm:cxn modelId="{AA5F4679-3799-479D-BA75-159F8C0B9909}" srcId="{D82EA1DC-36A3-4943-BA96-DEDC990924D6}" destId="{7245E419-9717-45A4-8FB1-E1468F83B224}" srcOrd="6" destOrd="0" parTransId="{FFFDAAE8-C7B3-48F2-8788-A9E5A19A3F03}" sibTransId="{55CA8973-5F60-4E90-927A-733300F23A0C}"/>
    <dgm:cxn modelId="{DCD2F399-834A-4D31-9F08-F0DAF6580A85}" srcId="{D82EA1DC-36A3-4943-BA96-DEDC990924D6}" destId="{91915B63-04A3-4D53-8E7E-946A177EF136}" srcOrd="3" destOrd="0" parTransId="{25878256-E245-4ED0-90B1-7B88C7AC5F19}" sibTransId="{F0832B7D-1CF2-4BE0-8D95-907C26C5B8DF}"/>
    <dgm:cxn modelId="{ED5183A9-9773-4E16-A680-2DCC2C96C4B3}" srcId="{D82EA1DC-36A3-4943-BA96-DEDC990924D6}" destId="{46E084DA-28AB-4B6B-BC7B-A5BCC12AFCAE}" srcOrd="0" destOrd="0" parTransId="{167BF688-DFF6-48FD-ADF1-29A5C8117EAF}" sibTransId="{3E9A0FD4-D153-4499-8278-A54673D888E4}"/>
    <dgm:cxn modelId="{E0D3D2DD-6FD3-43E1-800E-BDA936F58AE8}" type="presOf" srcId="{640850AC-576F-479D-9E3F-6759A9F2C459}" destId="{699921F9-D6ED-4B3F-91BB-A401E6A93E7A}" srcOrd="0" destOrd="0" presId="urn:microsoft.com/office/officeart/2008/layout/CaptionedPictures"/>
    <dgm:cxn modelId="{A30BDDEB-C83D-4011-A609-7ECB836F746A}" type="presOf" srcId="{E2EBEB71-5272-4878-9879-A3CBAA152BC0}" destId="{EF946171-FF3D-426C-ABF6-CA1AC2750F5B}" srcOrd="0" destOrd="0" presId="urn:microsoft.com/office/officeart/2008/layout/CaptionedPictures"/>
    <dgm:cxn modelId="{301A7FF3-5E1B-4FBA-A6A3-EEC9F718C829}" srcId="{D82EA1DC-36A3-4943-BA96-DEDC990924D6}" destId="{E2EBEB71-5272-4878-9879-A3CBAA152BC0}" srcOrd="2" destOrd="0" parTransId="{2014B7F3-1FEF-4606-9E42-016D96B90407}" sibTransId="{D5648C24-9292-4107-AC23-1CB7863B54E0}"/>
    <dgm:cxn modelId="{04F293F9-F755-4CB3-9A37-FAF6FB1A3979}" srcId="{D82EA1DC-36A3-4943-BA96-DEDC990924D6}" destId="{CFEDDCE4-7B17-4707-8000-0AE5F695C92D}" srcOrd="1" destOrd="0" parTransId="{599DAB34-04B7-42A2-B859-084EBFDA48D3}" sibTransId="{F8080010-3FD1-4BA9-81FF-AAB28A947F29}"/>
    <dgm:cxn modelId="{223E60FA-859D-4A62-8280-3C76251E3588}" type="presOf" srcId="{950AF8DA-EB3C-4CE5-9652-6B7E6516EEB0}" destId="{AECB9781-148B-4043-9016-8C1FD8007A30}" srcOrd="0" destOrd="0" presId="urn:microsoft.com/office/officeart/2008/layout/CaptionedPictures"/>
    <dgm:cxn modelId="{F64969FA-4BB8-410B-AE24-76A3C1147444}" type="presOf" srcId="{CFEDDCE4-7B17-4707-8000-0AE5F695C92D}" destId="{E398778F-57F4-4102-81D6-C6BEF381D8FF}" srcOrd="0" destOrd="0" presId="urn:microsoft.com/office/officeart/2008/layout/CaptionedPictures"/>
    <dgm:cxn modelId="{FE254176-65B1-4A45-BE13-4507669B1BC2}" type="presParOf" srcId="{4AC48EA6-ABA9-4EDD-941C-06AB9A130202}" destId="{995CA328-FA9E-4114-BCC4-887BEC234022}" srcOrd="0" destOrd="0" presId="urn:microsoft.com/office/officeart/2008/layout/CaptionedPictures"/>
    <dgm:cxn modelId="{0B440A13-8850-4DC9-BC60-67A523D18B52}" type="presParOf" srcId="{995CA328-FA9E-4114-BCC4-887BEC234022}" destId="{7243B26A-ABC7-40E9-8B6B-B04DBABBDB68}" srcOrd="0" destOrd="0" presId="urn:microsoft.com/office/officeart/2008/layout/CaptionedPictures"/>
    <dgm:cxn modelId="{51794442-B8E3-402C-B262-7A4FD6705A50}" type="presParOf" srcId="{995CA328-FA9E-4114-BCC4-887BEC234022}" destId="{18E61B75-F251-4044-BDF5-94EAA84DBA9A}" srcOrd="1" destOrd="0" presId="urn:microsoft.com/office/officeart/2008/layout/CaptionedPictures"/>
    <dgm:cxn modelId="{7D16629B-676C-492F-80C9-27219BDA56C8}" type="presParOf" srcId="{995CA328-FA9E-4114-BCC4-887BEC234022}" destId="{9EF4FF7D-E6E5-42B2-9A43-08FA18730B78}" srcOrd="2" destOrd="0" presId="urn:microsoft.com/office/officeart/2008/layout/CaptionedPictures"/>
    <dgm:cxn modelId="{01C9E42A-0F8D-4308-A417-68188B36212F}" type="presParOf" srcId="{9EF4FF7D-E6E5-42B2-9A43-08FA18730B78}" destId="{CEF58C65-27A0-41F4-851E-1D3504EADA16}" srcOrd="0" destOrd="0" presId="urn:microsoft.com/office/officeart/2008/layout/CaptionedPictures"/>
    <dgm:cxn modelId="{B80531EC-23B4-45A2-B95D-27C8C120D0E3}" type="presParOf" srcId="{9EF4FF7D-E6E5-42B2-9A43-08FA18730B78}" destId="{9498B362-23AB-4522-812D-3E6F44378514}" srcOrd="1" destOrd="0" presId="urn:microsoft.com/office/officeart/2008/layout/CaptionedPictures"/>
    <dgm:cxn modelId="{C66DCAF3-5167-4C88-8DC4-F62FBCCE629C}" type="presParOf" srcId="{4AC48EA6-ABA9-4EDD-941C-06AB9A130202}" destId="{750EF768-58D9-4F92-80AC-CA2B11A9DBF4}" srcOrd="1" destOrd="0" presId="urn:microsoft.com/office/officeart/2008/layout/CaptionedPictures"/>
    <dgm:cxn modelId="{401CAE4C-47A3-408E-8BCF-612DE21673B4}" type="presParOf" srcId="{4AC48EA6-ABA9-4EDD-941C-06AB9A130202}" destId="{A7DC1F43-0400-4DF4-B415-003031C09EB4}" srcOrd="2" destOrd="0" presId="urn:microsoft.com/office/officeart/2008/layout/CaptionedPictures"/>
    <dgm:cxn modelId="{435396BD-A2C7-47EB-A24C-2EBC03D36423}" type="presParOf" srcId="{A7DC1F43-0400-4DF4-B415-003031C09EB4}" destId="{5DC6D08A-1D14-47B4-8BD4-14A7CD7693E2}" srcOrd="0" destOrd="0" presId="urn:microsoft.com/office/officeart/2008/layout/CaptionedPictures"/>
    <dgm:cxn modelId="{13CB0CC1-3DBE-493B-991B-92AD90D78160}" type="presParOf" srcId="{A7DC1F43-0400-4DF4-B415-003031C09EB4}" destId="{03D31855-E76A-4A4C-80B9-D64FD00E5F93}" srcOrd="1" destOrd="0" presId="urn:microsoft.com/office/officeart/2008/layout/CaptionedPictures"/>
    <dgm:cxn modelId="{06884F89-B353-4FF5-ADC6-6AC8D8BBAA47}" type="presParOf" srcId="{A7DC1F43-0400-4DF4-B415-003031C09EB4}" destId="{7B995AD5-6BA0-4878-B03A-D5132D7E19E4}" srcOrd="2" destOrd="0" presId="urn:microsoft.com/office/officeart/2008/layout/CaptionedPictures"/>
    <dgm:cxn modelId="{0D553061-4263-470B-A3C4-0C4D12EA4DD6}" type="presParOf" srcId="{7B995AD5-6BA0-4878-B03A-D5132D7E19E4}" destId="{A35840E0-2286-4F14-9B8F-3204DD09D72B}" srcOrd="0" destOrd="0" presId="urn:microsoft.com/office/officeart/2008/layout/CaptionedPictures"/>
    <dgm:cxn modelId="{2602589E-641C-4425-A535-8C07473C4DB6}" type="presParOf" srcId="{7B995AD5-6BA0-4878-B03A-D5132D7E19E4}" destId="{E398778F-57F4-4102-81D6-C6BEF381D8FF}" srcOrd="1" destOrd="0" presId="urn:microsoft.com/office/officeart/2008/layout/CaptionedPictures"/>
    <dgm:cxn modelId="{FAF49307-FBE3-4893-9DA5-60B3A75A783B}" type="presParOf" srcId="{4AC48EA6-ABA9-4EDD-941C-06AB9A130202}" destId="{652FF3B0-D529-4876-ABD6-A60E85611B61}" srcOrd="3" destOrd="0" presId="urn:microsoft.com/office/officeart/2008/layout/CaptionedPictures"/>
    <dgm:cxn modelId="{B62094B7-CB25-479D-B900-A18CCE6386FF}" type="presParOf" srcId="{4AC48EA6-ABA9-4EDD-941C-06AB9A130202}" destId="{7A1154A5-61E7-4D1A-AAD9-1F8450ABEA43}" srcOrd="4" destOrd="0" presId="urn:microsoft.com/office/officeart/2008/layout/CaptionedPictures"/>
    <dgm:cxn modelId="{8621C92D-A98C-462A-9B31-365FA93D91A3}" type="presParOf" srcId="{7A1154A5-61E7-4D1A-AAD9-1F8450ABEA43}" destId="{E013D67B-D912-42B0-802F-58BA75A4CF80}" srcOrd="0" destOrd="0" presId="urn:microsoft.com/office/officeart/2008/layout/CaptionedPictures"/>
    <dgm:cxn modelId="{B5713E5F-75F2-4375-9039-E4F134ADAD4A}" type="presParOf" srcId="{7A1154A5-61E7-4D1A-AAD9-1F8450ABEA43}" destId="{BA25C612-DE83-492E-9D22-049EB2B57CB0}" srcOrd="1" destOrd="0" presId="urn:microsoft.com/office/officeart/2008/layout/CaptionedPictures"/>
    <dgm:cxn modelId="{64339673-E361-493C-B7C7-A6C85AE45F2E}" type="presParOf" srcId="{7A1154A5-61E7-4D1A-AAD9-1F8450ABEA43}" destId="{B0B55C8B-8C22-43BD-B1E2-2CFF9676126F}" srcOrd="2" destOrd="0" presId="urn:microsoft.com/office/officeart/2008/layout/CaptionedPictures"/>
    <dgm:cxn modelId="{3C920E11-E2E0-4103-AA63-FFDDC4D9E741}" type="presParOf" srcId="{B0B55C8B-8C22-43BD-B1E2-2CFF9676126F}" destId="{8D3E5DC0-39CB-4DF7-9D80-F3125FF4651E}" srcOrd="0" destOrd="0" presId="urn:microsoft.com/office/officeart/2008/layout/CaptionedPictures"/>
    <dgm:cxn modelId="{6DFF37CE-E142-41A5-A799-0950F9EA3F69}" type="presParOf" srcId="{B0B55C8B-8C22-43BD-B1E2-2CFF9676126F}" destId="{EF946171-FF3D-426C-ABF6-CA1AC2750F5B}" srcOrd="1" destOrd="0" presId="urn:microsoft.com/office/officeart/2008/layout/CaptionedPictures"/>
    <dgm:cxn modelId="{483483A7-C598-4F7B-BD38-51386741264A}" type="presParOf" srcId="{4AC48EA6-ABA9-4EDD-941C-06AB9A130202}" destId="{416AE802-86B6-47D0-91C2-9A77C636FAD5}" srcOrd="5" destOrd="0" presId="urn:microsoft.com/office/officeart/2008/layout/CaptionedPictures"/>
    <dgm:cxn modelId="{6B415ABE-C8EB-4AB4-81E2-868912132CA7}" type="presParOf" srcId="{4AC48EA6-ABA9-4EDD-941C-06AB9A130202}" destId="{310DE1E4-2AC2-4C79-8CC1-00A83BCEF957}" srcOrd="6" destOrd="0" presId="urn:microsoft.com/office/officeart/2008/layout/CaptionedPictures"/>
    <dgm:cxn modelId="{74BF8D49-6371-42E3-A1B2-C2E7587857E6}" type="presParOf" srcId="{310DE1E4-2AC2-4C79-8CC1-00A83BCEF957}" destId="{EB7B4A5C-5D1B-4351-A231-2398862677F3}" srcOrd="0" destOrd="0" presId="urn:microsoft.com/office/officeart/2008/layout/CaptionedPictures"/>
    <dgm:cxn modelId="{EE3059FD-E583-4A80-9111-584ED8062383}" type="presParOf" srcId="{310DE1E4-2AC2-4C79-8CC1-00A83BCEF957}" destId="{B68FF426-7EA2-413F-A5F6-688D66303E34}" srcOrd="1" destOrd="0" presId="urn:microsoft.com/office/officeart/2008/layout/CaptionedPictures"/>
    <dgm:cxn modelId="{8BE243CF-B7EC-46E4-B192-C40B0813DFC7}" type="presParOf" srcId="{310DE1E4-2AC2-4C79-8CC1-00A83BCEF957}" destId="{9843596A-B473-4176-851F-E9A682384D30}" srcOrd="2" destOrd="0" presId="urn:microsoft.com/office/officeart/2008/layout/CaptionedPictures"/>
    <dgm:cxn modelId="{1AF9B728-EE12-47BF-82A7-164C86278FCB}" type="presParOf" srcId="{9843596A-B473-4176-851F-E9A682384D30}" destId="{DD24333B-B6A3-4C85-A464-A4BC7B460B0E}" srcOrd="0" destOrd="0" presId="urn:microsoft.com/office/officeart/2008/layout/CaptionedPictures"/>
    <dgm:cxn modelId="{975EA36D-B5C8-44B5-98ED-6AE59AA9A1EF}" type="presParOf" srcId="{9843596A-B473-4176-851F-E9A682384D30}" destId="{0D807B5A-6069-4193-9921-68B6C5856691}" srcOrd="1" destOrd="0" presId="urn:microsoft.com/office/officeart/2008/layout/CaptionedPictures"/>
    <dgm:cxn modelId="{433B2761-60B6-4A57-AEDD-508EAD05B5D0}" type="presParOf" srcId="{4AC48EA6-ABA9-4EDD-941C-06AB9A130202}" destId="{D282564E-9C40-4817-8BF9-25B8CFC3E572}" srcOrd="7" destOrd="0" presId="urn:microsoft.com/office/officeart/2008/layout/CaptionedPictures"/>
    <dgm:cxn modelId="{B9887D02-0245-44AC-9A3B-F6DC9B23A894}" type="presParOf" srcId="{4AC48EA6-ABA9-4EDD-941C-06AB9A130202}" destId="{26D8A12D-4E0B-4140-998F-FE29D80CB224}" srcOrd="8" destOrd="0" presId="urn:microsoft.com/office/officeart/2008/layout/CaptionedPictures"/>
    <dgm:cxn modelId="{503864AB-431E-47AB-A689-BB887A3A2BA0}" type="presParOf" srcId="{26D8A12D-4E0B-4140-998F-FE29D80CB224}" destId="{C3DC016E-5B69-4B4F-907A-343571AB5864}" srcOrd="0" destOrd="0" presId="urn:microsoft.com/office/officeart/2008/layout/CaptionedPictures"/>
    <dgm:cxn modelId="{73FF1B3B-2862-4DC0-B487-76AED50FE640}" type="presParOf" srcId="{26D8A12D-4E0B-4140-998F-FE29D80CB224}" destId="{3C11F496-E3FA-45A3-8D9F-1EB752CF27FC}" srcOrd="1" destOrd="0" presId="urn:microsoft.com/office/officeart/2008/layout/CaptionedPictures"/>
    <dgm:cxn modelId="{4DCA4890-CA3A-4A9E-A6B8-3A9A49F7D824}" type="presParOf" srcId="{26D8A12D-4E0B-4140-998F-FE29D80CB224}" destId="{D4391C14-CD50-430F-B9F9-DA0EC3ABB6AA}" srcOrd="2" destOrd="0" presId="urn:microsoft.com/office/officeart/2008/layout/CaptionedPictures"/>
    <dgm:cxn modelId="{94759619-EFDB-4B36-89C8-6F64FD8EBA08}" type="presParOf" srcId="{D4391C14-CD50-430F-B9F9-DA0EC3ABB6AA}" destId="{B66207E5-77D2-4551-87AE-250EC80F8448}" srcOrd="0" destOrd="0" presId="urn:microsoft.com/office/officeart/2008/layout/CaptionedPictures"/>
    <dgm:cxn modelId="{124F8987-1DDA-463E-B70B-ADA6C4D994C6}" type="presParOf" srcId="{D4391C14-CD50-430F-B9F9-DA0EC3ABB6AA}" destId="{699921F9-D6ED-4B3F-91BB-A401E6A93E7A}" srcOrd="1" destOrd="0" presId="urn:microsoft.com/office/officeart/2008/layout/CaptionedPictures"/>
    <dgm:cxn modelId="{EA590F98-6E90-46A3-BD13-8823DB3A293A}" type="presParOf" srcId="{4AC48EA6-ABA9-4EDD-941C-06AB9A130202}" destId="{C743BFF3-27BC-4002-A419-6B55EA6099BB}" srcOrd="9" destOrd="0" presId="urn:microsoft.com/office/officeart/2008/layout/CaptionedPictures"/>
    <dgm:cxn modelId="{F61FD94C-3211-4BAB-9EBF-323B1DD36662}" type="presParOf" srcId="{4AC48EA6-ABA9-4EDD-941C-06AB9A130202}" destId="{37CEF9AA-A661-4E09-B254-3A1219873522}" srcOrd="10" destOrd="0" presId="urn:microsoft.com/office/officeart/2008/layout/CaptionedPictures"/>
    <dgm:cxn modelId="{0E667032-8E22-418D-90C5-60F6118E4AA1}" type="presParOf" srcId="{37CEF9AA-A661-4E09-B254-3A1219873522}" destId="{50CFA79D-E9D1-401B-A51A-D273B51DEC66}" srcOrd="0" destOrd="0" presId="urn:microsoft.com/office/officeart/2008/layout/CaptionedPictures"/>
    <dgm:cxn modelId="{D0AD2F9F-0592-49BA-A2ED-DB61608EAC6A}" type="presParOf" srcId="{37CEF9AA-A661-4E09-B254-3A1219873522}" destId="{FA22FFAB-63FC-4E75-B764-B154CFA52A25}" srcOrd="1" destOrd="0" presId="urn:microsoft.com/office/officeart/2008/layout/CaptionedPictures"/>
    <dgm:cxn modelId="{0059E3E0-2C27-4E25-9070-AA6D8F56CF16}" type="presParOf" srcId="{37CEF9AA-A661-4E09-B254-3A1219873522}" destId="{49B4E09B-EFF5-49B2-8CA8-DFEAB5B4A017}" srcOrd="2" destOrd="0" presId="urn:microsoft.com/office/officeart/2008/layout/CaptionedPictures"/>
    <dgm:cxn modelId="{CAD9C26C-7441-4469-A97A-F79700BCA771}" type="presParOf" srcId="{49B4E09B-EFF5-49B2-8CA8-DFEAB5B4A017}" destId="{41DFEF76-6E9F-495B-881C-582867A02EBA}" srcOrd="0" destOrd="0" presId="urn:microsoft.com/office/officeart/2008/layout/CaptionedPictures"/>
    <dgm:cxn modelId="{745F03E1-AA7C-44C1-98B4-F2BAFF597023}" type="presParOf" srcId="{49B4E09B-EFF5-49B2-8CA8-DFEAB5B4A017}" destId="{055FFAE5-2DE3-4901-B83D-DE4A7A5FA988}" srcOrd="1" destOrd="0" presId="urn:microsoft.com/office/officeart/2008/layout/CaptionedPictures"/>
    <dgm:cxn modelId="{0C2A3E93-7DC1-4CCF-8ECB-C8DFB82C43DF}" type="presParOf" srcId="{4AC48EA6-ABA9-4EDD-941C-06AB9A130202}" destId="{266B5920-859D-4646-8164-8EFFA2AA40F8}" srcOrd="11" destOrd="0" presId="urn:microsoft.com/office/officeart/2008/layout/CaptionedPictures"/>
    <dgm:cxn modelId="{7BD83A2C-C905-442D-8041-3AAFABAD1D37}" type="presParOf" srcId="{4AC48EA6-ABA9-4EDD-941C-06AB9A130202}" destId="{878BD112-F8AA-4005-B81C-C64E5DCE3C4D}" srcOrd="12" destOrd="0" presId="urn:microsoft.com/office/officeart/2008/layout/CaptionedPictures"/>
    <dgm:cxn modelId="{0AB30427-9B2C-49E0-BFCF-BC6540C98E73}" type="presParOf" srcId="{878BD112-F8AA-4005-B81C-C64E5DCE3C4D}" destId="{02803E7F-52D7-4DEC-AA86-733EF91C0A05}" srcOrd="0" destOrd="0" presId="urn:microsoft.com/office/officeart/2008/layout/CaptionedPictures"/>
    <dgm:cxn modelId="{BF996091-77B6-4F54-B151-61B28D279195}" type="presParOf" srcId="{878BD112-F8AA-4005-B81C-C64E5DCE3C4D}" destId="{753F319B-A25E-4636-AF28-7317B7017DE1}" srcOrd="1" destOrd="0" presId="urn:microsoft.com/office/officeart/2008/layout/CaptionedPictures"/>
    <dgm:cxn modelId="{4C2B9DA5-07B9-4B53-97E7-6050C78720DF}" type="presParOf" srcId="{878BD112-F8AA-4005-B81C-C64E5DCE3C4D}" destId="{D91799FD-2E4C-4CB2-B485-41D0071E9A2F}" srcOrd="2" destOrd="0" presId="urn:microsoft.com/office/officeart/2008/layout/CaptionedPictures"/>
    <dgm:cxn modelId="{DE325F3B-BA17-4119-AE11-C0F5123F1093}" type="presParOf" srcId="{D91799FD-2E4C-4CB2-B485-41D0071E9A2F}" destId="{77CEDFE4-066F-4C56-9D87-451143D3FAC4}" srcOrd="0" destOrd="0" presId="urn:microsoft.com/office/officeart/2008/layout/CaptionedPictures"/>
    <dgm:cxn modelId="{A413480E-2647-406B-8AE3-8E9AA063B09C}" type="presParOf" srcId="{D91799FD-2E4C-4CB2-B485-41D0071E9A2F}" destId="{616BD92D-F8C8-4549-A742-4A1AC190534F}" srcOrd="1" destOrd="0" presId="urn:microsoft.com/office/officeart/2008/layout/CaptionedPictures"/>
    <dgm:cxn modelId="{BF54E2F4-605B-4010-9584-FED272323A82}" type="presParOf" srcId="{4AC48EA6-ABA9-4EDD-941C-06AB9A130202}" destId="{7C9DE6F2-EF33-4FFD-8BF3-23AEDA6091AB}" srcOrd="13" destOrd="0" presId="urn:microsoft.com/office/officeart/2008/layout/CaptionedPictures"/>
    <dgm:cxn modelId="{2502577F-E6E6-43C4-B2F8-2D2360213FF0}" type="presParOf" srcId="{4AC48EA6-ABA9-4EDD-941C-06AB9A130202}" destId="{3DA679B2-A79E-4350-8974-82731A1EA541}" srcOrd="14" destOrd="0" presId="urn:microsoft.com/office/officeart/2008/layout/CaptionedPictures"/>
    <dgm:cxn modelId="{17C2BDD5-4198-41CB-9DC1-4C37CC09D42F}" type="presParOf" srcId="{3DA679B2-A79E-4350-8974-82731A1EA541}" destId="{1E604A9F-ABE2-48C4-B7C7-EECA678A9097}" srcOrd="0" destOrd="0" presId="urn:microsoft.com/office/officeart/2008/layout/CaptionedPictures"/>
    <dgm:cxn modelId="{DDDBEC1B-6755-4BEB-9658-1767588DBC23}" type="presParOf" srcId="{3DA679B2-A79E-4350-8974-82731A1EA541}" destId="{5B408CD3-3AE7-474D-9D8B-B7866505454E}" srcOrd="1" destOrd="0" presId="urn:microsoft.com/office/officeart/2008/layout/CaptionedPictures"/>
    <dgm:cxn modelId="{06D8E5C3-BFFC-43E8-B8E0-322678427214}" type="presParOf" srcId="{3DA679B2-A79E-4350-8974-82731A1EA541}" destId="{9E46158F-EB5D-44CB-959D-A91109D2323F}" srcOrd="2" destOrd="0" presId="urn:microsoft.com/office/officeart/2008/layout/CaptionedPictures"/>
    <dgm:cxn modelId="{6C7D66E6-AEA7-4640-A23E-10903FD84B8A}" type="presParOf" srcId="{9E46158F-EB5D-44CB-959D-A91109D2323F}" destId="{B32F1C2F-09CD-44BC-BF17-CBB54B1D5D2B}" srcOrd="0" destOrd="0" presId="urn:microsoft.com/office/officeart/2008/layout/CaptionedPictures"/>
    <dgm:cxn modelId="{E0BEC2C5-D155-4782-9A1D-2F4276EF89A5}" type="presParOf" srcId="{9E46158F-EB5D-44CB-959D-A91109D2323F}" destId="{AECB9781-148B-4043-9016-8C1FD8007A3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C548-B9F3-44E2-B1C9-79A79B4E5E86}">
      <dsp:nvSpPr>
        <dsp:cNvPr id="0" name=""/>
        <dsp:cNvSpPr/>
      </dsp:nvSpPr>
      <dsp:spPr>
        <a:xfrm>
          <a:off x="6341" y="265026"/>
          <a:ext cx="1990148" cy="856788"/>
        </a:xfrm>
        <a:prstGeom prst="chevron">
          <a:avLst/>
        </a:prstGeom>
        <a:solidFill>
          <a:srgbClr val="3A43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/>
            <a:t>Encoder</a:t>
          </a:r>
        </a:p>
      </dsp:txBody>
      <dsp:txXfrm>
        <a:off x="434735" y="265026"/>
        <a:ext cx="1133360" cy="856788"/>
      </dsp:txXfrm>
    </dsp:sp>
    <dsp:sp modelId="{842E64F2-0FAB-4609-BC18-68F99064C138}">
      <dsp:nvSpPr>
        <dsp:cNvPr id="0" name=""/>
        <dsp:cNvSpPr/>
      </dsp:nvSpPr>
      <dsp:spPr>
        <a:xfrm>
          <a:off x="1718034" y="337853"/>
          <a:ext cx="2203486" cy="711134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Semantische Repräsentation</a:t>
          </a:r>
        </a:p>
      </dsp:txBody>
      <dsp:txXfrm>
        <a:off x="2073601" y="337853"/>
        <a:ext cx="1492352" cy="711134"/>
      </dsp:txXfrm>
    </dsp:sp>
    <dsp:sp modelId="{067624CF-8D53-4AAA-AC7B-32F439AD82D4}">
      <dsp:nvSpPr>
        <dsp:cNvPr id="0" name=""/>
        <dsp:cNvSpPr/>
      </dsp:nvSpPr>
      <dsp:spPr>
        <a:xfrm>
          <a:off x="3572594" y="259966"/>
          <a:ext cx="2116834" cy="866908"/>
        </a:xfrm>
        <a:prstGeom prst="chevron">
          <a:avLst/>
        </a:prstGeom>
        <a:solidFill>
          <a:srgbClr val="3A43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/>
              </a:solidFill>
            </a:rPr>
            <a:t>Decoder</a:t>
          </a:r>
        </a:p>
      </dsp:txBody>
      <dsp:txXfrm>
        <a:off x="4006048" y="259966"/>
        <a:ext cx="1249926" cy="866908"/>
      </dsp:txXfrm>
    </dsp:sp>
    <dsp:sp modelId="{293F0B7B-5B84-471A-831C-7ADCDF3B57C5}">
      <dsp:nvSpPr>
        <dsp:cNvPr id="0" name=""/>
        <dsp:cNvSpPr/>
      </dsp:nvSpPr>
      <dsp:spPr>
        <a:xfrm>
          <a:off x="5423860" y="337853"/>
          <a:ext cx="1939033" cy="711134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Übersetzung</a:t>
          </a:r>
        </a:p>
      </dsp:txBody>
      <dsp:txXfrm>
        <a:off x="5779427" y="337853"/>
        <a:ext cx="1227899" cy="71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F9010-1ECB-4C7D-BC2A-A2BA60B929F6}">
      <dsp:nvSpPr>
        <dsp:cNvPr id="0" name=""/>
        <dsp:cNvSpPr/>
      </dsp:nvSpPr>
      <dsp:spPr>
        <a:xfrm>
          <a:off x="0" y="481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solidFill>
                <a:srgbClr val="3A4351"/>
              </a:solidFill>
            </a:rPr>
            <a:t>hə‘ləʊ</a:t>
          </a:r>
          <a:r>
            <a:rPr lang="de-DE" sz="2300" kern="1200" dirty="0">
              <a:solidFill>
                <a:srgbClr val="3A4351"/>
              </a:solidFill>
            </a:rPr>
            <a:t>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‚</a:t>
          </a:r>
          <a:r>
            <a:rPr lang="de-DE" sz="2300" kern="1200" dirty="0" err="1">
              <a:solidFill>
                <a:srgbClr val="3A4351"/>
              </a:solidFill>
            </a:rPr>
            <a:t>wAɜ:ld</a:t>
          </a:r>
          <a:endParaRPr lang="de-DE" sz="2300" kern="1200" dirty="0">
            <a:solidFill>
              <a:srgbClr val="3A4351"/>
            </a:solidFill>
          </a:endParaRPr>
        </a:p>
      </dsp:txBody>
      <dsp:txXfrm>
        <a:off x="212800" y="213281"/>
        <a:ext cx="1027492" cy="1027492"/>
      </dsp:txXfrm>
    </dsp:sp>
    <dsp:sp modelId="{8C88AAFD-2E86-4A92-9FD9-13EC394C7DBD}">
      <dsp:nvSpPr>
        <dsp:cNvPr id="0" name=""/>
        <dsp:cNvSpPr/>
      </dsp:nvSpPr>
      <dsp:spPr>
        <a:xfrm rot="21599702">
          <a:off x="1464637" y="30461"/>
          <a:ext cx="1139534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FF9900"/>
            </a:solidFill>
          </a:endParaRPr>
        </a:p>
      </dsp:txBody>
      <dsp:txXfrm>
        <a:off x="1464637" y="128551"/>
        <a:ext cx="992409" cy="294250"/>
      </dsp:txXfrm>
    </dsp:sp>
    <dsp:sp modelId="{30884585-463C-40C2-9854-71B4DA34954B}">
      <dsp:nvSpPr>
        <dsp:cNvPr id="0" name=""/>
        <dsp:cNvSpPr/>
      </dsp:nvSpPr>
      <dsp:spPr>
        <a:xfrm>
          <a:off x="2557244" y="240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solidFill>
                <a:srgbClr val="3A4351"/>
              </a:solidFill>
            </a:rPr>
            <a:t>Hello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World</a:t>
          </a:r>
        </a:p>
      </dsp:txBody>
      <dsp:txXfrm>
        <a:off x="2770044" y="213040"/>
        <a:ext cx="1027492" cy="1027492"/>
      </dsp:txXfrm>
    </dsp:sp>
    <dsp:sp modelId="{DF96941C-6F82-4AD6-A9D8-2629D7CECFB3}">
      <dsp:nvSpPr>
        <dsp:cNvPr id="0" name=""/>
        <dsp:cNvSpPr/>
      </dsp:nvSpPr>
      <dsp:spPr>
        <a:xfrm rot="10799651">
          <a:off x="1416779" y="953026"/>
          <a:ext cx="1139395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252F3E"/>
            </a:solidFill>
          </a:endParaRPr>
        </a:p>
      </dsp:txBody>
      <dsp:txXfrm rot="10800000">
        <a:off x="1563904" y="1051103"/>
        <a:ext cx="992270" cy="294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3B26A-ABC7-40E9-8B6B-B04DBABBDB68}">
      <dsp:nvSpPr>
        <dsp:cNvPr id="0" name=""/>
        <dsp:cNvSpPr/>
      </dsp:nvSpPr>
      <dsp:spPr>
        <a:xfrm>
          <a:off x="882" y="38494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1B75-F251-4044-BDF5-94EAA84DBA9A}">
      <dsp:nvSpPr>
        <dsp:cNvPr id="0" name=""/>
        <dsp:cNvSpPr/>
      </dsp:nvSpPr>
      <dsp:spPr>
        <a:xfrm>
          <a:off x="54860" y="451627"/>
          <a:ext cx="971609" cy="825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8B362-23AB-4522-812D-3E6F44378514}">
      <dsp:nvSpPr>
        <dsp:cNvPr id="0" name=""/>
        <dsp:cNvSpPr/>
      </dsp:nvSpPr>
      <dsp:spPr>
        <a:xfrm>
          <a:off x="54860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.NET</a:t>
          </a:r>
        </a:p>
      </dsp:txBody>
      <dsp:txXfrm>
        <a:off x="54860" y="1277177"/>
        <a:ext cx="971609" cy="342920"/>
      </dsp:txXfrm>
    </dsp:sp>
    <dsp:sp modelId="{5DC6D08A-1D14-47B4-8BD4-14A7CD7693E2}">
      <dsp:nvSpPr>
        <dsp:cNvPr id="0" name=""/>
        <dsp:cNvSpPr/>
      </dsp:nvSpPr>
      <dsp:spPr>
        <a:xfrm>
          <a:off x="1259243" y="38494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31855-E76A-4A4C-80B9-D64FD00E5F93}">
      <dsp:nvSpPr>
        <dsp:cNvPr id="0" name=""/>
        <dsp:cNvSpPr/>
      </dsp:nvSpPr>
      <dsp:spPr>
        <a:xfrm>
          <a:off x="1313222" y="451627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179" t="-15145" r="6179" b="-1514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8778F-57F4-4102-81D6-C6BEF381D8FF}">
      <dsp:nvSpPr>
        <dsp:cNvPr id="0" name=""/>
        <dsp:cNvSpPr/>
      </dsp:nvSpPr>
      <dsp:spPr>
        <a:xfrm>
          <a:off x="1313222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C++</a:t>
          </a:r>
        </a:p>
      </dsp:txBody>
      <dsp:txXfrm>
        <a:off x="1313222" y="1277177"/>
        <a:ext cx="971609" cy="342920"/>
      </dsp:txXfrm>
    </dsp:sp>
    <dsp:sp modelId="{E013D67B-D912-42B0-802F-58BA75A4CF80}">
      <dsp:nvSpPr>
        <dsp:cNvPr id="0" name=""/>
        <dsp:cNvSpPr/>
      </dsp:nvSpPr>
      <dsp:spPr>
        <a:xfrm>
          <a:off x="2517605" y="400823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5C612-DE83-492E-9D22-049EB2B57CB0}">
      <dsp:nvSpPr>
        <dsp:cNvPr id="0" name=""/>
        <dsp:cNvSpPr/>
      </dsp:nvSpPr>
      <dsp:spPr>
        <a:xfrm>
          <a:off x="2571583" y="451627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873" t="25571" r="3873" b="255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46171-FF3D-426C-ABF6-CA1AC2750F5B}">
      <dsp:nvSpPr>
        <dsp:cNvPr id="0" name=""/>
        <dsp:cNvSpPr/>
      </dsp:nvSpPr>
      <dsp:spPr>
        <a:xfrm>
          <a:off x="2571583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Go</a:t>
          </a:r>
        </a:p>
      </dsp:txBody>
      <dsp:txXfrm>
        <a:off x="2571583" y="1277177"/>
        <a:ext cx="971609" cy="342920"/>
      </dsp:txXfrm>
    </dsp:sp>
    <dsp:sp modelId="{EB7B4A5C-5D1B-4351-A231-2398862677F3}">
      <dsp:nvSpPr>
        <dsp:cNvPr id="0" name=""/>
        <dsp:cNvSpPr/>
      </dsp:nvSpPr>
      <dsp:spPr>
        <a:xfrm>
          <a:off x="3775966" y="400823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FF426-7EA2-413F-A5F6-688D66303E34}">
      <dsp:nvSpPr>
        <dsp:cNvPr id="0" name=""/>
        <dsp:cNvSpPr/>
      </dsp:nvSpPr>
      <dsp:spPr>
        <a:xfrm>
          <a:off x="3829945" y="427908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324" t="3855" r="22324" b="385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07B5A-6069-4193-9921-68B6C5856691}">
      <dsp:nvSpPr>
        <dsp:cNvPr id="0" name=""/>
        <dsp:cNvSpPr/>
      </dsp:nvSpPr>
      <dsp:spPr>
        <a:xfrm>
          <a:off x="3829945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Java</a:t>
          </a:r>
        </a:p>
      </dsp:txBody>
      <dsp:txXfrm>
        <a:off x="3829945" y="1277177"/>
        <a:ext cx="971609" cy="342920"/>
      </dsp:txXfrm>
    </dsp:sp>
    <dsp:sp modelId="{C3DC016E-5B69-4B4F-907A-343571AB5864}">
      <dsp:nvSpPr>
        <dsp:cNvPr id="0" name=""/>
        <dsp:cNvSpPr/>
      </dsp:nvSpPr>
      <dsp:spPr>
        <a:xfrm>
          <a:off x="882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1F496-E3FA-45A3-8D9F-1EB752CF27FC}">
      <dsp:nvSpPr>
        <dsp:cNvPr id="0" name=""/>
        <dsp:cNvSpPr/>
      </dsp:nvSpPr>
      <dsp:spPr>
        <a:xfrm>
          <a:off x="54860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921F9-D6ED-4B3F-91BB-A401E6A93E7A}">
      <dsp:nvSpPr>
        <dsp:cNvPr id="0" name=""/>
        <dsp:cNvSpPr/>
      </dsp:nvSpPr>
      <dsp:spPr>
        <a:xfrm>
          <a:off x="54860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JavaScript</a:t>
          </a:r>
        </a:p>
      </dsp:txBody>
      <dsp:txXfrm>
        <a:off x="54860" y="2655211"/>
        <a:ext cx="971609" cy="342920"/>
      </dsp:txXfrm>
    </dsp:sp>
    <dsp:sp modelId="{50CFA79D-E9D1-401B-A51A-D273B51DEC66}">
      <dsp:nvSpPr>
        <dsp:cNvPr id="0" name=""/>
        <dsp:cNvSpPr/>
      </dsp:nvSpPr>
      <dsp:spPr>
        <a:xfrm>
          <a:off x="1259243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2FFAB-63FC-4E75-B764-B154CFA52A25}">
      <dsp:nvSpPr>
        <dsp:cNvPr id="0" name=""/>
        <dsp:cNvSpPr/>
      </dsp:nvSpPr>
      <dsp:spPr>
        <a:xfrm>
          <a:off x="1313222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0" b="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FFAE5-2DE3-4901-B83D-DE4A7A5FA988}">
      <dsp:nvSpPr>
        <dsp:cNvPr id="0" name=""/>
        <dsp:cNvSpPr/>
      </dsp:nvSpPr>
      <dsp:spPr>
        <a:xfrm>
          <a:off x="1313222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PHP3</a:t>
          </a:r>
        </a:p>
      </dsp:txBody>
      <dsp:txXfrm>
        <a:off x="1313222" y="2655211"/>
        <a:ext cx="971609" cy="342920"/>
      </dsp:txXfrm>
    </dsp:sp>
    <dsp:sp modelId="{02803E7F-52D7-4DEC-AA86-733EF91C0A05}">
      <dsp:nvSpPr>
        <dsp:cNvPr id="0" name=""/>
        <dsp:cNvSpPr/>
      </dsp:nvSpPr>
      <dsp:spPr>
        <a:xfrm>
          <a:off x="2517605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F319B-A25E-4636-AF28-7317B7017DE1}">
      <dsp:nvSpPr>
        <dsp:cNvPr id="0" name=""/>
        <dsp:cNvSpPr/>
      </dsp:nvSpPr>
      <dsp:spPr>
        <a:xfrm>
          <a:off x="2571583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BD92D-F8C8-4549-A742-4A1AC190534F}">
      <dsp:nvSpPr>
        <dsp:cNvPr id="0" name=""/>
        <dsp:cNvSpPr/>
      </dsp:nvSpPr>
      <dsp:spPr>
        <a:xfrm>
          <a:off x="2571583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Python</a:t>
          </a:r>
        </a:p>
      </dsp:txBody>
      <dsp:txXfrm>
        <a:off x="2571583" y="2655211"/>
        <a:ext cx="971609" cy="342920"/>
      </dsp:txXfrm>
    </dsp:sp>
    <dsp:sp modelId="{1E604A9F-ABE2-48C4-B7C7-EECA678A9097}">
      <dsp:nvSpPr>
        <dsp:cNvPr id="0" name=""/>
        <dsp:cNvSpPr/>
      </dsp:nvSpPr>
      <dsp:spPr>
        <a:xfrm>
          <a:off x="3775966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08CD3-3AE7-474D-9D8B-B7866505454E}">
      <dsp:nvSpPr>
        <dsp:cNvPr id="0" name=""/>
        <dsp:cNvSpPr/>
      </dsp:nvSpPr>
      <dsp:spPr>
        <a:xfrm>
          <a:off x="3829945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9781-148B-4043-9016-8C1FD8007A30}">
      <dsp:nvSpPr>
        <dsp:cNvPr id="0" name=""/>
        <dsp:cNvSpPr/>
      </dsp:nvSpPr>
      <dsp:spPr>
        <a:xfrm>
          <a:off x="3829945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Ruby 3</a:t>
          </a:r>
        </a:p>
      </dsp:txBody>
      <dsp:txXfrm>
        <a:off x="3829945" y="2655211"/>
        <a:ext cx="971609" cy="34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1DBB-797E-4506-A4A1-6C28A1F53B5C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0EC8D-4459-4C5E-9CE4-2601D044F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war es eine einfache Webseite zu erstellen, die den </a:t>
            </a:r>
            <a:r>
              <a:rPr lang="de-DE" dirty="0" err="1"/>
              <a:t>Translate</a:t>
            </a:r>
            <a:r>
              <a:rPr lang="de-DE" dirty="0"/>
              <a:t> Service von AWS mit der Sprachausgabe Polly verbindet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Services sind im ML-Tab von AWS zu finden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17.11.2020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Marius </a:t>
            </a:r>
            <a:r>
              <a:rPr lang="en-US" err="1"/>
              <a:t>Bröcker</a:t>
            </a:r>
            <a:r>
              <a:rPr lang="en-US"/>
              <a:t>, Sebastian </a:t>
            </a:r>
            <a:r>
              <a:rPr lang="en-US" err="1"/>
              <a:t>Wallat</a:t>
            </a:r>
            <a:r>
              <a:rPr lang="en-US"/>
              <a:t>, Julian Fuchs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‹Nr.›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80-59-60.compute-1.amazonaws.com/" TargetMode="External"/><Relationship Id="rId2" Type="http://schemas.openxmlformats.org/officeDocument/2006/relationships/hyperlink" Target="https://github.com/SebastianWallat/AWS_Translate_Poll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ocs.aws.amazon.com/translate/latest/dg/what-i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polly/latest/dg/what-is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olly/latest/dg/what-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252F3E"/>
                </a:solidFill>
              </a:rPr>
              <a:t>         </a:t>
            </a:r>
            <a:r>
              <a:rPr lang="en-US" b="1">
                <a:solidFill>
                  <a:srgbClr val="252F3E"/>
                </a:solidFill>
              </a:rPr>
              <a:t>Translate &amp; Polly</a:t>
            </a:r>
            <a:endParaRPr lang="de-DE" b="1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err="1">
                <a:solidFill>
                  <a:srgbClr val="333333"/>
                </a:solidFill>
              </a:rPr>
              <a:t>Textübersetzung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 err="1">
                <a:solidFill>
                  <a:srgbClr val="333333"/>
                </a:solidFill>
              </a:rPr>
              <a:t>mit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 err="1">
                <a:solidFill>
                  <a:srgbClr val="333333"/>
                </a:solidFill>
              </a:rPr>
              <a:t>Sprachausgabe</a:t>
            </a:r>
            <a:endParaRPr lang="de-DE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Aufruf</a:t>
            </a:r>
            <a:r>
              <a:rPr lang="en-US" dirty="0">
                <a:cs typeface="Calibri Light"/>
              </a:rPr>
              <a:t> der API – Polly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let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params</a:t>
            </a:r>
            <a:r>
              <a:rPr lang="de-DE" sz="2500" dirty="0">
                <a:latin typeface="Consolas"/>
                <a:ea typeface="+mn-lt"/>
                <a:cs typeface="+mn-lt"/>
              </a:rPr>
              <a:t> = {</a:t>
            </a:r>
            <a:br>
              <a:rPr lang="de-DE" sz="2500" dirty="0">
                <a:latin typeface="Consolas"/>
                <a:ea typeface="+mn-lt"/>
                <a:cs typeface="+mn-lt"/>
              </a:rPr>
            </a:br>
            <a:r>
              <a:rPr lang="de-DE" sz="2500" dirty="0">
                <a:latin typeface="Consolas"/>
                <a:ea typeface="+mn-lt"/>
                <a:cs typeface="+mn-lt"/>
              </a:rPr>
              <a:t>	Engine: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engine</a:t>
            </a:r>
            <a:r>
              <a:rPr lang="de-DE" sz="2500" dirty="0">
                <a:latin typeface="Consolas"/>
                <a:ea typeface="+mn-lt"/>
                <a:cs typeface="+mn-lt"/>
              </a:rPr>
              <a:t>,</a:t>
            </a:r>
            <a:endParaRPr lang="en-US" sz="2100" dirty="0"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OutputFormat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"mp3"</a:t>
            </a:r>
            <a:r>
              <a:rPr lang="de-DE" sz="25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</a:t>
            </a:r>
            <a:endParaRPr lang="en-US" sz="2500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SampleRate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"8000"</a:t>
            </a:r>
            <a:r>
              <a:rPr lang="de-DE" sz="25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</a:t>
            </a:r>
            <a:endParaRPr lang="en-US" sz="2500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Text: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text</a:t>
            </a:r>
            <a:r>
              <a:rPr lang="de-DE" sz="2500" dirty="0">
                <a:latin typeface="Consolas"/>
                <a:ea typeface="+mn-lt"/>
                <a:cs typeface="+mn-lt"/>
              </a:rPr>
              <a:t>,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TextType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"</a:t>
            </a:r>
            <a:r>
              <a:rPr lang="de-DE" sz="25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text</a:t>
            </a:r>
            <a:r>
              <a:rPr lang="de-DE" sz="2500" dirty="0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"</a:t>
            </a:r>
            <a:r>
              <a:rPr lang="de-DE" sz="25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</a:t>
            </a:r>
            <a:endParaRPr lang="en-US" sz="2500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VoiceId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voiceId</a:t>
            </a:r>
            <a:endParaRPr lang="en-US" sz="2500" dirty="0">
              <a:solidFill>
                <a:schemeClr val="accent1"/>
              </a:solidFill>
              <a:latin typeface="Consolas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>
                <a:latin typeface="Consolas"/>
                <a:ea typeface="+mn-lt"/>
                <a:cs typeface="+mn-lt"/>
              </a:rPr>
              <a:t> </a:t>
            </a:r>
            <a:r>
              <a:rPr lang="de-DE" sz="2500" dirty="0">
                <a:latin typeface="Consolas"/>
                <a:ea typeface="+mn-lt"/>
                <a:cs typeface="+mn-lt"/>
              </a:rPr>
              <a:t> };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50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polly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.synthesizeSpeech</a:t>
            </a:r>
            <a:r>
              <a:rPr lang="de-DE" sz="2500" dirty="0">
                <a:latin typeface="Consolas"/>
                <a:ea typeface="+mn-lt"/>
                <a:cs typeface="+mn-lt"/>
              </a:rPr>
              <a:t>(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params</a:t>
            </a:r>
            <a:r>
              <a:rPr lang="de-DE" sz="2500" dirty="0">
                <a:latin typeface="Consolas"/>
                <a:ea typeface="+mn-lt"/>
                <a:cs typeface="+mn-lt"/>
              </a:rPr>
              <a:t>, </a:t>
            </a:r>
            <a:r>
              <a:rPr lang="de-DE" sz="25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callback_function</a:t>
            </a:r>
            <a:r>
              <a:rPr lang="de-DE" sz="2500" dirty="0">
                <a:latin typeface="Consolas"/>
                <a:ea typeface="+mn-lt"/>
                <a:cs typeface="+mn-lt"/>
              </a:rPr>
              <a:t>)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endParaRPr lang="en-US" sz="25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87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Aufruf</a:t>
            </a:r>
            <a:r>
              <a:rPr lang="en-US" dirty="0">
                <a:cs typeface="Calibri Light"/>
              </a:rPr>
              <a:t> der API – Polly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92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let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rgbClr val="3883CE"/>
                </a:solidFill>
                <a:latin typeface="Consolas"/>
                <a:ea typeface="+mn-lt"/>
                <a:cs typeface="+mn-lt"/>
              </a:rPr>
              <a:t>voiceData</a:t>
            </a:r>
            <a:r>
              <a:rPr lang="de-DE" sz="2500" dirty="0">
                <a:latin typeface="Consolas"/>
                <a:ea typeface="+mn-lt"/>
                <a:cs typeface="+mn-lt"/>
              </a:rPr>
              <a:t> =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polly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.describeVoices</a:t>
            </a:r>
            <a:r>
              <a:rPr lang="de-DE" sz="2500" dirty="0">
                <a:latin typeface="Consolas"/>
                <a:ea typeface="+mn-lt"/>
                <a:cs typeface="+mn-lt"/>
              </a:rPr>
              <a:t>(</a:t>
            </a:r>
            <a:r>
              <a:rPr lang="de-DE" sz="25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{}</a:t>
            </a:r>
            <a:r>
              <a:rPr lang="de-DE" sz="2500" dirty="0">
                <a:latin typeface="Consolas"/>
                <a:ea typeface="+mn-lt"/>
                <a:cs typeface="+mn-lt"/>
              </a:rPr>
              <a:t>, </a:t>
            </a:r>
            <a:r>
              <a:rPr lang="de-DE" sz="25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callback_function</a:t>
            </a:r>
            <a:r>
              <a:rPr lang="de-DE" sz="2500" dirty="0">
                <a:latin typeface="Consolas"/>
                <a:ea typeface="+mn-lt"/>
                <a:cs typeface="+mn-lt"/>
              </a:rPr>
              <a:t>)</a:t>
            </a:r>
            <a:endParaRPr lang="en-US" sz="2500" dirty="0">
              <a:latin typeface="Consolas"/>
              <a:cs typeface="Calibr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C73BF8-3A83-429A-875D-4B55770F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7" y="2982377"/>
            <a:ext cx="3102242" cy="17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6431-1A2C-4E58-B4AF-984BE3AC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Ergebnis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846A-115A-4F07-9A97-A669EDC0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6990"/>
            <a:ext cx="10515600" cy="1227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b="1" dirty="0">
                <a:ea typeface="+mn-lt"/>
                <a:cs typeface="+mn-lt"/>
              </a:rPr>
              <a:t>GitHub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https://github.com/SebastianWallat/AWS_Translate_Polly</a:t>
            </a:r>
            <a:endParaRPr lang="en-US" sz="2000" dirty="0">
              <a:cs typeface="Calibri"/>
            </a:endParaRPr>
          </a:p>
          <a:p>
            <a:pPr marL="0" indent="0" algn="ctr">
              <a:buNone/>
            </a:pPr>
            <a:r>
              <a:rPr lang="en-US" sz="2000" b="1">
                <a:ea typeface="+mn-lt"/>
                <a:cs typeface="+mn-lt"/>
              </a:rPr>
              <a:t>Demo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  <a:hlinkClick r:id="rId3"/>
              </a:rPr>
              <a:t>http://ec2-3-80-59-60.compute-1.amazonaws.com/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551392-1CB2-4500-9BE6-053D806C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50" y="1640586"/>
            <a:ext cx="9461808" cy="32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Frontend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JS + HTML + CSS </a:t>
            </a:r>
            <a:r>
              <a:rPr lang="de-DE" dirty="0">
                <a:latin typeface="Arial"/>
                <a:ea typeface="+mn-lt"/>
                <a:cs typeface="+mn-lt"/>
              </a:rPr>
              <a:t>→</a:t>
            </a:r>
            <a:r>
              <a:rPr lang="de-DE" dirty="0"/>
              <a:t> klassische Web-Applikation</a:t>
            </a:r>
            <a:endParaRPr lang="de-DE"/>
          </a:p>
          <a:p>
            <a:endParaRPr lang="de-DE">
              <a:cs typeface="Calibri" panose="020F0502020204030204"/>
            </a:endParaRPr>
          </a:p>
          <a:p>
            <a:r>
              <a:rPr lang="de-DE" dirty="0">
                <a:cs typeface="Calibri" panose="020F0502020204030204"/>
              </a:rPr>
              <a:t>Verwendung von Frameworks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</a:t>
            </a:r>
            <a:r>
              <a:rPr lang="de-DE" sz="2300" dirty="0" err="1">
                <a:cs typeface="Calibri" panose="020F0502020204030204"/>
              </a:rPr>
              <a:t>jQuery</a:t>
            </a:r>
            <a:r>
              <a:rPr lang="de-DE" sz="2300" dirty="0">
                <a:cs typeface="Calibri" panose="020F0502020204030204"/>
              </a:rPr>
              <a:t> </a:t>
            </a:r>
            <a:r>
              <a:rPr lang="de-DE" sz="2300" dirty="0">
                <a:latin typeface="Arial"/>
                <a:ea typeface="+mn-lt"/>
                <a:cs typeface="Arial"/>
              </a:rPr>
              <a:t>→</a:t>
            </a:r>
            <a:r>
              <a:rPr lang="de-DE" sz="2300" dirty="0">
                <a:cs typeface="Calibri" panose="020F0502020204030204"/>
              </a:rPr>
              <a:t> DOM Manipulation/Navigation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</a:t>
            </a:r>
            <a:r>
              <a:rPr lang="de-DE" sz="2300" dirty="0">
                <a:ea typeface="+mn-lt"/>
                <a:cs typeface="+mn-lt"/>
              </a:rPr>
              <a:t>Bootstrap </a:t>
            </a:r>
            <a:r>
              <a:rPr lang="de-DE" sz="2300" dirty="0">
                <a:latin typeface="Arial"/>
                <a:ea typeface="+mn-lt"/>
                <a:cs typeface="Arial"/>
              </a:rPr>
              <a:t>→</a:t>
            </a:r>
            <a:r>
              <a:rPr lang="de-DE" sz="2300" dirty="0">
                <a:ea typeface="+mn-lt"/>
                <a:cs typeface="+mn-lt"/>
              </a:rPr>
              <a:t> CSS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AWS-SDK </a:t>
            </a:r>
            <a:r>
              <a:rPr lang="de-DE" sz="2300" dirty="0">
                <a:latin typeface="Arial"/>
                <a:cs typeface="Arial"/>
              </a:rPr>
              <a:t>→</a:t>
            </a:r>
            <a:r>
              <a:rPr lang="de-DE" sz="2300" dirty="0">
                <a:cs typeface="Calibri" panose="020F0502020204030204"/>
              </a:rPr>
              <a:t> Integration von Polly + </a:t>
            </a:r>
            <a:r>
              <a:rPr lang="de-DE" sz="2300" dirty="0" err="1">
                <a:cs typeface="Calibri" panose="020F0502020204030204"/>
              </a:rPr>
              <a:t>Translate</a:t>
            </a:r>
            <a:endParaRPr lang="de-DE" sz="2300" dirty="0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647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89E-BCD2-4E6D-837E-E8F8E546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Backend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EBC1-287C-4ED3-97D3-642A2277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NodeJS</a:t>
            </a:r>
            <a:r>
              <a:rPr lang="de-DE">
                <a:cs typeface="Calibri"/>
              </a:rPr>
              <a:t>-Server</a:t>
            </a:r>
            <a:endParaRPr lang="de-DE" dirty="0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Bereitstellung als Docker-Container</a:t>
            </a: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Web-Server erstellt HTML 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dirty="0">
                <a:cs typeface="Calibri"/>
              </a:rPr>
              <a:t> Übertragung an Client</a:t>
            </a:r>
          </a:p>
        </p:txBody>
      </p:sp>
    </p:spTree>
    <p:extLst>
      <p:ext uri="{BB962C8B-B14F-4D97-AF65-F5344CB8AC3E}">
        <p14:creationId xmlns:p14="http://schemas.microsoft.com/office/powerpoint/2010/main" val="108652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BD1-145B-4982-A052-0D628497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Bereitstellung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1E7F-1470-4745-B8F0-5634B8F5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Nutzung von </a:t>
            </a:r>
            <a:r>
              <a:rPr lang="de-DE" b="1" dirty="0">
                <a:cs typeface="Calibri"/>
              </a:rPr>
              <a:t>AWS EC2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Vereinfachung der Installation auf Server 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dirty="0">
                <a:latin typeface="Calibri"/>
                <a:cs typeface="Arial"/>
              </a:rPr>
              <a:t> Docker</a:t>
            </a:r>
          </a:p>
          <a:p>
            <a:pPr lvl="1"/>
            <a:r>
              <a:rPr lang="de-DE">
                <a:cs typeface="Calibri"/>
              </a:rPr>
              <a:t>Dockerfile</a:t>
            </a:r>
            <a:r>
              <a:rPr lang="de-DE" dirty="0">
                <a:cs typeface="Calibri"/>
              </a:rPr>
              <a:t> beschreibt Container-Image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lokal erstellen &amp; push zur Registry (</a:t>
            </a:r>
            <a:r>
              <a:rPr lang="de-DE" dirty="0" err="1">
                <a:cs typeface="Calibri"/>
              </a:rPr>
              <a:t>cloud</a:t>
            </a:r>
            <a:r>
              <a:rPr lang="de-DE" dirty="0">
                <a:cs typeface="Calibri"/>
              </a:rPr>
              <a:t>)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algn="just"/>
            <a:r>
              <a:rPr lang="de-DE" dirty="0">
                <a:cs typeface="Calibri"/>
              </a:rPr>
              <a:t>auf Server: pull des Images &amp; ausführen</a:t>
            </a:r>
          </a:p>
        </p:txBody>
      </p:sp>
    </p:spTree>
    <p:extLst>
      <p:ext uri="{BB962C8B-B14F-4D97-AF65-F5344CB8AC3E}">
        <p14:creationId xmlns:p14="http://schemas.microsoft.com/office/powerpoint/2010/main" val="11918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F77A7-1223-42CD-9372-B998CBB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129F-DBCA-4CF4-8F04-2F9E348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83" y="2452816"/>
            <a:ext cx="5686168" cy="1952368"/>
          </a:xfrm>
          <a:solidFill>
            <a:schemeClr val="bg1"/>
          </a:solidFill>
          <a:ln>
            <a:solidFill>
              <a:srgbClr val="252F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Eine einfache Webseite erstellen,</a:t>
            </a:r>
            <a:br>
              <a:rPr lang="de-DE" dirty="0"/>
            </a:br>
            <a:r>
              <a:rPr lang="de-DE" dirty="0"/>
              <a:t>die den </a:t>
            </a:r>
            <a:r>
              <a:rPr lang="de-DE" b="1" dirty="0"/>
              <a:t>AWS</a:t>
            </a:r>
            <a:r>
              <a:rPr lang="de-DE" dirty="0"/>
              <a:t>-</a:t>
            </a:r>
            <a:r>
              <a:rPr lang="de-DE" b="1" dirty="0" err="1"/>
              <a:t>Translate</a:t>
            </a:r>
            <a:r>
              <a:rPr lang="de-DE" dirty="0"/>
              <a:t>-Service mit</a:t>
            </a:r>
            <a:br>
              <a:rPr lang="de-DE" dirty="0"/>
            </a:br>
            <a:r>
              <a:rPr lang="de-DE" dirty="0"/>
              <a:t>der Sprachausgabe </a:t>
            </a:r>
            <a:r>
              <a:rPr lang="de-DE" b="1" dirty="0"/>
              <a:t>Polly </a:t>
            </a:r>
            <a:r>
              <a:rPr lang="de-DE" dirty="0"/>
              <a:t>verbindet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9C60D9-7B48-4432-A649-462271FC41E6}"/>
              </a:ext>
            </a:extLst>
          </p:cNvPr>
          <p:cNvGrpSpPr/>
          <p:nvPr/>
        </p:nvGrpSpPr>
        <p:grpSpPr>
          <a:xfrm>
            <a:off x="7703481" y="1000163"/>
            <a:ext cx="2602861" cy="4857674"/>
            <a:chOff x="8979539" y="1596434"/>
            <a:chExt cx="2323056" cy="43354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8F1F32-EDC2-40FE-8819-999725238790}"/>
                </a:ext>
              </a:extLst>
            </p:cNvPr>
            <p:cNvGrpSpPr/>
            <p:nvPr/>
          </p:nvGrpSpPr>
          <p:grpSpPr>
            <a:xfrm>
              <a:off x="8979539" y="1596434"/>
              <a:ext cx="2323056" cy="4335479"/>
              <a:chOff x="9229519" y="1524072"/>
              <a:chExt cx="2323056" cy="4335479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1C3956D1-7D65-485A-9E4A-076C80B3B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17" r="25754"/>
              <a:stretch/>
            </p:blipFill>
            <p:spPr>
              <a:xfrm>
                <a:off x="9229519" y="1551037"/>
                <a:ext cx="2323056" cy="4308514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C373F8C-AB40-4DFC-9765-721B81B30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4147" y="1524072"/>
                <a:ext cx="1081429" cy="333231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B7CE460-EFC6-4ED3-AB50-4EB110562008}"/>
                </a:ext>
              </a:extLst>
            </p:cNvPr>
            <p:cNvSpPr/>
            <p:nvPr/>
          </p:nvSpPr>
          <p:spPr>
            <a:xfrm>
              <a:off x="9597911" y="4157560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5E2C8B-AC99-44D9-ABC6-70C391BB9837}"/>
                </a:ext>
              </a:extLst>
            </p:cNvPr>
            <p:cNvSpPr/>
            <p:nvPr/>
          </p:nvSpPr>
          <p:spPr>
            <a:xfrm>
              <a:off x="9597911" y="5044736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514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750FF5-AA78-4922-8C79-2CE837BCB44A}"/>
              </a:ext>
            </a:extLst>
          </p:cNvPr>
          <p:cNvCxnSpPr>
            <a:cxnSpLocks/>
          </p:cNvCxnSpPr>
          <p:nvPr/>
        </p:nvCxnSpPr>
        <p:spPr>
          <a:xfrm flipV="1">
            <a:off x="5414308" y="4349853"/>
            <a:ext cx="0" cy="591424"/>
          </a:xfrm>
          <a:prstGeom prst="line">
            <a:avLst/>
          </a:prstGeom>
          <a:ln w="19050">
            <a:solidFill>
              <a:srgbClr val="3A4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Translate</a:t>
            </a:r>
            <a:r>
              <a:rPr lang="de-DE" dirty="0"/>
              <a:t>-Service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8020" cy="4351338"/>
          </a:xfrm>
        </p:spPr>
        <p:txBody>
          <a:bodyPr/>
          <a:lstStyle/>
          <a:p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50 verschiedenen Sprachen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Training durch neuronale Netze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498097-F103-459D-AEF5-6CFE4FC8C32D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https://docs.aws.amazon.com/translate/latest/dg/what-is.html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15205-F713-41FD-BF1F-71D968C149AB}"/>
              </a:ext>
            </a:extLst>
          </p:cNvPr>
          <p:cNvSpPr/>
          <p:nvPr/>
        </p:nvSpPr>
        <p:spPr>
          <a:xfrm>
            <a:off x="3649226" y="3248117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9900"/>
                </a:solidFill>
              </a:rPr>
              <a:t>Funktionsweise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18A711-FA04-49F6-A67B-2D60576F9FD4}"/>
              </a:ext>
            </a:extLst>
          </p:cNvPr>
          <p:cNvSpPr/>
          <p:nvPr/>
        </p:nvSpPr>
        <p:spPr>
          <a:xfrm>
            <a:off x="3521196" y="4970555"/>
            <a:ext cx="37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32F3E"/>
                </a:solidFill>
              </a:rPr>
              <a:t>Mechanismen, um kontextspezifische Übersetzung zu ermöglichen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6A86A84-9BA2-475B-85B4-43A2D5D2372E}"/>
              </a:ext>
            </a:extLst>
          </p:cNvPr>
          <p:cNvGraphicFramePr/>
          <p:nvPr/>
        </p:nvGraphicFramePr>
        <p:xfrm>
          <a:off x="909044" y="3429000"/>
          <a:ext cx="7485936" cy="13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218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Normale </a:t>
            </a:r>
            <a:r>
              <a:rPr lang="de-DE" b="1" dirty="0"/>
              <a:t>T</a:t>
            </a:r>
            <a:r>
              <a:rPr lang="de-DE" dirty="0"/>
              <a:t>ext-</a:t>
            </a:r>
            <a:r>
              <a:rPr lang="de-DE" b="1" dirty="0" err="1"/>
              <a:t>T</a:t>
            </a:r>
            <a:r>
              <a:rPr lang="de-DE" dirty="0" err="1"/>
              <a:t>o</a:t>
            </a:r>
            <a:r>
              <a:rPr lang="de-DE" dirty="0"/>
              <a:t>-</a:t>
            </a:r>
            <a:r>
              <a:rPr lang="de-DE" b="1" dirty="0"/>
              <a:t>S</a:t>
            </a:r>
            <a:r>
              <a:rPr lang="de-DE" dirty="0"/>
              <a:t>peech (</a:t>
            </a:r>
            <a:r>
              <a:rPr lang="de-DE" b="1" dirty="0"/>
              <a:t>TTS</a:t>
            </a:r>
            <a:r>
              <a:rPr lang="de-DE" dirty="0"/>
              <a:t>) Synthese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Verkettung der Phoneme (Laute)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20 verschiedenen Sprachen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mit oft verschiedenen "Sprechern"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D893AC6-AFEC-4F86-BB87-350FDA9B8C8E}"/>
              </a:ext>
            </a:extLst>
          </p:cNvPr>
          <p:cNvGrpSpPr/>
          <p:nvPr/>
        </p:nvGrpSpPr>
        <p:grpSpPr>
          <a:xfrm>
            <a:off x="6856607" y="3794394"/>
            <a:ext cx="4133484" cy="1947773"/>
            <a:chOff x="6435456" y="3779520"/>
            <a:chExt cx="4133484" cy="1947773"/>
          </a:xfrm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C623A4C0-86B3-44D3-931C-8FC6BCED9F83}"/>
                </a:ext>
              </a:extLst>
            </p:cNvPr>
            <p:cNvGraphicFramePr/>
            <p:nvPr/>
          </p:nvGraphicFramePr>
          <p:xfrm>
            <a:off x="6558247" y="3779520"/>
            <a:ext cx="4010693" cy="1453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F7ED01-9B54-4038-B971-08FC88C54A2C}"/>
                </a:ext>
              </a:extLst>
            </p:cNvPr>
            <p:cNvSpPr/>
            <p:nvPr/>
          </p:nvSpPr>
          <p:spPr>
            <a:xfrm>
              <a:off x="6435456" y="5357961"/>
              <a:ext cx="169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Phonemic</a:t>
              </a:r>
              <a:r>
                <a:rPr lang="de-DE" dirty="0">
                  <a:solidFill>
                    <a:srgbClr val="232F3E"/>
                  </a:solidFill>
                </a:rPr>
                <a:t> </a:t>
              </a:r>
              <a:r>
                <a:rPr lang="de-DE" dirty="0" err="1">
                  <a:solidFill>
                    <a:srgbClr val="232F3E"/>
                  </a:solidFill>
                </a:rPr>
                <a:t>script</a:t>
              </a:r>
              <a:endParaRPr lang="de-DE" dirty="0">
                <a:solidFill>
                  <a:srgbClr val="232F3E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A97D7DE-CFC2-40B5-A913-3D6E0F70D35A}"/>
                </a:ext>
              </a:extLst>
            </p:cNvPr>
            <p:cNvSpPr/>
            <p:nvPr/>
          </p:nvSpPr>
          <p:spPr>
            <a:xfrm>
              <a:off x="9371644" y="5357961"/>
              <a:ext cx="1002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Plaintext</a:t>
              </a:r>
              <a:endParaRPr lang="de-DE" dirty="0">
                <a:solidFill>
                  <a:srgbClr val="232F3E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A481290-C055-46A7-8501-26D30F037DE4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8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de-DE" dirty="0"/>
              <a:t>Zusätzliche neuronale TTS-Technologie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nutzt </a:t>
            </a:r>
            <a:r>
              <a:rPr lang="de-DE" dirty="0" err="1"/>
              <a:t>Machine</a:t>
            </a:r>
            <a:r>
              <a:rPr lang="de-DE" dirty="0"/>
              <a:t>-Learning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ermöglicht menschlichere Aussprache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werden </a:t>
            </a:r>
            <a:r>
              <a:rPr lang="de-DE" b="1" dirty="0"/>
              <a:t>US-</a:t>
            </a:r>
            <a:r>
              <a:rPr lang="de-DE" dirty="0"/>
              <a:t> und </a:t>
            </a:r>
            <a:r>
              <a:rPr lang="de-DE" b="1" dirty="0"/>
              <a:t>UK-Englisch</a:t>
            </a:r>
            <a:r>
              <a:rPr lang="de-DE" dirty="0"/>
              <a:t>, </a:t>
            </a:r>
            <a:r>
              <a:rPr lang="de-DE" b="1" dirty="0"/>
              <a:t>Portugiesisch</a:t>
            </a:r>
            <a:r>
              <a:rPr lang="de-DE" dirty="0"/>
              <a:t>, </a:t>
            </a:r>
            <a:r>
              <a:rPr lang="de-DE" b="1" dirty="0"/>
              <a:t>Spanisch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6BAFBF-23E3-4E3A-8F1E-2E26D4DA58A6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Services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verschiedene</a:t>
            </a:r>
            <a:r>
              <a:rPr lang="en-US" dirty="0">
                <a:cs typeface="Calibri"/>
              </a:rPr>
              <a:t> SDKs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AWS Translate und Polly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AWS-SDK </a:t>
            </a:r>
            <a:r>
              <a:rPr lang="en-US" dirty="0" err="1"/>
              <a:t>für</a:t>
            </a:r>
            <a:r>
              <a:rPr lang="en-US" dirty="0"/>
              <a:t> JavaScript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BA6E6C-6322-488D-8145-0F3457DB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8" y="3377471"/>
            <a:ext cx="4040790" cy="2251297"/>
          </a:xfrm>
          <a:prstGeom prst="rect">
            <a:avLst/>
          </a:prstGeom>
        </p:spPr>
      </p:pic>
      <p:sp>
        <p:nvSpPr>
          <p:cNvPr id="6" name="Rechteck 8">
            <a:extLst>
              <a:ext uri="{FF2B5EF4-FFF2-40B4-BE49-F238E27FC236}">
                <a16:creationId xmlns:a16="http://schemas.microsoft.com/office/drawing/2014/main" id="{1B106C00-4EDF-4278-A580-21CA668ED438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</a:rPr>
              <a:t>https://docs.aws.amazon.com/sdk-for-javascript/v3/developer-guide/welcome.html</a:t>
            </a:r>
          </a:p>
        </p:txBody>
      </p:sp>
      <p:graphicFrame>
        <p:nvGraphicFramePr>
          <p:cNvPr id="2" name="Diagramm 5">
            <a:extLst>
              <a:ext uri="{FF2B5EF4-FFF2-40B4-BE49-F238E27FC236}">
                <a16:creationId xmlns:a16="http://schemas.microsoft.com/office/drawing/2014/main" id="{53B52519-628E-4B39-A258-B71176F6204E}"/>
              </a:ext>
            </a:extLst>
          </p:cNvPr>
          <p:cNvGraphicFramePr/>
          <p:nvPr/>
        </p:nvGraphicFramePr>
        <p:xfrm>
          <a:off x="6889815" y="2550455"/>
          <a:ext cx="4856415" cy="344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9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Aufruf</a:t>
            </a:r>
            <a:r>
              <a:rPr lang="en-US" dirty="0">
                <a:cs typeface="Calibri Light"/>
              </a:rPr>
              <a:t> der API – </a:t>
            </a:r>
            <a:r>
              <a:rPr lang="en-US" dirty="0" err="1">
                <a:cs typeface="Calibri Light"/>
              </a:rPr>
              <a:t>Konfiguration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˃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.config.region</a:t>
            </a:r>
            <a:r>
              <a:rPr lang="de-DE" sz="2500" dirty="0">
                <a:latin typeface="Consolas"/>
                <a:ea typeface="+mn-lt"/>
                <a:cs typeface="+mn-lt"/>
              </a:rPr>
              <a:t> = </a:t>
            </a:r>
            <a:r>
              <a:rPr lang="de-DE" sz="2500" dirty="0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"us-east-1"</a:t>
            </a:r>
            <a:r>
              <a:rPr lang="de-DE" sz="2500" dirty="0">
                <a:latin typeface="Consolas"/>
                <a:ea typeface="+mn-lt"/>
                <a:cs typeface="+mn-lt"/>
              </a:rPr>
              <a:t>;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500" dirty="0">
              <a:latin typeface="Consolas" panose="020B0609020204030204" pitchFamily="49" charset="0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˃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.config.credentials</a:t>
            </a:r>
            <a:r>
              <a:rPr lang="de-DE" sz="2500" dirty="0">
                <a:latin typeface="Consolas"/>
                <a:ea typeface="+mn-lt"/>
                <a:cs typeface="+mn-lt"/>
              </a:rPr>
              <a:t> = 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.Credentials</a:t>
            </a:r>
            <a:r>
              <a:rPr lang="de-DE" sz="2500" dirty="0">
                <a:latin typeface="Consolas"/>
                <a:ea typeface="+mn-lt"/>
                <a:cs typeface="+mn-lt"/>
              </a:rPr>
              <a:t>(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accessKey</a:t>
            </a:r>
            <a:r>
              <a:rPr lang="de-DE" sz="2500" dirty="0">
                <a:latin typeface="Consolas"/>
                <a:ea typeface="+mn-lt"/>
                <a:cs typeface="+mn-lt"/>
              </a:rPr>
              <a:t>,</a:t>
            </a:r>
            <a:br>
              <a:rPr lang="de-DE" sz="2500" dirty="0">
                <a:latin typeface="Consolas"/>
                <a:ea typeface="+mn-lt"/>
                <a:cs typeface="+mn-lt"/>
              </a:rPr>
            </a:b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secretKey</a:t>
            </a:r>
            <a:r>
              <a:rPr lang="de-DE" sz="2500" dirty="0">
                <a:latin typeface="Consolas"/>
                <a:ea typeface="+mn-lt"/>
                <a:cs typeface="+mn-lt"/>
              </a:rPr>
              <a:t>,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sessionToken</a:t>
            </a:r>
            <a:r>
              <a:rPr lang="de-DE" sz="2500" dirty="0">
                <a:latin typeface="Consolas"/>
                <a:ea typeface="+mn-lt"/>
                <a:cs typeface="+mn-lt"/>
              </a:rPr>
              <a:t>);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5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Aufruf</a:t>
            </a:r>
            <a:r>
              <a:rPr lang="en-US" dirty="0">
                <a:cs typeface="Calibri Light"/>
              </a:rPr>
              <a:t> der API – </a:t>
            </a:r>
            <a:r>
              <a:rPr lang="en-US" dirty="0" err="1">
                <a:cs typeface="Calibri Light"/>
              </a:rPr>
              <a:t>Objekte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let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translate</a:t>
            </a:r>
            <a:r>
              <a:rPr lang="de-DE" sz="2500" dirty="0">
                <a:latin typeface="Consolas"/>
                <a:ea typeface="+mn-lt"/>
                <a:cs typeface="+mn-lt"/>
              </a:rPr>
              <a:t> = 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.Translate</a:t>
            </a:r>
            <a:r>
              <a:rPr lang="de-DE" sz="2500" dirty="0">
                <a:latin typeface="Consolas"/>
                <a:ea typeface="+mn-lt"/>
                <a:cs typeface="+mn-lt"/>
              </a:rPr>
              <a:t>({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region</a:t>
            </a:r>
            <a:r>
              <a:rPr lang="de-DE" sz="2500" dirty="0">
                <a:latin typeface="Consolas"/>
                <a:ea typeface="+mn-lt"/>
                <a:cs typeface="+mn-lt"/>
              </a:rPr>
              <a:t>: 		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.config.region</a:t>
            </a:r>
            <a:r>
              <a:rPr lang="de-DE" sz="2500" dirty="0">
                <a:latin typeface="Consolas"/>
                <a:ea typeface="+mn-lt"/>
                <a:cs typeface="+mn-lt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500" dirty="0">
              <a:latin typeface="Consolas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let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polly</a:t>
            </a:r>
            <a:r>
              <a:rPr lang="de-DE" sz="2500" dirty="0">
                <a:latin typeface="Consolas"/>
                <a:ea typeface="+mn-lt"/>
                <a:cs typeface="+mn-lt"/>
              </a:rPr>
              <a:t> = 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AWS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.Polly</a:t>
            </a:r>
            <a:r>
              <a:rPr lang="de-DE" sz="2500" dirty="0">
                <a:latin typeface="Consolas"/>
                <a:ea typeface="+mn-lt"/>
                <a:cs typeface="+mn-lt"/>
              </a:rPr>
              <a:t>();</a:t>
            </a:r>
            <a:endParaRPr lang="en-US" sz="25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0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Aufruf</a:t>
            </a:r>
            <a:r>
              <a:rPr lang="en-US">
                <a:cs typeface="Calibri Light"/>
              </a:rPr>
              <a:t> der API –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rgbClr val="FF9900"/>
                </a:solidFill>
                <a:latin typeface="Consolas"/>
                <a:ea typeface="+mn-lt"/>
                <a:cs typeface="+mn-lt"/>
              </a:rPr>
              <a:t>let</a:t>
            </a:r>
            <a:r>
              <a:rPr lang="de-DE" sz="2500" dirty="0">
                <a:latin typeface="Consolas"/>
                <a:ea typeface="+mn-lt"/>
                <a:cs typeface="+mn-lt"/>
              </a:rPr>
              <a:t>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params</a:t>
            </a:r>
            <a:r>
              <a:rPr lang="de-DE" sz="2500" dirty="0">
                <a:latin typeface="Consolas"/>
                <a:ea typeface="+mn-lt"/>
                <a:cs typeface="+mn-lt"/>
              </a:rPr>
              <a:t> = {</a:t>
            </a:r>
            <a:br>
              <a:rPr lang="en-US" sz="2500" dirty="0">
                <a:latin typeface="Consolas"/>
                <a:ea typeface="+mn-lt"/>
                <a:cs typeface="+mn-lt"/>
              </a:rPr>
            </a:br>
            <a:r>
              <a:rPr lang="en-US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>
                <a:latin typeface="Consolas"/>
                <a:ea typeface="+mn-lt"/>
                <a:cs typeface="+mn-lt"/>
              </a:rPr>
              <a:t>Text: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inputText</a:t>
            </a:r>
            <a:r>
              <a:rPr lang="de-DE" sz="2500" dirty="0">
                <a:latin typeface="Consolas"/>
                <a:ea typeface="+mn-lt"/>
                <a:cs typeface="+mn-lt"/>
              </a:rPr>
              <a:t>,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SourceLanguageCode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sourceLanguageCode</a:t>
            </a:r>
            <a:r>
              <a:rPr lang="de-DE" sz="2500" dirty="0">
                <a:latin typeface="Consolas"/>
                <a:ea typeface="+mn-lt"/>
                <a:cs typeface="+mn-lt"/>
              </a:rPr>
              <a:t>,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	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TargetLanguageCode</a:t>
            </a:r>
            <a:r>
              <a:rPr lang="de-DE" sz="2500" dirty="0">
                <a:latin typeface="Consolas"/>
                <a:ea typeface="+mn-lt"/>
                <a:cs typeface="+mn-lt"/>
              </a:rPr>
              <a:t>: 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targetLanguageCode</a:t>
            </a:r>
            <a:endParaRPr lang="de-DE" sz="2500" dirty="0">
              <a:solidFill>
                <a:schemeClr val="accent1"/>
              </a:solidFill>
              <a:latin typeface="Consolas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500" dirty="0">
                <a:latin typeface="Consolas"/>
                <a:ea typeface="+mn-lt"/>
                <a:cs typeface="+mn-lt"/>
              </a:rPr>
              <a:t>};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endParaRPr lang="de-DE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endParaRPr lang="de-DE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Consolas" panose="020B0609020204030204" pitchFamily="49" charset="0"/>
              <a:buChar char="&gt;"/>
            </a:pPr>
            <a:r>
              <a:rPr lang="de-DE" sz="2500" dirty="0">
                <a:latin typeface="Consolas"/>
                <a:ea typeface="+mn-lt"/>
                <a:cs typeface="+mn-lt"/>
              </a:rPr>
              <a:t> 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translate</a:t>
            </a:r>
            <a:r>
              <a:rPr lang="de-DE" sz="2500" dirty="0" err="1">
                <a:latin typeface="Consolas"/>
                <a:ea typeface="+mn-lt"/>
                <a:cs typeface="+mn-lt"/>
              </a:rPr>
              <a:t>.translateText</a:t>
            </a:r>
            <a:r>
              <a:rPr lang="de-DE" sz="2500" dirty="0">
                <a:latin typeface="Consolas"/>
                <a:ea typeface="+mn-lt"/>
                <a:cs typeface="+mn-lt"/>
              </a:rPr>
              <a:t>(</a:t>
            </a:r>
            <a:r>
              <a:rPr lang="de-DE" sz="2500" dirty="0" err="1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params</a:t>
            </a:r>
            <a:r>
              <a:rPr lang="de-DE" sz="2500" dirty="0">
                <a:latin typeface="Consolas"/>
                <a:ea typeface="+mn-lt"/>
                <a:cs typeface="+mn-lt"/>
              </a:rPr>
              <a:t>, </a:t>
            </a:r>
            <a:r>
              <a:rPr lang="de-DE" sz="2500" dirty="0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callback_function</a:t>
            </a:r>
            <a:r>
              <a:rPr lang="de-DE" sz="2500" dirty="0">
                <a:latin typeface="Consolas"/>
                <a:ea typeface="+mn-lt"/>
                <a:cs typeface="+mn-lt"/>
              </a:rPr>
              <a:t>)</a:t>
            </a:r>
            <a:endParaRPr lang="en-US" sz="2500" dirty="0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5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44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105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         Translate &amp; Polly</vt:lpstr>
      <vt:lpstr>Aufgabenstellung</vt:lpstr>
      <vt:lpstr>Translate-Service</vt:lpstr>
      <vt:lpstr>Sprachausgabe Polly</vt:lpstr>
      <vt:lpstr>Sprachausgabe Polly</vt:lpstr>
      <vt:lpstr>Integration der Services</vt:lpstr>
      <vt:lpstr>Aufruf der API – Konfiguration</vt:lpstr>
      <vt:lpstr>Aufruf der API – Objekte</vt:lpstr>
      <vt:lpstr>Aufruf der API – Translate</vt:lpstr>
      <vt:lpstr>Aufruf der API – Polly</vt:lpstr>
      <vt:lpstr>Aufruf der API – Polly</vt:lpstr>
      <vt:lpstr>Ergebnis</vt:lpstr>
      <vt:lpstr>Frontend</vt:lpstr>
      <vt:lpstr>Backend</vt:lpstr>
      <vt:lpstr>Bereitstellung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Translate &amp; Polly</dc:title>
  <dc:creator>Julian</dc:creator>
  <cp:lastModifiedBy>Marius Bröcker</cp:lastModifiedBy>
  <cp:revision>3</cp:revision>
  <dcterms:created xsi:type="dcterms:W3CDTF">2020-11-05T16:09:24Z</dcterms:created>
  <dcterms:modified xsi:type="dcterms:W3CDTF">2020-11-16T10:24:17Z</dcterms:modified>
</cp:coreProperties>
</file>