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b006226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b006226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b006226f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b006226f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006226f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006226f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006226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006226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944928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944928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1.gif"/><Relationship Id="rId6" Type="http://schemas.openxmlformats.org/officeDocument/2006/relationships/image" Target="../media/image3.gif"/><Relationship Id="rId7" Type="http://schemas.openxmlformats.org/officeDocument/2006/relationships/image" Target="../media/image4.gif"/><Relationship Id="rId8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Invaders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Developed by Kevin R, Zach N, Dylan C, and Jacob B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Game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as a ship with 3 lives and an objective to shoot down as many enemy ships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ship’s motion is controlled by the movement of the mouse and the shooting is triggered by the spacebar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rounds and if you can beat all 3 it will tell you that you won and show you your score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025" y="3987874"/>
            <a:ext cx="975950" cy="9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425" y="619225"/>
            <a:ext cx="975950" cy="9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3625" y="619188"/>
            <a:ext cx="975950" cy="97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700" y="1757475"/>
            <a:ext cx="379825" cy="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8700" y="3050549"/>
            <a:ext cx="126593" cy="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4025" y="619225"/>
            <a:ext cx="975950" cy="9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Initialized as a random ship in a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matrix moves across the plane and shifts down once it reaches a boundary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random enemy in the matrix will shoot at the player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destroyed, each enemy adds 10 points to the player’s score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 projectile on the screen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each completed level, the player gains 1 life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/ What we Learned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GIF files for 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explosion action after an enemy ship 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Figuring out how the projectiles interact with the enemies in the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make custom graphics and how to implement the into the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