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6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3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5.gif"/><Relationship Id="rId6" Type="http://schemas.openxmlformats.org/officeDocument/2006/relationships/image" Target="../media/image1.gif"/><Relationship Id="rId7" Type="http://schemas.openxmlformats.org/officeDocument/2006/relationships/image" Target="../media/image6.gif"/><Relationship Id="rId8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Invaders</a:t>
            </a:r>
            <a:endParaRPr/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Developed by Kevin R, Zach N, Dylan C, and Jacob B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Game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as a ship with 3 lives and an objective to shoot down as many enemy ships as possible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ship’s motion is controlled by the movement of the mouse and the shooting is triggered by the spacebar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3 rounds and if you can beat all 3 it will tell you that you won and show you your score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025" y="3987874"/>
            <a:ext cx="975950" cy="9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425" y="619225"/>
            <a:ext cx="975950" cy="9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3625" y="619188"/>
            <a:ext cx="975950" cy="976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1700" y="1757475"/>
            <a:ext cx="379825" cy="3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08700" y="3050549"/>
            <a:ext cx="126593" cy="3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84025" y="619225"/>
            <a:ext cx="975950" cy="9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Enemies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Initialized as a random ship in a matrix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entire matrix moves across the plane and shifts down once it reaches a boundary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random enemy in the matrix will shoot at the player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lives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1 projectile on the screen at a time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