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6C0AC4-82CF-479C-97A6-4C0209E2E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33B1E8A-C4C7-455C-BAAE-EA4CC2CDC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48A2C0-B199-4F28-ABE7-487E0A09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7DC-6ED3-4436-BD16-B7767BD8DD21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FF1EE6-3D03-46F3-8740-C18A073B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D8B7E0-A90B-43FC-BEA0-519D4363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686E-C431-44D8-B94F-6C6EBFAC18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838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B2C45F-2841-4ACC-A53F-A52FA4A3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A827F17-D834-4D21-B939-58D9AA423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522AFC-FF59-4E18-85C7-3ED02419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7DC-6ED3-4436-BD16-B7767BD8DD21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1F05C5-0396-4D49-B5DD-C560BA84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FC6EFD-AA4A-40E4-B397-804777A20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686E-C431-44D8-B94F-6C6EBFAC18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04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0C21EC3-C3BB-420B-BF4E-FE6F4C145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F55237D-9353-4577-903C-0EED615AA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150CA7-D8E9-4B2B-A791-441EF16D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7DC-6ED3-4436-BD16-B7767BD8DD21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0D1116-D1A0-43F3-B2FD-D29E5017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ACA6D4-F162-4427-AD1F-53090A9F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686E-C431-44D8-B94F-6C6EBFAC18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1828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CF704E-0390-4600-BB08-9324C963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1ACB7B-B844-4CA6-906A-B84888C7E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8DBB39-8C8A-4D3B-979A-60D6927F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7DC-6ED3-4436-BD16-B7767BD8DD21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B1C05A-98BA-4D44-AB76-AA3A9660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37FDC9-E4F5-40F3-A687-C7B6E819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686E-C431-44D8-B94F-6C6EBFAC18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35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9FE7B0-49A6-403E-A9C0-F7DD1802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7F7B780-8DB3-4DD9-A667-86034B7D6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39E0EE-FE2A-43F1-A6BF-04F3702E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7DC-6ED3-4436-BD16-B7767BD8DD21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FCD89F-EFEB-4354-A6B4-7090CB8E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B8EF5F-4301-426E-B794-4F16262B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686E-C431-44D8-B94F-6C6EBFAC18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222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950123-EDE9-46ED-B9D7-DF00B4044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BCF95D-9BFF-4CCC-AE08-C75555DD9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85ED5B5-F240-497C-B10C-55E3C60BB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C321C56-7202-4995-BB8A-531BF69D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7DC-6ED3-4436-BD16-B7767BD8DD21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B679DD3-7F6C-4530-97A9-B46995C6B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30874B-0E1A-4172-8803-90463B24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686E-C431-44D8-B94F-6C6EBFAC18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3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6386AE-76F9-44C6-95E8-241D2FF1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07FD174-024D-4328-B20D-5E69E102D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8237032-BC96-4A05-9F39-14D9FCA6D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6C04681-37B4-4B71-A747-9A4EA17F8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FF41CAE-DE66-4F4F-A4E7-27B8E4FA0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8A5E181-C6DD-4FB3-8BDE-968979E6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7DC-6ED3-4436-BD16-B7767BD8DD21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1B13BE2-68A5-49D7-BF3C-BB88CFC84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F50E2AB-9B38-4984-B969-24E84F96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686E-C431-44D8-B94F-6C6EBFAC18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18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86FA66-9E9B-4AF7-86B9-986DEAB6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F1420DA-9D06-43A0-BEFF-A3FF4209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7DC-6ED3-4436-BD16-B7767BD8DD21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90B437D-2EA1-45CD-BA65-AF3F31DE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2134AFA-1610-471E-9AC0-FC896C58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686E-C431-44D8-B94F-6C6EBFAC18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111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7B747F5-AFA5-4D00-ADF3-CE37A7A8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7DC-6ED3-4436-BD16-B7767BD8DD21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1AB91B5-01FB-498D-9141-245BA371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BE104FD-6358-4522-9E82-305F9DB6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686E-C431-44D8-B94F-6C6EBFAC18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87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843242-696E-42C8-B5D8-C237D976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2FC0F2-B926-4FEE-90E6-16934DE11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5AEA34-5434-4651-8DC2-569EA0A5C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1FD1A6-A737-4330-BDD4-79941D55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7DC-6ED3-4436-BD16-B7767BD8DD21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48DB9F-2B82-4492-AE91-54D23B57C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FA9CD92-A8BB-45C0-A676-F858BDCF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686E-C431-44D8-B94F-6C6EBFAC18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879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5012EA-A575-4824-827F-8E4D937D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29FD44C-5699-476B-9CFB-FBBDB15C2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A68338-747A-4A47-99F8-91DEA2CF4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07B6F9F-500C-4B73-8137-6D73B93D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7DC-6ED3-4436-BD16-B7767BD8DD21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7F5F268-4192-4DDB-B432-93812FE8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4F57164-2ED8-489D-A52D-2A7116FD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686E-C431-44D8-B94F-6C6EBFAC18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234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2851559-3092-42A3-8B7F-94D0A617C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74A995-1933-4DC2-B1BA-D0BDF6F22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EE1656-D9DC-4B3F-B9B2-FDBA87592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B07DC-6ED3-4436-BD16-B7767BD8DD21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40C40B-E933-4446-9AFA-03F93869D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610DF8-676C-4C0B-A2AD-B3D496AC5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686E-C431-44D8-B94F-6C6EBFAC18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710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2E1DCEDB-2BF8-495D-ADE1-CB9449D83856}"/>
              </a:ext>
            </a:extLst>
          </p:cNvPr>
          <p:cNvSpPr/>
          <p:nvPr/>
        </p:nvSpPr>
        <p:spPr>
          <a:xfrm>
            <a:off x="4331369" y="1536174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4800" dirty="0"/>
              <a:t>        15</a:t>
            </a:r>
          </a:p>
          <a:p>
            <a:r>
              <a:rPr lang="it-IT" sz="4800" dirty="0"/>
              <a:t>       /    \</a:t>
            </a:r>
          </a:p>
          <a:p>
            <a:r>
              <a:rPr lang="it-IT" sz="4800" dirty="0"/>
              <a:t>     25    35</a:t>
            </a:r>
          </a:p>
          <a:p>
            <a:r>
              <a:rPr lang="it-IT" sz="4800" dirty="0"/>
              <a:t>    /   \       </a:t>
            </a:r>
          </a:p>
          <a:p>
            <a:r>
              <a:rPr lang="it-IT" sz="4800" dirty="0"/>
              <a:t>  50   60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6F911D3-3CAF-4020-84AE-6CEFA4A15109}"/>
              </a:ext>
            </a:extLst>
          </p:cNvPr>
          <p:cNvSpPr txBox="1"/>
          <p:nvPr/>
        </p:nvSpPr>
        <p:spPr>
          <a:xfrm>
            <a:off x="6456948" y="1536173"/>
            <a:ext cx="1844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Nodo della radice dell’albero (valore 15)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B81453C-9FA8-4FDA-BBCB-B31979D5F683}"/>
              </a:ext>
            </a:extLst>
          </p:cNvPr>
          <p:cNvSpPr txBox="1"/>
          <p:nvPr/>
        </p:nvSpPr>
        <p:spPr>
          <a:xfrm>
            <a:off x="3048000" y="3105834"/>
            <a:ext cx="2277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Figlio sinistro della radice (valore 25)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555A9EB-75C0-4F29-953E-03F3A9B31309}"/>
              </a:ext>
            </a:extLst>
          </p:cNvPr>
          <p:cNvSpPr txBox="1"/>
          <p:nvPr/>
        </p:nvSpPr>
        <p:spPr>
          <a:xfrm>
            <a:off x="7074568" y="3105834"/>
            <a:ext cx="2133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seguente nodo non ha figli, quindi è una foglia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E6F9BDC-D01F-4C29-AA6B-D1885E63ED34}"/>
              </a:ext>
            </a:extLst>
          </p:cNvPr>
          <p:cNvSpPr txBox="1"/>
          <p:nvPr/>
        </p:nvSpPr>
        <p:spPr>
          <a:xfrm>
            <a:off x="4567423" y="5252576"/>
            <a:ext cx="1889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Figli del nodo con valore 25</a:t>
            </a:r>
          </a:p>
        </p:txBody>
      </p:sp>
    </p:spTree>
    <p:extLst>
      <p:ext uri="{BB962C8B-B14F-4D97-AF65-F5344CB8AC3E}">
        <p14:creationId xmlns:p14="http://schemas.microsoft.com/office/powerpoint/2010/main" val="13736471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LAB_04-60</dc:creator>
  <cp:lastModifiedBy>LAB_04-60</cp:lastModifiedBy>
  <cp:revision>4</cp:revision>
  <dcterms:created xsi:type="dcterms:W3CDTF">2024-12-13T11:45:18Z</dcterms:created>
  <dcterms:modified xsi:type="dcterms:W3CDTF">2024-12-13T12:11:36Z</dcterms:modified>
</cp:coreProperties>
</file>