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62474-E189-5A24-1088-3903FAB2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E6EDDC-4B40-7FCC-B15E-DA31671C3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0C1F9-4A56-7683-931D-2F2F32A4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88FCC-80CA-8B03-DA1D-C88DAB14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43B63B-E16D-C729-CC9A-4A40F3DB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60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D4C3A-F060-7620-5CC5-25CEFED8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CA48EC-8C52-BA3C-1A53-866E7EA0F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20709D-2386-6C99-F570-9FA13F52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75C5C-45F0-EA52-DABB-B010208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4FA0DB-C1CA-8F16-23B5-6CAA926E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42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EFED86-A341-8F9E-4157-264A4162B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90E05-7646-CC56-D249-CB933165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1FE763-6F64-694A-BAF6-3DB2003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74F416-7DBD-E22B-7515-6C249DC6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A13CA6-C2B9-8EA7-4E3D-AF118307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5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815BE5-1D61-2058-A416-61479327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75775F-E34E-C8D7-BA8D-84780D1C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6AB073-9FBD-A3E7-B118-FAD79C9A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87FAE4-F8A7-1161-8721-270A0BFF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6B268-B610-087A-C74D-A61313E4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4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E2C97-49E3-429B-2EB3-C0321EB6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B87A4F-9C34-D0E2-A2F0-F65355A9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6DE1A-84CA-BC8D-E2B1-79CDBA7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A0486A-A4FB-08C8-E3F9-250F307B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894B20-A642-E16E-F444-9FC4B2C6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96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20498-D7F0-389B-A046-F61AECC6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8EDDB-63BE-A361-6864-FEBCD718A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BC50C0-2A40-3C4E-9247-107286D0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218F73-F425-909A-D917-69E1163F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B5FE3B-4C36-889D-AFAC-8AF6F3E7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FB2276-E4DE-8C52-488D-ACA499E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77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13FC1-E28A-A1C4-D551-304B6ED3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546C55-5297-BCED-F23F-C2C3F893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AF235E-5E3C-F05B-18D1-71CEAC2AB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C66B6A-0C6A-264F-5C13-AC5BC07A7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0D99E8-553C-49D5-A39A-350D06AF1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B6F154-152B-9271-11ED-95F72147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11C9B58-DFF7-4092-7E2E-4DEC031A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6D6EAB-AD4D-2EBE-738B-B6F778C1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62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095D37-898F-0E0D-7AAB-C0C4A5D7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103ECB-2ACE-E155-545C-114C6A4C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7C966E-5248-BED5-59F1-CAB8467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BF8ECE-771B-3ECF-3702-EE95726A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72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07959F-9410-8749-1087-2052E88B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E40DD8-8FF2-D39D-5F3A-807CA722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1EFF50-CFDD-F313-D4C3-39D8869A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66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C673D-2DF6-31FD-4AFA-0533D1B8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325612-B3B3-39D9-3B5C-A98FEE01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C70B2A-1468-5A31-45D1-551E0532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4AC2FF-CB4E-3FC9-15B4-6AC0B8C1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F75D9-4ED6-41E0-3316-2CFD8FB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31A1FE-CC86-7FB7-3308-F9AE3A7E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3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3FABA-8364-1474-B4C6-226EB496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76AF1AC-F61D-3032-2505-7B3CDA17E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E5E104-F491-A748-327A-8EFBDE53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DE51F9-FB5F-F7A4-6DEA-5D3597C6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A27F70-8175-A82D-5C5F-8B23EAF6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2EA973-2A90-B473-D1D3-05E37184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62A89F1-6D4D-B626-3957-0A15ED6F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E2F258-1012-FEBC-BDA6-1EA84531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700574-E4E1-57B7-F506-AFA2B6669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212C-2216-4041-A916-61ECEF72D3EB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6F17A-7BC2-2CCA-8887-B73D6A070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570AB1-8AB6-4306-BBCB-56771D199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564F-2A74-45A6-991F-E83246AAFD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0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C5ABE0-7725-9ED9-B4E0-D16AE13BE0D0}"/>
              </a:ext>
            </a:extLst>
          </p:cNvPr>
          <p:cNvSpPr txBox="1"/>
          <p:nvPr/>
        </p:nvSpPr>
        <p:spPr>
          <a:xfrm>
            <a:off x="4201886" y="1774371"/>
            <a:ext cx="274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        5</a:t>
            </a:r>
          </a:p>
          <a:p>
            <a:r>
              <a:rPr lang="it-IT" dirty="0"/>
              <a:t>       /   \</a:t>
            </a:r>
          </a:p>
          <a:p>
            <a:r>
              <a:rPr lang="it-IT" dirty="0"/>
              <a:t>      8     15</a:t>
            </a:r>
          </a:p>
          <a:p>
            <a:r>
              <a:rPr lang="it-IT" dirty="0"/>
              <a:t>     / \      \</a:t>
            </a:r>
          </a:p>
          <a:p>
            <a:r>
              <a:rPr lang="it-IT" dirty="0"/>
              <a:t>    20  /      25</a:t>
            </a:r>
          </a:p>
        </p:txBody>
      </p:sp>
    </p:spTree>
    <p:extLst>
      <p:ext uri="{BB962C8B-B14F-4D97-AF65-F5344CB8AC3E}">
        <p14:creationId xmlns:p14="http://schemas.microsoft.com/office/powerpoint/2010/main" val="32804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sallustio</dc:creator>
  <cp:lastModifiedBy>luca sallustio</cp:lastModifiedBy>
  <cp:revision>1</cp:revision>
  <dcterms:created xsi:type="dcterms:W3CDTF">2024-12-13T11:43:26Z</dcterms:created>
  <dcterms:modified xsi:type="dcterms:W3CDTF">2024-12-13T12:01:37Z</dcterms:modified>
</cp:coreProperties>
</file>