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0E201B-C6F9-435A-9441-2485870885EF}" v="12" dt="2024-12-13T11:37:11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odoro Donato Salcuno" userId="9232d1e38e85af86" providerId="LiveId" clId="{EB0E201B-C6F9-435A-9441-2485870885EF}"/>
    <pc:docChg chg="custSel addSld modSld">
      <pc:chgData name="Teodoro Donato Salcuno" userId="9232d1e38e85af86" providerId="LiveId" clId="{EB0E201B-C6F9-435A-9441-2485870885EF}" dt="2024-12-13T11:42:26.891" v="470" actId="11529"/>
      <pc:docMkLst>
        <pc:docMk/>
      </pc:docMkLst>
      <pc:sldChg chg="addSp delSp modSp new mod">
        <pc:chgData name="Teodoro Donato Salcuno" userId="9232d1e38e85af86" providerId="LiveId" clId="{EB0E201B-C6F9-435A-9441-2485870885EF}" dt="2024-12-13T11:42:26.891" v="470" actId="11529"/>
        <pc:sldMkLst>
          <pc:docMk/>
          <pc:sldMk cId="3205266063" sldId="256"/>
        </pc:sldMkLst>
        <pc:spChg chg="del">
          <ac:chgData name="Teodoro Donato Salcuno" userId="9232d1e38e85af86" providerId="LiveId" clId="{EB0E201B-C6F9-435A-9441-2485870885EF}" dt="2024-12-13T11:32:22.666" v="34" actId="21"/>
          <ac:spMkLst>
            <pc:docMk/>
            <pc:sldMk cId="3205266063" sldId="256"/>
            <ac:spMk id="2" creationId="{7775CB1E-54F3-379C-CCC5-D341CBE2A314}"/>
          </ac:spMkLst>
        </pc:spChg>
        <pc:spChg chg="del">
          <ac:chgData name="Teodoro Donato Salcuno" userId="9232d1e38e85af86" providerId="LiveId" clId="{EB0E201B-C6F9-435A-9441-2485870885EF}" dt="2024-12-13T11:32:28.018" v="35" actId="21"/>
          <ac:spMkLst>
            <pc:docMk/>
            <pc:sldMk cId="3205266063" sldId="256"/>
            <ac:spMk id="3" creationId="{3D9B350C-D17A-42D3-33B4-F016EEEB5FEF}"/>
          </ac:spMkLst>
        </pc:spChg>
        <pc:spChg chg="add mod">
          <ac:chgData name="Teodoro Donato Salcuno" userId="9232d1e38e85af86" providerId="LiveId" clId="{EB0E201B-C6F9-435A-9441-2485870885EF}" dt="2024-12-13T11:29:00.701" v="15" actId="20577"/>
          <ac:spMkLst>
            <pc:docMk/>
            <pc:sldMk cId="3205266063" sldId="256"/>
            <ac:spMk id="4" creationId="{BBB2EE2E-A9ED-B5AF-A052-D955A2183BBB}"/>
          </ac:spMkLst>
        </pc:spChg>
        <pc:spChg chg="add mod">
          <ac:chgData name="Teodoro Donato Salcuno" userId="9232d1e38e85af86" providerId="LiveId" clId="{EB0E201B-C6F9-435A-9441-2485870885EF}" dt="2024-12-13T11:31:26.182" v="27" actId="20577"/>
          <ac:spMkLst>
            <pc:docMk/>
            <pc:sldMk cId="3205266063" sldId="256"/>
            <ac:spMk id="5" creationId="{BB23036C-4E10-5764-57E9-82E7FABEC37B}"/>
          </ac:spMkLst>
        </pc:spChg>
        <pc:spChg chg="add mod">
          <ac:chgData name="Teodoro Donato Salcuno" userId="9232d1e38e85af86" providerId="LiveId" clId="{EB0E201B-C6F9-435A-9441-2485870885EF}" dt="2024-12-13T11:31:23.059" v="25" actId="20577"/>
          <ac:spMkLst>
            <pc:docMk/>
            <pc:sldMk cId="3205266063" sldId="256"/>
            <ac:spMk id="6" creationId="{942D4078-88EA-399E-CB44-D60369168AD8}"/>
          </ac:spMkLst>
        </pc:spChg>
        <pc:spChg chg="add mod">
          <ac:chgData name="Teodoro Donato Salcuno" userId="9232d1e38e85af86" providerId="LiveId" clId="{EB0E201B-C6F9-435A-9441-2485870885EF}" dt="2024-12-13T11:31:29.159" v="28" actId="20577"/>
          <ac:spMkLst>
            <pc:docMk/>
            <pc:sldMk cId="3205266063" sldId="256"/>
            <ac:spMk id="7" creationId="{18CCA1CC-AB7F-AC8E-C734-E43B9D6489B1}"/>
          </ac:spMkLst>
        </pc:spChg>
        <pc:spChg chg="add del">
          <ac:chgData name="Teodoro Donato Salcuno" userId="9232d1e38e85af86" providerId="LiveId" clId="{EB0E201B-C6F9-435A-9441-2485870885EF}" dt="2024-12-13T11:30:09.730" v="21" actId="478"/>
          <ac:spMkLst>
            <pc:docMk/>
            <pc:sldMk cId="3205266063" sldId="256"/>
            <ac:spMk id="8" creationId="{A1290663-8916-A35D-7669-B9CD67AAE0F3}"/>
          </ac:spMkLst>
        </pc:spChg>
        <pc:spChg chg="add mod">
          <ac:chgData name="Teodoro Donato Salcuno" userId="9232d1e38e85af86" providerId="LiveId" clId="{EB0E201B-C6F9-435A-9441-2485870885EF}" dt="2024-12-13T11:31:31.474" v="29" actId="20577"/>
          <ac:spMkLst>
            <pc:docMk/>
            <pc:sldMk cId="3205266063" sldId="256"/>
            <ac:spMk id="9" creationId="{BA583820-950F-48CE-DB72-3F97ABD3910C}"/>
          </ac:spMkLst>
        </pc:spChg>
        <pc:spChg chg="add mod">
          <ac:chgData name="Teodoro Donato Salcuno" userId="9232d1e38e85af86" providerId="LiveId" clId="{EB0E201B-C6F9-435A-9441-2485870885EF}" dt="2024-12-13T11:33:32.110" v="107" actId="1076"/>
          <ac:spMkLst>
            <pc:docMk/>
            <pc:sldMk cId="3205266063" sldId="256"/>
            <ac:spMk id="18" creationId="{FC4E722A-0F5D-9992-B0FA-963237A9B0B9}"/>
          </ac:spMkLst>
        </pc:spChg>
        <pc:spChg chg="add mod">
          <ac:chgData name="Teodoro Donato Salcuno" userId="9232d1e38e85af86" providerId="LiveId" clId="{EB0E201B-C6F9-435A-9441-2485870885EF}" dt="2024-12-13T11:34:59.384" v="189" actId="20577"/>
          <ac:spMkLst>
            <pc:docMk/>
            <pc:sldMk cId="3205266063" sldId="256"/>
            <ac:spMk id="19" creationId="{A506A42A-2254-D062-AF52-3A3F5BFDA83C}"/>
          </ac:spMkLst>
        </pc:spChg>
        <pc:spChg chg="add mod">
          <ac:chgData name="Teodoro Donato Salcuno" userId="9232d1e38e85af86" providerId="LiveId" clId="{EB0E201B-C6F9-435A-9441-2485870885EF}" dt="2024-12-13T11:35:13.158" v="210" actId="20577"/>
          <ac:spMkLst>
            <pc:docMk/>
            <pc:sldMk cId="3205266063" sldId="256"/>
            <ac:spMk id="20" creationId="{780CDDC6-F00F-0291-A95F-AC45E75426D0}"/>
          </ac:spMkLst>
        </pc:spChg>
        <pc:spChg chg="add del mod">
          <ac:chgData name="Teodoro Donato Salcuno" userId="9232d1e38e85af86" providerId="LiveId" clId="{EB0E201B-C6F9-435A-9441-2485870885EF}" dt="2024-12-13T11:35:57.547" v="215"/>
          <ac:spMkLst>
            <pc:docMk/>
            <pc:sldMk cId="3205266063" sldId="256"/>
            <ac:spMk id="21" creationId="{3D6A2970-E247-1C9E-A828-3074E0BFB650}"/>
          </ac:spMkLst>
        </pc:spChg>
        <pc:spChg chg="add del mod">
          <ac:chgData name="Teodoro Donato Salcuno" userId="9232d1e38e85af86" providerId="LiveId" clId="{EB0E201B-C6F9-435A-9441-2485870885EF}" dt="2024-12-13T11:35:57.547" v="217"/>
          <ac:spMkLst>
            <pc:docMk/>
            <pc:sldMk cId="3205266063" sldId="256"/>
            <ac:spMk id="22" creationId="{897F82CC-B789-8E5A-FF55-429550659DF9}"/>
          </ac:spMkLst>
        </pc:spChg>
        <pc:spChg chg="add del mod">
          <ac:chgData name="Teodoro Donato Salcuno" userId="9232d1e38e85af86" providerId="LiveId" clId="{EB0E201B-C6F9-435A-9441-2485870885EF}" dt="2024-12-13T11:36:32.267" v="294" actId="21"/>
          <ac:spMkLst>
            <pc:docMk/>
            <pc:sldMk cId="3205266063" sldId="256"/>
            <ac:spMk id="23" creationId="{013AC1AF-C061-9543-6961-C11991BF9541}"/>
          </ac:spMkLst>
        </pc:spChg>
        <pc:spChg chg="add del mod">
          <ac:chgData name="Teodoro Donato Salcuno" userId="9232d1e38e85af86" providerId="LiveId" clId="{EB0E201B-C6F9-435A-9441-2485870885EF}" dt="2024-12-13T11:36:12.537" v="220" actId="478"/>
          <ac:spMkLst>
            <pc:docMk/>
            <pc:sldMk cId="3205266063" sldId="256"/>
            <ac:spMk id="24" creationId="{ECBD5E1D-CBA1-7BA3-C7CB-AFABB34B008F}"/>
          </ac:spMkLst>
        </pc:spChg>
        <pc:spChg chg="add del mod">
          <ac:chgData name="Teodoro Donato Salcuno" userId="9232d1e38e85af86" providerId="LiveId" clId="{EB0E201B-C6F9-435A-9441-2485870885EF}" dt="2024-12-13T11:36:12.537" v="220" actId="478"/>
          <ac:spMkLst>
            <pc:docMk/>
            <pc:sldMk cId="3205266063" sldId="256"/>
            <ac:spMk id="25" creationId="{936382B0-B4BE-2DF6-155F-FDAB4B55278D}"/>
          </ac:spMkLst>
        </pc:spChg>
        <pc:spChg chg="add mod">
          <ac:chgData name="Teodoro Donato Salcuno" userId="9232d1e38e85af86" providerId="LiveId" clId="{EB0E201B-C6F9-435A-9441-2485870885EF}" dt="2024-12-13T11:38:16.382" v="468" actId="20577"/>
          <ac:spMkLst>
            <pc:docMk/>
            <pc:sldMk cId="3205266063" sldId="256"/>
            <ac:spMk id="26" creationId="{06A0D659-FCB9-1DB9-3668-9267A1AAA120}"/>
          </ac:spMkLst>
        </pc:spChg>
        <pc:spChg chg="add mod">
          <ac:chgData name="Teodoro Donato Salcuno" userId="9232d1e38e85af86" providerId="LiveId" clId="{EB0E201B-C6F9-435A-9441-2485870885EF}" dt="2024-12-13T11:37:53.057" v="433" actId="20577"/>
          <ac:spMkLst>
            <pc:docMk/>
            <pc:sldMk cId="3205266063" sldId="256"/>
            <ac:spMk id="27" creationId="{8FB01A77-A675-7B8C-954E-7468F6A21413}"/>
          </ac:spMkLst>
        </pc:spChg>
        <pc:cxnChg chg="add">
          <ac:chgData name="Teodoro Donato Salcuno" userId="9232d1e38e85af86" providerId="LiveId" clId="{EB0E201B-C6F9-435A-9441-2485870885EF}" dt="2024-12-13T11:31:44.484" v="30" actId="11529"/>
          <ac:cxnSpMkLst>
            <pc:docMk/>
            <pc:sldMk cId="3205266063" sldId="256"/>
            <ac:cxnSpMk id="11" creationId="{76D78A5B-95BC-78CD-DC59-1E1E2312F6AA}"/>
          </ac:cxnSpMkLst>
        </pc:cxnChg>
        <pc:cxnChg chg="add">
          <ac:chgData name="Teodoro Donato Salcuno" userId="9232d1e38e85af86" providerId="LiveId" clId="{EB0E201B-C6F9-435A-9441-2485870885EF}" dt="2024-12-13T11:31:53.698" v="31" actId="11529"/>
          <ac:cxnSpMkLst>
            <pc:docMk/>
            <pc:sldMk cId="3205266063" sldId="256"/>
            <ac:cxnSpMk id="13" creationId="{F3B0FC0E-5012-175F-800D-0A4271075BA3}"/>
          </ac:cxnSpMkLst>
        </pc:cxnChg>
        <pc:cxnChg chg="add">
          <ac:chgData name="Teodoro Donato Salcuno" userId="9232d1e38e85af86" providerId="LiveId" clId="{EB0E201B-C6F9-435A-9441-2485870885EF}" dt="2024-12-13T11:32:04.928" v="32" actId="11529"/>
          <ac:cxnSpMkLst>
            <pc:docMk/>
            <pc:sldMk cId="3205266063" sldId="256"/>
            <ac:cxnSpMk id="15" creationId="{9A329C97-DA03-CDF9-E16C-C41968BCA287}"/>
          </ac:cxnSpMkLst>
        </pc:cxnChg>
        <pc:cxnChg chg="add">
          <ac:chgData name="Teodoro Donato Salcuno" userId="9232d1e38e85af86" providerId="LiveId" clId="{EB0E201B-C6F9-435A-9441-2485870885EF}" dt="2024-12-13T11:32:16.943" v="33" actId="11529"/>
          <ac:cxnSpMkLst>
            <pc:docMk/>
            <pc:sldMk cId="3205266063" sldId="256"/>
            <ac:cxnSpMk id="17" creationId="{EA355083-6608-F6BB-CAC7-69DE3D6F03F9}"/>
          </ac:cxnSpMkLst>
        </pc:cxnChg>
        <pc:cxnChg chg="add">
          <ac:chgData name="Teodoro Donato Salcuno" userId="9232d1e38e85af86" providerId="LiveId" clId="{EB0E201B-C6F9-435A-9441-2485870885EF}" dt="2024-12-13T11:42:02.634" v="469" actId="11529"/>
          <ac:cxnSpMkLst>
            <pc:docMk/>
            <pc:sldMk cId="3205266063" sldId="256"/>
            <ac:cxnSpMk id="29" creationId="{9D3DDA3E-CD9E-BAA7-B7C6-5C58839B8516}"/>
          </ac:cxnSpMkLst>
        </pc:cxnChg>
        <pc:cxnChg chg="add">
          <ac:chgData name="Teodoro Donato Salcuno" userId="9232d1e38e85af86" providerId="LiveId" clId="{EB0E201B-C6F9-435A-9441-2485870885EF}" dt="2024-12-13T11:42:26.891" v="470" actId="11529"/>
          <ac:cxnSpMkLst>
            <pc:docMk/>
            <pc:sldMk cId="3205266063" sldId="256"/>
            <ac:cxnSpMk id="31" creationId="{8F6109FA-6536-7B78-8167-223F10A1E8D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DABEE5-7B2A-3CD1-1585-93B2779A2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3C3C39-BEE9-75FA-6305-33D7F69F8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80DDEB-36D8-9355-0AEF-9921DC2F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717-29BC-4E8F-A755-D838339473C5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A2DD5B-9688-426A-7D35-B95195AF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AC3F48-3714-D87F-3183-6841AFD0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E1E9-3E36-45C0-9FE0-E43AB7926F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615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F8192-12D5-807D-D08D-70849A00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DFD6B55-AC44-AC1D-53B2-6300519CD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64575C-F740-77A6-B2CF-F5ED9BF4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717-29BC-4E8F-A755-D838339473C5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A8627A-F2A2-0CF1-12C0-85E1D2695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86AF9D-0C79-9562-D4CD-F67F3FF7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E1E9-3E36-45C0-9FE0-E43AB7926F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525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A68650E-495F-2B0D-E324-1FF4BC7C8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1165DC5-A8B0-8857-179E-7DC42F318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902C6F-87A0-8D2B-C097-490CFEF4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717-29BC-4E8F-A755-D838339473C5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2C11CB-6A62-6072-51E0-688BC4DBB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78074A-591E-FDC0-9D15-7198C302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E1E9-3E36-45C0-9FE0-E43AB7926F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222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2940E0-F23B-C5CE-C0B1-F38A6235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D4A2BC-C899-AB49-9098-8D383D480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4AF44D-A223-D574-BC21-AA4548C4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717-29BC-4E8F-A755-D838339473C5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CE710F-5D81-9A13-1B19-9E11D830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26204C-AD39-D9AB-B0DA-78479F62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E1E9-3E36-45C0-9FE0-E43AB7926F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416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2336E8-7ADC-273E-82B7-958F5EF3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1B4078-788A-1EE6-1C6A-99944328A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AFBA89-8A86-3AC3-3DDC-A51A46E6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717-29BC-4E8F-A755-D838339473C5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6F18C7-FF04-9B4B-AC95-F5872379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F9FBD8-B7D1-03D6-E68F-B380976B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E1E9-3E36-45C0-9FE0-E43AB7926F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47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760334-FEB3-E733-7051-95BB2ABC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5980F2-2153-487A-2A0F-FCE7E4760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BA90DB-5C6D-4C0B-4103-72AC1ABA4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7FC449-3169-1DDA-8AB2-2BC3749E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717-29BC-4E8F-A755-D838339473C5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27C76D-170A-22FA-75EF-2D58D2682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1D5C8D0-9B4A-39F7-74EF-6833F966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E1E9-3E36-45C0-9FE0-E43AB7926F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209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89C744-8E42-C546-7F90-5CCE53CBC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32ADDDA-6096-CC97-0278-4E1F7392B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3A56916-FF76-87A3-B50A-93D67098F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18E962A-4C95-A4E8-D5D1-E50EB4E9B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F670C8F-1140-3B6E-D0B7-05EE289E6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721D61-ACB1-73C4-04F7-AB31FB30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717-29BC-4E8F-A755-D838339473C5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01523C2-ADD6-40E7-7C99-A25A9CBF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3C7A7E8-0D78-835E-696C-6DD670F7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E1E9-3E36-45C0-9FE0-E43AB7926F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403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67E5B4-E096-B681-8ABA-F56319081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A800D91-866C-4A69-1AD1-686143ADD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717-29BC-4E8F-A755-D838339473C5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54E550-A233-AF06-C5B3-0E5CB378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8F236D8-A3A1-48AD-F6C3-9172AF72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E1E9-3E36-45C0-9FE0-E43AB7926F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135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F8451BF-44AB-0299-43B9-EE38EB38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717-29BC-4E8F-A755-D838339473C5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D54C9D6-2DC0-D4F7-7ADC-F478C5EE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83D3EC-733D-74A7-6148-34ACFC08F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E1E9-3E36-45C0-9FE0-E43AB7926F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328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5A6B9A-42C8-66E6-8F6B-67BE0AE5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76849C-5A4A-04A7-A479-FC3CB893C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7C6A311-B6FC-C3CA-E852-47D97E7DD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D7A652-6956-33C2-B4DB-25B7CA26D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717-29BC-4E8F-A755-D838339473C5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68EAF2-CEE6-4975-5A5C-5A249AE2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6906076-A66B-0891-20B9-AB9BA1BD6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E1E9-3E36-45C0-9FE0-E43AB7926F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345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2F2A2D-2F3B-3D78-8D19-2C459F47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2196201-D287-6C66-A534-6D21C322A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EEB4AA5-0A01-2DA0-83D0-69AFD45CB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98898C-152A-AC30-B87B-A1B1E29F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717-29BC-4E8F-A755-D838339473C5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8FF503-85E8-DB30-1496-51CF5C66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0D8444-13F8-3580-57BC-E22F9D38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E1E9-3E36-45C0-9FE0-E43AB7926F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5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FD0C4B6-B040-A6DB-B7D9-F5EE1838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78799F-8D47-8ECA-2363-2CBB1000D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0DC530-AF13-FE1C-49B8-3381CC459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C2C717-29BC-4E8F-A755-D838339473C5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D5F713-28F8-D84D-CDEF-C5F18DCDF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3A7E33-F4F6-23CD-F63F-BE301D4AB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2EE1E9-3E36-45C0-9FE0-E43AB7926F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951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BBB2EE2E-A9ED-B5AF-A052-D955A2183BBB}"/>
              </a:ext>
            </a:extLst>
          </p:cNvPr>
          <p:cNvSpPr/>
          <p:nvPr/>
        </p:nvSpPr>
        <p:spPr>
          <a:xfrm>
            <a:off x="5820696" y="1317523"/>
            <a:ext cx="658761" cy="462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10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BB23036C-4E10-5764-57E9-82E7FABEC37B}"/>
              </a:ext>
            </a:extLst>
          </p:cNvPr>
          <p:cNvSpPr/>
          <p:nvPr/>
        </p:nvSpPr>
        <p:spPr>
          <a:xfrm>
            <a:off x="6774426" y="2143432"/>
            <a:ext cx="609600" cy="5506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15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42D4078-88EA-399E-CB44-D60369168AD8}"/>
              </a:ext>
            </a:extLst>
          </p:cNvPr>
          <p:cNvSpPr/>
          <p:nvPr/>
        </p:nvSpPr>
        <p:spPr>
          <a:xfrm>
            <a:off x="5088194" y="2164888"/>
            <a:ext cx="658761" cy="5076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18CCA1CC-AB7F-AC8E-C734-E43B9D6489B1}"/>
              </a:ext>
            </a:extLst>
          </p:cNvPr>
          <p:cNvSpPr/>
          <p:nvPr/>
        </p:nvSpPr>
        <p:spPr>
          <a:xfrm>
            <a:off x="4345858" y="3324943"/>
            <a:ext cx="648929" cy="5981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BA583820-950F-48CE-DB72-3F97ABD3910C}"/>
              </a:ext>
            </a:extLst>
          </p:cNvPr>
          <p:cNvSpPr/>
          <p:nvPr/>
        </p:nvSpPr>
        <p:spPr>
          <a:xfrm>
            <a:off x="5810865" y="3324943"/>
            <a:ext cx="668592" cy="5981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7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6D78A5B-95BC-78CD-DC59-1E1E2312F6AA}"/>
              </a:ext>
            </a:extLst>
          </p:cNvPr>
          <p:cNvCxnSpPr/>
          <p:nvPr/>
        </p:nvCxnSpPr>
        <p:spPr>
          <a:xfrm flipH="1">
            <a:off x="5584723" y="1779639"/>
            <a:ext cx="324464" cy="363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F3B0FC0E-5012-175F-800D-0A4271075BA3}"/>
              </a:ext>
            </a:extLst>
          </p:cNvPr>
          <p:cNvCxnSpPr>
            <a:endCxn id="5" idx="1"/>
          </p:cNvCxnSpPr>
          <p:nvPr/>
        </p:nvCxnSpPr>
        <p:spPr>
          <a:xfrm>
            <a:off x="6479457" y="1779639"/>
            <a:ext cx="384243" cy="444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9A329C97-DA03-CDF9-E16C-C41968BCA287}"/>
              </a:ext>
            </a:extLst>
          </p:cNvPr>
          <p:cNvCxnSpPr/>
          <p:nvPr/>
        </p:nvCxnSpPr>
        <p:spPr>
          <a:xfrm flipH="1">
            <a:off x="4778086" y="2672581"/>
            <a:ext cx="417869" cy="652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A355083-6608-F6BB-CAC7-69DE3D6F03F9}"/>
              </a:ext>
            </a:extLst>
          </p:cNvPr>
          <p:cNvCxnSpPr>
            <a:stCxn id="6" idx="5"/>
          </p:cNvCxnSpPr>
          <p:nvPr/>
        </p:nvCxnSpPr>
        <p:spPr>
          <a:xfrm>
            <a:off x="5650482" y="2598231"/>
            <a:ext cx="371776" cy="726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C4E722A-0F5D-9992-B0FA-963237A9B0B9}"/>
              </a:ext>
            </a:extLst>
          </p:cNvPr>
          <p:cNvSpPr txBox="1"/>
          <p:nvPr/>
        </p:nvSpPr>
        <p:spPr>
          <a:xfrm>
            <a:off x="4572001" y="574900"/>
            <a:ext cx="3500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Questo è il nodo radice da cui parte tutto l’albero. Non ha genitori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506A42A-2254-D062-AF52-3A3F5BFDA83C}"/>
              </a:ext>
            </a:extLst>
          </p:cNvPr>
          <p:cNvSpPr txBox="1"/>
          <p:nvPr/>
        </p:nvSpPr>
        <p:spPr>
          <a:xfrm>
            <a:off x="2880852" y="1986659"/>
            <a:ext cx="2017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nodo 5 è il figlio sx  del nodo radice 10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80CDDC6-F00F-0291-A95F-AC45E75426D0}"/>
              </a:ext>
            </a:extLst>
          </p:cNvPr>
          <p:cNvSpPr txBox="1"/>
          <p:nvPr/>
        </p:nvSpPr>
        <p:spPr>
          <a:xfrm>
            <a:off x="7649497" y="1961535"/>
            <a:ext cx="2104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nodo 15 è il figlio dx del nodo radice 10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6A0D659-FCB9-1DB9-3668-9267A1AAA120}"/>
              </a:ext>
            </a:extLst>
          </p:cNvPr>
          <p:cNvSpPr txBox="1"/>
          <p:nvPr/>
        </p:nvSpPr>
        <p:spPr>
          <a:xfrm>
            <a:off x="2959510" y="4090219"/>
            <a:ext cx="2128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nodo 3 è il figlio sx del nodo 5, è una foglia perché non ha figli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8FB01A77-A675-7B8C-954E-7468F6A21413}"/>
              </a:ext>
            </a:extLst>
          </p:cNvPr>
          <p:cNvSpPr txBox="1"/>
          <p:nvPr/>
        </p:nvSpPr>
        <p:spPr>
          <a:xfrm>
            <a:off x="5909187" y="4188542"/>
            <a:ext cx="2163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nodo 7 è il figlio dx del nodo 5, è una foglia perché non ha figli e verrà rimosso nel programma</a:t>
            </a:r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9D3DDA3E-CD9E-BAA7-B7C6-5C58839B8516}"/>
              </a:ext>
            </a:extLst>
          </p:cNvPr>
          <p:cNvCxnSpPr/>
          <p:nvPr/>
        </p:nvCxnSpPr>
        <p:spPr>
          <a:xfrm>
            <a:off x="5650482" y="3324943"/>
            <a:ext cx="1123944" cy="676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8F6109FA-6536-7B78-8167-223F10A1E8D3}"/>
              </a:ext>
            </a:extLst>
          </p:cNvPr>
          <p:cNvCxnSpPr/>
          <p:nvPr/>
        </p:nvCxnSpPr>
        <p:spPr>
          <a:xfrm flipV="1">
            <a:off x="5584723" y="3303485"/>
            <a:ext cx="973393" cy="7481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266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Teodoro Donato Salcuno</dc:creator>
  <cp:lastModifiedBy>Teodoro Donato Salcuno</cp:lastModifiedBy>
  <cp:revision>1</cp:revision>
  <dcterms:created xsi:type="dcterms:W3CDTF">2024-12-13T11:27:58Z</dcterms:created>
  <dcterms:modified xsi:type="dcterms:W3CDTF">2024-12-13T11:42:34Z</dcterms:modified>
</cp:coreProperties>
</file>