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D7B18-AD0F-BB10-3684-01C837E1C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550663-5A45-58E9-EC3B-EF5703685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F47729-E778-8DA9-BE4C-B3DB2390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FEA9-DE3B-4087-AC33-CB0C2E0B5708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520F46-421C-A914-457A-6FAE870A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554406-A5F4-5311-8A82-B8BFA6BA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FF72-02DB-4AFC-BB25-B854B773F6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47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000C36-EE1A-88DA-720F-80A77F6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BAC97D9-F42E-04F9-B5B8-5A083650C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85FB33-77B9-BFA2-48B9-F4976EA5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FEA9-DE3B-4087-AC33-CB0C2E0B5708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425AE8-9B83-0F48-5E45-6A226F0F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5B8FD8-529C-839F-AB03-313AB051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FF72-02DB-4AFC-BB25-B854B773F6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69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1F4FA98-0B7D-6890-1696-D9C18871F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51FD9C-773A-D5A4-C270-549E6145C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4416A8-6667-9DD3-97A5-2212F176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FEA9-DE3B-4087-AC33-CB0C2E0B5708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7DABCD-F1F3-1369-CC01-B0DB7E44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1A57CA-18EA-D37A-F627-C02E7B9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FF72-02DB-4AFC-BB25-B854B773F6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75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E7B0A-569B-9891-C446-41C118A8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0979F9-16EA-27A3-FB8F-396D4FBB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E1543B-9EE0-3919-5ACC-5AF60D3F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FEA9-DE3B-4087-AC33-CB0C2E0B5708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A1C771-B74B-B5F1-B2E3-F791B3CE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3FE8CA-F99C-1220-3891-BA93A29A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FF72-02DB-4AFC-BB25-B854B773F6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48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822013-09E4-53E1-4951-83C15D58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C98C00-E90A-F831-3B5F-E3CDA9F1D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27A2A9-5C0F-D76F-1987-FC56B8F9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FEA9-DE3B-4087-AC33-CB0C2E0B5708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78EA52-9D2A-0EB4-AAD8-B2B7E23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03A8ED-C8BC-C391-26E6-CD61E2B0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FF72-02DB-4AFC-BB25-B854B773F6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6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79F62F-58AE-CB4D-101E-8513BA06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FE47A8-FEAC-666D-B3B2-897D5EB3E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B3846C-44D9-186A-62B4-FB9AFD4CA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2D7FD1-DE6C-82EE-D258-00B488E0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FEA9-DE3B-4087-AC33-CB0C2E0B5708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862E6F-2C64-191A-7AC3-F4A91E0C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D1A7C9-AB43-F29B-573B-B9643874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FF72-02DB-4AFC-BB25-B854B773F6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67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AC004-A61A-1ADC-6FDD-7A78474C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6EF193-2475-436D-AE33-050A5B883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F9DA78-2CAC-9E1D-4F50-78C6FDB6E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815C90-8F68-08DC-CDD8-84B2834B7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BD3D1A-E265-A0C2-62E9-93F8FB7AB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C60D161-0C65-AE0E-4B5A-CD2C2001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FEA9-DE3B-4087-AC33-CB0C2E0B5708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8FCC4CC-4D04-5517-E65B-C462E096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83BC9D1-1067-C6C8-32D7-8603A030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FF72-02DB-4AFC-BB25-B854B773F6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296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913C1-840D-3FD0-B7C4-1027931A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5FCE8B-65AA-E65A-BBB6-82945795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FEA9-DE3B-4087-AC33-CB0C2E0B5708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C8A751-3579-FDC4-0AAB-BC5EC1EB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4182FF-57D2-399F-F40B-8228BABE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FF72-02DB-4AFC-BB25-B854B773F6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68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F22A971-398C-ABF4-D797-84A5D29E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FEA9-DE3B-4087-AC33-CB0C2E0B5708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EB3B9E-E846-2F75-15EF-25B34CBF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DE1BAB-FFA4-A888-28C0-1886549F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FF72-02DB-4AFC-BB25-B854B773F6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61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F614E1-D614-2435-987D-BE7FD7A9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8ABA6-611C-05E2-AA4B-AB50ABCA1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8E258CE-6ED6-59DC-0582-1459B30A1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58D65-0E1C-7C9E-547D-8B4525E6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FEA9-DE3B-4087-AC33-CB0C2E0B5708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E9564A-11E5-3233-4D3A-EBA7F295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C177C2-C4F8-CCCD-1733-9706C0DD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FF72-02DB-4AFC-BB25-B854B773F6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59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ED1C9-9542-3235-8EEF-86D10886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27670CE-044A-51C9-3BEB-9608556A9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8CA83F-B6A9-B563-6D8E-978EDD25A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5105F-4ADA-BFBD-595D-0230F4BC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FEA9-DE3B-4087-AC33-CB0C2E0B5708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B06DC8-4589-1A2B-EA97-BFCDE439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452DD5-C3D1-407E-FC03-BD797347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FF72-02DB-4AFC-BB25-B854B773F6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21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72F2B9F-C000-293B-7FE8-1D702FC1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6125AE-D406-D416-6A34-D0005675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D8750A-0005-FFB0-5F0B-60125910F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FEA9-DE3B-4087-AC33-CB0C2E0B5708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32CF3-0B74-1E38-19C0-14C655587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2D0731-9886-98CB-B5F8-AFAE20C5E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6FF72-02DB-4AFC-BB25-B854B773F6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70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ED0A9A9-46AC-F18A-7276-6F9942109BF7}"/>
              </a:ext>
            </a:extLst>
          </p:cNvPr>
          <p:cNvSpPr/>
          <p:nvPr/>
        </p:nvSpPr>
        <p:spPr>
          <a:xfrm>
            <a:off x="2890158" y="272142"/>
            <a:ext cx="1338943" cy="56605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9791D37-6D23-72B0-5A22-9CEE4E35A2A8}"/>
              </a:ext>
            </a:extLst>
          </p:cNvPr>
          <p:cNvSpPr/>
          <p:nvPr/>
        </p:nvSpPr>
        <p:spPr>
          <a:xfrm>
            <a:off x="2890158" y="3875316"/>
            <a:ext cx="1208315" cy="544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CORATO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75A95AA-DA8C-8262-D64E-1977D1BCA52F}"/>
              </a:ext>
            </a:extLst>
          </p:cNvPr>
          <p:cNvSpPr/>
          <p:nvPr/>
        </p:nvSpPr>
        <p:spPr>
          <a:xfrm>
            <a:off x="2960915" y="2552705"/>
            <a:ext cx="1186543" cy="566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TRANI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B5B0FFB-E10C-ADDD-3581-EF9401ADF9AC}"/>
              </a:ext>
            </a:extLst>
          </p:cNvPr>
          <p:cNvSpPr/>
          <p:nvPr/>
        </p:nvSpPr>
        <p:spPr>
          <a:xfrm>
            <a:off x="5459186" y="3907971"/>
            <a:ext cx="1273628" cy="544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RUVO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B90C15D-D271-4085-7292-769C483F6123}"/>
              </a:ext>
            </a:extLst>
          </p:cNvPr>
          <p:cNvSpPr/>
          <p:nvPr/>
        </p:nvSpPr>
        <p:spPr>
          <a:xfrm>
            <a:off x="2960915" y="1309007"/>
            <a:ext cx="1197428" cy="544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BISCEGLIE 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DB5AAF40-8C76-39E8-E0D0-C2FAC5D7BA3A}"/>
              </a:ext>
            </a:extLst>
          </p:cNvPr>
          <p:cNvSpPr/>
          <p:nvPr/>
        </p:nvSpPr>
        <p:spPr>
          <a:xfrm>
            <a:off x="8850085" y="3995058"/>
            <a:ext cx="1208314" cy="544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BITONTO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A5A29AB-DD9F-39D0-5284-10651B6E9016}"/>
              </a:ext>
            </a:extLst>
          </p:cNvPr>
          <p:cNvSpPr/>
          <p:nvPr/>
        </p:nvSpPr>
        <p:spPr>
          <a:xfrm>
            <a:off x="2860222" y="5143501"/>
            <a:ext cx="1268185" cy="544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MOLFETTA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FA01611-3A3E-9960-FEDE-A11074414B64}"/>
              </a:ext>
            </a:extLst>
          </p:cNvPr>
          <p:cNvSpPr/>
          <p:nvPr/>
        </p:nvSpPr>
        <p:spPr>
          <a:xfrm>
            <a:off x="2830288" y="6237518"/>
            <a:ext cx="1268185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NESSUN ARCO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7C4CBD83-DFD2-FA64-F35F-33F1237D9753}"/>
              </a:ext>
            </a:extLst>
          </p:cNvPr>
          <p:cNvSpPr/>
          <p:nvPr/>
        </p:nvSpPr>
        <p:spPr>
          <a:xfrm>
            <a:off x="2909209" y="288468"/>
            <a:ext cx="1338943" cy="566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TERLIZZI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680F5AB-016F-6EBD-9943-DBC42075824E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3559629" y="854526"/>
            <a:ext cx="19052" cy="45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8153FFD-2E5B-69B0-2B17-AB87E8A22D9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48743" y="1924059"/>
            <a:ext cx="5444" cy="62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5F0F8F3-02EB-1613-9513-3A5C106564FF}"/>
              </a:ext>
            </a:extLst>
          </p:cNvPr>
          <p:cNvCxnSpPr/>
          <p:nvPr/>
        </p:nvCxnSpPr>
        <p:spPr>
          <a:xfrm>
            <a:off x="-1197429" y="299357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020449B-7FE3-5255-61A2-0DC2647BCDE1}"/>
              </a:ext>
            </a:extLst>
          </p:cNvPr>
          <p:cNvCxnSpPr>
            <a:stCxn id="5" idx="2"/>
          </p:cNvCxnSpPr>
          <p:nvPr/>
        </p:nvCxnSpPr>
        <p:spPr>
          <a:xfrm>
            <a:off x="3554187" y="3118763"/>
            <a:ext cx="5442" cy="69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7B399997-5BEA-A018-BB73-D53C1826C33B}"/>
              </a:ext>
            </a:extLst>
          </p:cNvPr>
          <p:cNvCxnSpPr/>
          <p:nvPr/>
        </p:nvCxnSpPr>
        <p:spPr>
          <a:xfrm>
            <a:off x="3559629" y="4539343"/>
            <a:ext cx="0" cy="60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D4ED9453-7045-26CE-7FD2-FF65AEC64567}"/>
              </a:ext>
            </a:extLst>
          </p:cNvPr>
          <p:cNvCxnSpPr>
            <a:stCxn id="9" idx="2"/>
          </p:cNvCxnSpPr>
          <p:nvPr/>
        </p:nvCxnSpPr>
        <p:spPr>
          <a:xfrm>
            <a:off x="3494315" y="5687786"/>
            <a:ext cx="65314" cy="54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B8FC32D-2A3B-FA26-D03A-AD3964827E66}"/>
              </a:ext>
            </a:extLst>
          </p:cNvPr>
          <p:cNvCxnSpPr/>
          <p:nvPr/>
        </p:nvCxnSpPr>
        <p:spPr>
          <a:xfrm flipH="1" flipV="1">
            <a:off x="4259037" y="4147459"/>
            <a:ext cx="1064077" cy="3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B4BDC7AF-FC27-EFED-CFE1-E6738015AE4C}"/>
              </a:ext>
            </a:extLst>
          </p:cNvPr>
          <p:cNvCxnSpPr/>
          <p:nvPr/>
        </p:nvCxnSpPr>
        <p:spPr>
          <a:xfrm>
            <a:off x="6901543" y="4180113"/>
            <a:ext cx="1556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1A4B44E6-BD1B-76AD-4779-3D78932E8703}"/>
              </a:ext>
            </a:extLst>
          </p:cNvPr>
          <p:cNvSpPr txBox="1"/>
          <p:nvPr/>
        </p:nvSpPr>
        <p:spPr>
          <a:xfrm>
            <a:off x="4501241" y="968825"/>
            <a:ext cx="106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18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6C13E7C-207C-2BB9-6330-9AAC9A7C112A}"/>
              </a:ext>
            </a:extLst>
          </p:cNvPr>
          <p:cNvSpPr txBox="1"/>
          <p:nvPr/>
        </p:nvSpPr>
        <p:spPr>
          <a:xfrm>
            <a:off x="4321628" y="2193076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17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6375479-8759-475F-01B9-D079F3806E4C}"/>
              </a:ext>
            </a:extLst>
          </p:cNvPr>
          <p:cNvSpPr txBox="1"/>
          <p:nvPr/>
        </p:nvSpPr>
        <p:spPr>
          <a:xfrm>
            <a:off x="4259038" y="3243943"/>
            <a:ext cx="7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14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A9C75D8-2C65-0128-E505-13216338F8BF}"/>
              </a:ext>
            </a:extLst>
          </p:cNvPr>
          <p:cNvSpPr txBox="1"/>
          <p:nvPr/>
        </p:nvSpPr>
        <p:spPr>
          <a:xfrm>
            <a:off x="4501241" y="4669971"/>
            <a:ext cx="11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24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5BB6A7B-E0C1-6EA2-C06E-9B520217CFB9}"/>
              </a:ext>
            </a:extLst>
          </p:cNvPr>
          <p:cNvSpPr txBox="1"/>
          <p:nvPr/>
        </p:nvSpPr>
        <p:spPr>
          <a:xfrm>
            <a:off x="4746171" y="5889175"/>
            <a:ext cx="57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98072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sallustio</dc:creator>
  <cp:lastModifiedBy>luca sallustio</cp:lastModifiedBy>
  <cp:revision>1</cp:revision>
  <dcterms:created xsi:type="dcterms:W3CDTF">2024-12-20T08:54:38Z</dcterms:created>
  <dcterms:modified xsi:type="dcterms:W3CDTF">2024-12-20T10:17:47Z</dcterms:modified>
</cp:coreProperties>
</file>