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1" r:id="rId3"/>
    <p:sldId id="262" r:id="rId4"/>
    <p:sldId id="263" r:id="rId5"/>
    <p:sldId id="264" r:id="rId6"/>
    <p:sldId id="265" r:id="rId7"/>
    <p:sldId id="271" r:id="rId8"/>
    <p:sldId id="276" r:id="rId9"/>
    <p:sldId id="272" r:id="rId10"/>
    <p:sldId id="275" r:id="rId11"/>
    <p:sldId id="274" r:id="rId12"/>
    <p:sldId id="268" r:id="rId13"/>
    <p:sldId id="270" r:id="rId14"/>
    <p:sldId id="269" r:id="rId15"/>
    <p:sldId id="266" r:id="rId16"/>
    <p:sldId id="267" r:id="rId17"/>
    <p:sldId id="256" r:id="rId18"/>
    <p:sldId id="257" r:id="rId19"/>
    <p:sldId id="258" r:id="rId20"/>
    <p:sldId id="259" r:id="rId21"/>
    <p:sldId id="260" r:id="rId22"/>
  </p:sldIdLst>
  <p:sldSz cx="12192000" cy="6858000"/>
  <p:notesSz cx="6858000" cy="9144000"/>
  <p:defaultTextStyle>
    <a:defPPr>
      <a:defRPr lang="pt-B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9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67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7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8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7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61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7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4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5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3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F8E2-0B99-43D8-9634-51D8E830670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700F-6F0E-4470-A403-B29C7E203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13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Fluxograma – Algoritmo 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Prof.: Erika </a:t>
            </a:r>
            <a:r>
              <a:rPr lang="pt-BR" dirty="0" err="1" smtClean="0"/>
              <a:t>Dilliany</a:t>
            </a:r>
            <a:endParaRPr lang="pt-BR" dirty="0" smtClean="0"/>
          </a:p>
          <a:p>
            <a:r>
              <a:rPr lang="pt-BR" dirty="0" smtClean="0"/>
              <a:t>Aluno: Carlos Junior</a:t>
            </a:r>
          </a:p>
          <a:p>
            <a:r>
              <a:rPr lang="pt-BR" dirty="0" smtClean="0"/>
              <a:t>Aluno: Isabela Zanotto</a:t>
            </a:r>
          </a:p>
          <a:p>
            <a:r>
              <a:rPr lang="pt-BR" dirty="0" smtClean="0"/>
              <a:t>Aluno: Francisco </a:t>
            </a:r>
            <a:r>
              <a:rPr lang="pt-BR" dirty="0" smtClean="0"/>
              <a:t>Correa</a:t>
            </a:r>
          </a:p>
          <a:p>
            <a:r>
              <a:rPr lang="pt-BR" dirty="0" smtClean="0"/>
              <a:t>Aluno: </a:t>
            </a:r>
            <a:r>
              <a:rPr lang="pt-BR" smtClean="0"/>
              <a:t>Igor Pablo</a:t>
            </a:r>
            <a:endParaRPr lang="pt-BR" dirty="0" smtClean="0"/>
          </a:p>
          <a:p>
            <a:r>
              <a:rPr lang="pt-BR" dirty="0" smtClean="0"/>
              <a:t>Turma: CIN01S1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6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685647" y="745689"/>
            <a:ext cx="2141016" cy="621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ysClr val="windowText" lastClr="000000"/>
                </a:solidFill>
              </a:rPr>
              <a:t>I</a:t>
            </a:r>
            <a:r>
              <a:rPr lang="pt-BR" sz="1800" b="1" dirty="0" smtClean="0">
                <a:solidFill>
                  <a:sysClr val="windowText" lastClr="000000"/>
                </a:solidFill>
              </a:rPr>
              <a:t>nicio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5606892" y="4956914"/>
            <a:ext cx="2469277" cy="98155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err="1" smtClean="0">
                <a:solidFill>
                  <a:sysClr val="windowText" lastClr="000000"/>
                </a:solidFill>
              </a:rPr>
              <a:t>Sal_r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Paralelogramo 56"/>
          <p:cNvSpPr/>
          <p:nvPr/>
        </p:nvSpPr>
        <p:spPr>
          <a:xfrm>
            <a:off x="678881" y="5240170"/>
            <a:ext cx="2020938" cy="69966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err="1" smtClean="0">
                <a:solidFill>
                  <a:sysClr val="windowText" lastClr="000000"/>
                </a:solidFill>
              </a:rPr>
              <a:t>Sal_b</a:t>
            </a:r>
            <a:endParaRPr lang="pt-BR" sz="18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492482" y="5167532"/>
            <a:ext cx="1587361" cy="694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61" name="Conector de seta reta 60"/>
          <p:cNvCxnSpPr>
            <a:stCxn id="117" idx="2"/>
            <a:endCxn id="12" idx="0"/>
          </p:cNvCxnSpPr>
          <p:nvPr/>
        </p:nvCxnSpPr>
        <p:spPr>
          <a:xfrm>
            <a:off x="6841531" y="4164894"/>
            <a:ext cx="0" cy="792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174370" y="73562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9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68" name="Fluxograma: Exibir 67"/>
          <p:cNvSpPr/>
          <p:nvPr/>
        </p:nvSpPr>
        <p:spPr>
          <a:xfrm>
            <a:off x="444899" y="2881243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salario base:</a:t>
            </a:r>
            <a:endParaRPr lang="en-US" b="1" dirty="0"/>
          </a:p>
        </p:txBody>
      </p:sp>
      <p:cxnSp>
        <p:nvCxnSpPr>
          <p:cNvPr id="85" name="Conector de seta reta 68"/>
          <p:cNvCxnSpPr>
            <a:stCxn id="8" idx="2"/>
            <a:endCxn id="68" idx="0"/>
          </p:cNvCxnSpPr>
          <p:nvPr/>
        </p:nvCxnSpPr>
        <p:spPr>
          <a:xfrm flipH="1">
            <a:off x="1732343" y="1367260"/>
            <a:ext cx="23812" cy="1513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de seta reta 68"/>
          <p:cNvCxnSpPr>
            <a:stCxn id="68" idx="2"/>
            <a:endCxn id="57" idx="1"/>
          </p:cNvCxnSpPr>
          <p:nvPr/>
        </p:nvCxnSpPr>
        <p:spPr>
          <a:xfrm>
            <a:off x="1732343" y="3726186"/>
            <a:ext cx="44465" cy="1513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Fluxograma: Processo 116"/>
          <p:cNvSpPr/>
          <p:nvPr/>
        </p:nvSpPr>
        <p:spPr>
          <a:xfrm>
            <a:off x="4944151" y="2826528"/>
            <a:ext cx="3794760" cy="133836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Sal_r</a:t>
            </a:r>
            <a:r>
              <a:rPr lang="pt-BR" b="1" dirty="0" smtClean="0"/>
              <a:t> = </a:t>
            </a:r>
            <a:r>
              <a:rPr lang="pt-BR" b="1" dirty="0" err="1" smtClean="0"/>
              <a:t>Sal_b</a:t>
            </a:r>
            <a:r>
              <a:rPr lang="pt-BR" b="1" dirty="0" smtClean="0"/>
              <a:t> – (</a:t>
            </a:r>
            <a:r>
              <a:rPr lang="pt-BR" b="1" dirty="0" err="1" smtClean="0"/>
              <a:t>Sal_b</a:t>
            </a:r>
            <a:r>
              <a:rPr lang="pt-BR" b="1" dirty="0" smtClean="0"/>
              <a:t> * 0,065)</a:t>
            </a:r>
          </a:p>
        </p:txBody>
      </p:sp>
      <p:cxnSp>
        <p:nvCxnSpPr>
          <p:cNvPr id="37" name="Conector de seta reta 60"/>
          <p:cNvCxnSpPr>
            <a:stCxn id="12" idx="3"/>
            <a:endCxn id="60" idx="1"/>
          </p:cNvCxnSpPr>
          <p:nvPr/>
        </p:nvCxnSpPr>
        <p:spPr>
          <a:xfrm>
            <a:off x="8076169" y="5447691"/>
            <a:ext cx="1416313" cy="67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57" idx="4"/>
            <a:endCxn id="117" idx="1"/>
          </p:cNvCxnSpPr>
          <p:nvPr/>
        </p:nvCxnSpPr>
        <p:spPr>
          <a:xfrm rot="5400000" flipH="1" flipV="1">
            <a:off x="2094688" y="3090372"/>
            <a:ext cx="2444124" cy="3254801"/>
          </a:xfrm>
          <a:prstGeom prst="bentConnector4">
            <a:avLst>
              <a:gd name="adj1" fmla="val -9353"/>
              <a:gd name="adj2" fmla="val 655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685647" y="745689"/>
            <a:ext cx="2141016" cy="621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ysClr val="windowText" lastClr="000000"/>
                </a:solidFill>
              </a:rPr>
              <a:t>I</a:t>
            </a:r>
            <a:r>
              <a:rPr lang="pt-BR" sz="1800" b="1" dirty="0" smtClean="0">
                <a:solidFill>
                  <a:sysClr val="windowText" lastClr="000000"/>
                </a:solidFill>
              </a:rPr>
              <a:t>nicio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uxograma: Documento 11"/>
          <p:cNvSpPr/>
          <p:nvPr/>
        </p:nvSpPr>
        <p:spPr>
          <a:xfrm>
            <a:off x="4790523" y="5099227"/>
            <a:ext cx="2469277" cy="98155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ysClr val="windowText" lastClr="000000"/>
                </a:solidFill>
              </a:rPr>
              <a:t>i</a:t>
            </a:r>
            <a:r>
              <a:rPr lang="pt-BR" sz="1800" b="1" dirty="0" smtClean="0">
                <a:solidFill>
                  <a:sysClr val="windowText" lastClr="000000"/>
                </a:solidFill>
              </a:rPr>
              <a:t>dade</a:t>
            </a:r>
          </a:p>
          <a:p>
            <a:pPr algn="ctr"/>
            <a:r>
              <a:rPr lang="pt-BR" sz="1800" b="1" dirty="0" err="1">
                <a:solidFill>
                  <a:sysClr val="windowText" lastClr="000000"/>
                </a:solidFill>
              </a:rPr>
              <a:t>i</a:t>
            </a:r>
            <a:r>
              <a:rPr lang="pt-BR" sz="1800" b="1" dirty="0" err="1" smtClean="0">
                <a:solidFill>
                  <a:sysClr val="windowText" lastClr="000000"/>
                </a:solidFill>
              </a:rPr>
              <a:t>d_meses</a:t>
            </a:r>
            <a:endParaRPr lang="pt-BR" sz="18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1800" b="1" dirty="0" err="1">
                <a:solidFill>
                  <a:sysClr val="windowText" lastClr="000000"/>
                </a:solidFill>
              </a:rPr>
              <a:t>i</a:t>
            </a:r>
            <a:r>
              <a:rPr lang="pt-BR" sz="1800" b="1" dirty="0" err="1" smtClean="0">
                <a:solidFill>
                  <a:sysClr val="windowText" lastClr="000000"/>
                </a:solidFill>
              </a:rPr>
              <a:t>d_ano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Paralelogramo 56"/>
          <p:cNvSpPr/>
          <p:nvPr/>
        </p:nvSpPr>
        <p:spPr>
          <a:xfrm>
            <a:off x="817927" y="3372659"/>
            <a:ext cx="2020938" cy="69966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err="1" smtClean="0">
                <a:solidFill>
                  <a:sysClr val="windowText" lastClr="000000"/>
                </a:solidFill>
              </a:rPr>
              <a:t>nasc</a:t>
            </a:r>
            <a:endParaRPr lang="pt-BR" sz="18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492482" y="5167532"/>
            <a:ext cx="1587361" cy="694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61" name="Conector de seta reta 60"/>
          <p:cNvCxnSpPr>
            <a:stCxn id="117" idx="2"/>
            <a:endCxn id="12" idx="0"/>
          </p:cNvCxnSpPr>
          <p:nvPr/>
        </p:nvCxnSpPr>
        <p:spPr>
          <a:xfrm flipH="1">
            <a:off x="6025162" y="4355898"/>
            <a:ext cx="222443" cy="743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174370" y="73562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10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68" name="Fluxograma: Exibir 67"/>
          <p:cNvSpPr/>
          <p:nvPr/>
        </p:nvSpPr>
        <p:spPr>
          <a:xfrm>
            <a:off x="540952" y="1947488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o ano de nascimento:</a:t>
            </a:r>
            <a:endParaRPr lang="en-US" b="1" dirty="0"/>
          </a:p>
        </p:txBody>
      </p:sp>
      <p:sp>
        <p:nvSpPr>
          <p:cNvPr id="82" name="Fluxograma: Exibir 81"/>
          <p:cNvSpPr/>
          <p:nvPr/>
        </p:nvSpPr>
        <p:spPr>
          <a:xfrm>
            <a:off x="400435" y="4745061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o ano atual:</a:t>
            </a:r>
            <a:endParaRPr lang="en-US" b="1" dirty="0"/>
          </a:p>
        </p:txBody>
      </p:sp>
      <p:cxnSp>
        <p:nvCxnSpPr>
          <p:cNvPr id="85" name="Conector de seta reta 68"/>
          <p:cNvCxnSpPr>
            <a:stCxn id="8" idx="2"/>
            <a:endCxn id="68" idx="0"/>
          </p:cNvCxnSpPr>
          <p:nvPr/>
        </p:nvCxnSpPr>
        <p:spPr>
          <a:xfrm>
            <a:off x="1756155" y="1367260"/>
            <a:ext cx="72241" cy="580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de seta reta 68"/>
          <p:cNvCxnSpPr>
            <a:stCxn id="68" idx="2"/>
            <a:endCxn id="57" idx="1"/>
          </p:cNvCxnSpPr>
          <p:nvPr/>
        </p:nvCxnSpPr>
        <p:spPr>
          <a:xfrm>
            <a:off x="1828396" y="2792431"/>
            <a:ext cx="87458" cy="580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Paralelogramo 91"/>
          <p:cNvSpPr/>
          <p:nvPr/>
        </p:nvSpPr>
        <p:spPr>
          <a:xfrm>
            <a:off x="5524699" y="1947488"/>
            <a:ext cx="1445811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err="1" smtClean="0">
                <a:solidFill>
                  <a:sysClr val="windowText" lastClr="000000"/>
                </a:solidFill>
              </a:rPr>
              <a:t>ano_a</a:t>
            </a:r>
            <a:endParaRPr lang="pt-BR" sz="1800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98" name="Conector de seta reta 68"/>
          <p:cNvCxnSpPr>
            <a:stCxn id="57" idx="4"/>
            <a:endCxn id="82" idx="0"/>
          </p:cNvCxnSpPr>
          <p:nvPr/>
        </p:nvCxnSpPr>
        <p:spPr>
          <a:xfrm flipH="1">
            <a:off x="1687879" y="4072324"/>
            <a:ext cx="140517" cy="6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Fluxograma: Processo 116"/>
          <p:cNvSpPr/>
          <p:nvPr/>
        </p:nvSpPr>
        <p:spPr>
          <a:xfrm>
            <a:off x="4350225" y="3017532"/>
            <a:ext cx="3794760" cy="133836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i</a:t>
            </a:r>
            <a:r>
              <a:rPr lang="pt-BR" b="1" dirty="0" smtClean="0"/>
              <a:t>dade = </a:t>
            </a:r>
            <a:r>
              <a:rPr lang="pt-BR" b="1" dirty="0" err="1" smtClean="0"/>
              <a:t>ano_a</a:t>
            </a:r>
            <a:r>
              <a:rPr lang="pt-BR" b="1" dirty="0" smtClean="0"/>
              <a:t> – </a:t>
            </a:r>
            <a:r>
              <a:rPr lang="pt-BR" b="1" dirty="0" err="1" smtClean="0"/>
              <a:t>nasc</a:t>
            </a:r>
            <a:endParaRPr lang="pt-BR" b="1" dirty="0" smtClean="0"/>
          </a:p>
          <a:p>
            <a:pPr algn="ctr"/>
            <a:r>
              <a:rPr lang="pt-BR" b="1" dirty="0" err="1" smtClean="0"/>
              <a:t>id_meses</a:t>
            </a:r>
            <a:r>
              <a:rPr lang="pt-BR" b="1" dirty="0" smtClean="0"/>
              <a:t> = idade * 12</a:t>
            </a:r>
          </a:p>
          <a:p>
            <a:pPr algn="ctr"/>
            <a:r>
              <a:rPr lang="pt-BR" b="1" dirty="0" err="1" smtClean="0"/>
              <a:t>id_ano</a:t>
            </a:r>
            <a:r>
              <a:rPr lang="pt-BR" b="1" dirty="0" smtClean="0"/>
              <a:t> = 2050 – </a:t>
            </a:r>
            <a:r>
              <a:rPr lang="pt-BR" b="1" dirty="0" err="1" smtClean="0"/>
              <a:t>nasc</a:t>
            </a:r>
            <a:endParaRPr lang="pt-BR" b="1" dirty="0" smtClean="0"/>
          </a:p>
        </p:txBody>
      </p:sp>
      <p:cxnSp>
        <p:nvCxnSpPr>
          <p:cNvPr id="32" name="Conector de seta reta 60"/>
          <p:cNvCxnSpPr>
            <a:stCxn id="92" idx="4"/>
            <a:endCxn id="117" idx="0"/>
          </p:cNvCxnSpPr>
          <p:nvPr/>
        </p:nvCxnSpPr>
        <p:spPr>
          <a:xfrm>
            <a:off x="6247605" y="2526545"/>
            <a:ext cx="0" cy="490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60"/>
          <p:cNvCxnSpPr>
            <a:stCxn id="12" idx="3"/>
            <a:endCxn id="60" idx="1"/>
          </p:cNvCxnSpPr>
          <p:nvPr/>
        </p:nvCxnSpPr>
        <p:spPr>
          <a:xfrm flipV="1">
            <a:off x="7259800" y="5514760"/>
            <a:ext cx="2232682" cy="75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82" idx="3"/>
            <a:endCxn id="92" idx="5"/>
          </p:cNvCxnSpPr>
          <p:nvPr/>
        </p:nvCxnSpPr>
        <p:spPr>
          <a:xfrm flipV="1">
            <a:off x="2975323" y="2237017"/>
            <a:ext cx="2621758" cy="2930516"/>
          </a:xfrm>
          <a:prstGeom prst="bentConnector3">
            <a:avLst>
              <a:gd name="adj1" fmla="val 340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/>
          <p:cNvSpPr/>
          <p:nvPr/>
        </p:nvSpPr>
        <p:spPr>
          <a:xfrm>
            <a:off x="0" y="0"/>
            <a:ext cx="119452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534886" y="411747"/>
            <a:ext cx="9294829" cy="6034505"/>
            <a:chOff x="1563915" y="0"/>
            <a:chExt cx="9294829" cy="6034505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1931095" y="1046664"/>
              <a:ext cx="1482801" cy="5010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>
                  <a:solidFill>
                    <a:sysClr val="windowText" lastClr="000000"/>
                  </a:solidFill>
                </a:rPr>
                <a:t>inicio</a:t>
              </a:r>
            </a:p>
          </p:txBody>
        </p:sp>
        <p:cxnSp>
          <p:nvCxnSpPr>
            <p:cNvPr id="9" name="Conector de seta reta 8"/>
            <p:cNvCxnSpPr>
              <a:stCxn id="8" idx="2"/>
              <a:endCxn id="57" idx="0"/>
            </p:cNvCxnSpPr>
            <p:nvPr/>
          </p:nvCxnSpPr>
          <p:spPr>
            <a:xfrm flipH="1">
              <a:off x="2671089" y="1547697"/>
              <a:ext cx="1407" cy="2404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osango 9"/>
            <p:cNvSpPr/>
            <p:nvPr/>
          </p:nvSpPr>
          <p:spPr>
            <a:xfrm>
              <a:off x="1563915" y="2644407"/>
              <a:ext cx="2214349" cy="1002066"/>
            </a:xfrm>
            <a:prstGeom prst="diamond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200" dirty="0">
                  <a:solidFill>
                    <a:schemeClr val="tx1"/>
                  </a:solidFill>
                </a:rPr>
                <a:t>(</a:t>
              </a:r>
              <a:r>
                <a:rPr lang="pt-BR" sz="1200" dirty="0" smtClean="0">
                  <a:solidFill>
                    <a:schemeClr val="tx1"/>
                  </a:solidFill>
                </a:rPr>
                <a:t>Num1=Num2)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stCxn id="10" idx="3"/>
              <a:endCxn id="12" idx="1"/>
            </p:cNvCxnSpPr>
            <p:nvPr/>
          </p:nvCxnSpPr>
          <p:spPr>
            <a:xfrm>
              <a:off x="3778264" y="3145440"/>
              <a:ext cx="8722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Documento 11"/>
            <p:cNvSpPr/>
            <p:nvPr/>
          </p:nvSpPr>
          <p:spPr>
            <a:xfrm>
              <a:off x="4650502" y="2858558"/>
              <a:ext cx="1443409" cy="573764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 err="1">
                  <a:solidFill>
                    <a:sysClr val="windowText" lastClr="000000"/>
                  </a:solidFill>
                </a:rPr>
                <a:t>Sao</a:t>
              </a:r>
              <a:r>
                <a:rPr lang="pt-BR" sz="1400" dirty="0">
                  <a:solidFill>
                    <a:sysClr val="windowText" lastClr="000000"/>
                  </a:solidFill>
                </a:rPr>
                <a:t> iguais</a:t>
              </a:r>
            </a:p>
          </p:txBody>
        </p:sp>
        <p:sp>
          <p:nvSpPr>
            <p:cNvPr id="13" name="Losango 12"/>
            <p:cNvSpPr/>
            <p:nvPr/>
          </p:nvSpPr>
          <p:spPr>
            <a:xfrm>
              <a:off x="1563915" y="4020384"/>
              <a:ext cx="2234044" cy="1002066"/>
            </a:xfrm>
            <a:prstGeom prst="diamond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200" dirty="0">
                  <a:solidFill>
                    <a:sysClr val="windowText" lastClr="000000"/>
                  </a:solidFill>
                </a:rPr>
                <a:t>(Num1&gt;Num2)</a:t>
              </a:r>
            </a:p>
          </p:txBody>
        </p:sp>
        <p:cxnSp>
          <p:nvCxnSpPr>
            <p:cNvPr id="14" name="Conector de seta reta 13"/>
            <p:cNvCxnSpPr>
              <a:stCxn id="13" idx="3"/>
              <a:endCxn id="15" idx="1"/>
            </p:cNvCxnSpPr>
            <p:nvPr/>
          </p:nvCxnSpPr>
          <p:spPr>
            <a:xfrm>
              <a:off x="3797959" y="4521417"/>
              <a:ext cx="852543" cy="202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uxograma: Documento 14"/>
            <p:cNvSpPr/>
            <p:nvPr/>
          </p:nvSpPr>
          <p:spPr>
            <a:xfrm>
              <a:off x="4650502" y="4254737"/>
              <a:ext cx="2302983" cy="573764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 smtClean="0">
                  <a:solidFill>
                    <a:sysClr val="windowText" lastClr="000000"/>
                  </a:solidFill>
                </a:rPr>
                <a:t>A </a:t>
              </a:r>
              <a:r>
                <a:rPr lang="pt-BR" sz="1400" dirty="0">
                  <a:solidFill>
                    <a:sysClr val="windowText" lastClr="000000"/>
                  </a:solidFill>
                </a:rPr>
                <a:t>raiz do maior numero e: </a:t>
              </a:r>
              <a:r>
                <a:rPr lang="pt-BR" sz="14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pt-BR" sz="1400" dirty="0" err="1">
                  <a:solidFill>
                    <a:sysClr val="windowText" lastClr="000000"/>
                  </a:solidFill>
                </a:rPr>
                <a:t>raizq</a:t>
              </a:r>
              <a:r>
                <a:rPr lang="pt-BR" sz="1400" dirty="0">
                  <a:solidFill>
                    <a:sysClr val="windowText" lastClr="000000"/>
                  </a:solidFill>
                </a:rPr>
                <a:t>(Num1</a:t>
              </a:r>
              <a:r>
                <a:rPr lang="pt-BR" sz="1400" dirty="0" smtClean="0">
                  <a:solidFill>
                    <a:sysClr val="windowText" lastClr="000000"/>
                  </a:solidFill>
                </a:rPr>
                <a:t>)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luxograma: Documento 17"/>
            <p:cNvSpPr/>
            <p:nvPr/>
          </p:nvSpPr>
          <p:spPr>
            <a:xfrm>
              <a:off x="4650502" y="5428417"/>
              <a:ext cx="2302983" cy="60608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O quadrado do menor numero e: ", (Num1^2)</a:t>
              </a:r>
            </a:p>
          </p:txBody>
        </p:sp>
        <p:sp>
          <p:nvSpPr>
            <p:cNvPr id="29" name="CaixaDeTexto 75"/>
            <p:cNvSpPr txBox="1"/>
            <p:nvPr/>
          </p:nvSpPr>
          <p:spPr>
            <a:xfrm>
              <a:off x="3364657" y="2816288"/>
              <a:ext cx="433303" cy="129299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/>
                <a:t>SIM</a:t>
              </a:r>
            </a:p>
          </p:txBody>
        </p:sp>
        <p:sp>
          <p:nvSpPr>
            <p:cNvPr id="30" name="CaixaDeTexto 76"/>
            <p:cNvSpPr txBox="1"/>
            <p:nvPr/>
          </p:nvSpPr>
          <p:spPr>
            <a:xfrm>
              <a:off x="1800262" y="3462782"/>
              <a:ext cx="475509" cy="13738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/>
                <a:t>NÃO</a:t>
              </a:r>
            </a:p>
          </p:txBody>
        </p:sp>
        <p:sp>
          <p:nvSpPr>
            <p:cNvPr id="31" name="CaixaDeTexto 77"/>
            <p:cNvSpPr txBox="1"/>
            <p:nvPr/>
          </p:nvSpPr>
          <p:spPr>
            <a:xfrm>
              <a:off x="3197245" y="4117358"/>
              <a:ext cx="433303" cy="129299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/>
                <a:t>SIM</a:t>
              </a:r>
            </a:p>
          </p:txBody>
        </p:sp>
        <p:sp>
          <p:nvSpPr>
            <p:cNvPr id="32" name="CaixaDeTexto 78"/>
            <p:cNvSpPr txBox="1"/>
            <p:nvPr/>
          </p:nvSpPr>
          <p:spPr>
            <a:xfrm>
              <a:off x="1632848" y="4763851"/>
              <a:ext cx="475509" cy="13738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/>
                <a:t>NÃO</a:t>
              </a:r>
            </a:p>
          </p:txBody>
        </p:sp>
        <p:cxnSp>
          <p:nvCxnSpPr>
            <p:cNvPr id="41" name="Conector de seta reta 40"/>
            <p:cNvCxnSpPr>
              <a:stCxn id="10" idx="2"/>
              <a:endCxn id="13" idx="0"/>
            </p:cNvCxnSpPr>
            <p:nvPr/>
          </p:nvCxnSpPr>
          <p:spPr>
            <a:xfrm>
              <a:off x="2671090" y="3646473"/>
              <a:ext cx="9847" cy="373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de cantos arredondados 44"/>
            <p:cNvSpPr/>
            <p:nvPr/>
          </p:nvSpPr>
          <p:spPr>
            <a:xfrm>
              <a:off x="6362616" y="3038458"/>
              <a:ext cx="590869" cy="2262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FIM</a:t>
              </a:r>
            </a:p>
          </p:txBody>
        </p:sp>
        <p:cxnSp>
          <p:nvCxnSpPr>
            <p:cNvPr id="46" name="Conector de seta reta 45"/>
            <p:cNvCxnSpPr>
              <a:stCxn id="12" idx="3"/>
              <a:endCxn id="45" idx="1"/>
            </p:cNvCxnSpPr>
            <p:nvPr/>
          </p:nvCxnSpPr>
          <p:spPr>
            <a:xfrm>
              <a:off x="6093911" y="3145440"/>
              <a:ext cx="268705" cy="61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de cantos arredondados 46"/>
            <p:cNvSpPr/>
            <p:nvPr/>
          </p:nvSpPr>
          <p:spPr>
            <a:xfrm>
              <a:off x="10261239" y="4428482"/>
              <a:ext cx="590869" cy="2262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FIM</a:t>
              </a:r>
            </a:p>
          </p:txBody>
        </p:sp>
        <p:sp>
          <p:nvSpPr>
            <p:cNvPr id="57" name="Paralelogramo 56"/>
            <p:cNvSpPr/>
            <p:nvPr/>
          </p:nvSpPr>
          <p:spPr>
            <a:xfrm>
              <a:off x="1868463" y="1788112"/>
              <a:ext cx="1605252" cy="589926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 smtClean="0">
                  <a:solidFill>
                    <a:sysClr val="windowText" lastClr="000000"/>
                  </a:solidFill>
                </a:rPr>
                <a:t>Num1,Num2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Conector de seta reta 68"/>
            <p:cNvCxnSpPr>
              <a:stCxn id="57" idx="4"/>
              <a:endCxn id="10" idx="0"/>
            </p:cNvCxnSpPr>
            <p:nvPr/>
          </p:nvCxnSpPr>
          <p:spPr>
            <a:xfrm>
              <a:off x="2671089" y="2378038"/>
              <a:ext cx="1" cy="2663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o explicativo retangular 77"/>
            <p:cNvSpPr/>
            <p:nvPr/>
          </p:nvSpPr>
          <p:spPr>
            <a:xfrm>
              <a:off x="4061718" y="0"/>
              <a:ext cx="3085430" cy="870857"/>
            </a:xfrm>
            <a:prstGeom prst="wedgeRectCallout">
              <a:avLst>
                <a:gd name="adj1" fmla="val -19892"/>
                <a:gd name="adj2" fmla="val 858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117" dirty="0">
                  <a:solidFill>
                    <a:schemeClr val="tx1"/>
                  </a:solidFill>
                </a:rPr>
                <a:t>QUESTÃO </a:t>
              </a:r>
              <a:r>
                <a:rPr lang="pt-BR" sz="2117" dirty="0" smtClean="0">
                  <a:solidFill>
                    <a:schemeClr val="tx1"/>
                  </a:solidFill>
                </a:rPr>
                <a:t>1 </a:t>
              </a:r>
              <a:r>
                <a:rPr lang="pt-BR" sz="2117" dirty="0">
                  <a:solidFill>
                    <a:schemeClr val="tx1"/>
                  </a:solidFill>
                </a:rPr>
                <a:t>L2</a:t>
              </a:r>
            </a:p>
          </p:txBody>
        </p:sp>
        <p:sp>
          <p:nvSpPr>
            <p:cNvPr id="86" name="Fluxograma: Documento 85"/>
            <p:cNvSpPr/>
            <p:nvPr/>
          </p:nvSpPr>
          <p:spPr>
            <a:xfrm>
              <a:off x="7480960" y="4259131"/>
              <a:ext cx="2302983" cy="573764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 smtClean="0">
                  <a:solidFill>
                    <a:sysClr val="windowText" lastClr="000000"/>
                  </a:solidFill>
                </a:rPr>
                <a:t>A </a:t>
              </a:r>
              <a:r>
                <a:rPr lang="pt-BR" sz="1400" dirty="0">
                  <a:solidFill>
                    <a:sysClr val="windowText" lastClr="000000"/>
                  </a:solidFill>
                </a:rPr>
                <a:t>raiz do maior numero e: ", </a:t>
              </a:r>
              <a:r>
                <a:rPr lang="pt-BR" sz="1400" dirty="0" err="1">
                  <a:solidFill>
                    <a:sysClr val="windowText" lastClr="000000"/>
                  </a:solidFill>
                </a:rPr>
                <a:t>raizq</a:t>
              </a:r>
              <a:r>
                <a:rPr lang="pt-BR" sz="1400" dirty="0">
                  <a:solidFill>
                    <a:sysClr val="windowText" lastClr="000000"/>
                  </a:solidFill>
                </a:rPr>
                <a:t>(Num1</a:t>
              </a:r>
              <a:r>
                <a:rPr lang="pt-BR" sz="1400" dirty="0" smtClean="0">
                  <a:solidFill>
                    <a:sysClr val="windowText" lastClr="000000"/>
                  </a:solidFill>
                </a:rPr>
                <a:t>)</a:t>
              </a:r>
              <a:endParaRPr lang="pt-BR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Conector de seta reta 86"/>
            <p:cNvCxnSpPr>
              <a:stCxn id="15" idx="3"/>
              <a:endCxn id="86" idx="1"/>
            </p:cNvCxnSpPr>
            <p:nvPr/>
          </p:nvCxnSpPr>
          <p:spPr>
            <a:xfrm>
              <a:off x="6953485" y="4541619"/>
              <a:ext cx="527475" cy="43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stCxn id="86" idx="3"/>
              <a:endCxn id="47" idx="1"/>
            </p:cNvCxnSpPr>
            <p:nvPr/>
          </p:nvCxnSpPr>
          <p:spPr>
            <a:xfrm flipV="1">
              <a:off x="9783943" y="4541619"/>
              <a:ext cx="477296" cy="43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angulado 95"/>
            <p:cNvCxnSpPr>
              <a:stCxn id="13" idx="2"/>
              <a:endCxn id="18" idx="1"/>
            </p:cNvCxnSpPr>
            <p:nvPr/>
          </p:nvCxnSpPr>
          <p:spPr>
            <a:xfrm rot="16200000" flipH="1">
              <a:off x="3311214" y="4392172"/>
              <a:ext cx="709011" cy="196956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>
              <a:stCxn id="18" idx="3"/>
              <a:endCxn id="104" idx="1"/>
            </p:cNvCxnSpPr>
            <p:nvPr/>
          </p:nvCxnSpPr>
          <p:spPr>
            <a:xfrm flipV="1">
              <a:off x="6953485" y="5731460"/>
              <a:ext cx="52747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luxograma: Documento 103"/>
            <p:cNvSpPr/>
            <p:nvPr/>
          </p:nvSpPr>
          <p:spPr>
            <a:xfrm>
              <a:off x="7480960" y="5428416"/>
              <a:ext cx="2302983" cy="60608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A raiz do maior numero e: </a:t>
              </a:r>
              <a:r>
                <a:rPr lang="pt-BR" sz="14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pt-BR" sz="1400" dirty="0" err="1">
                  <a:solidFill>
                    <a:sysClr val="windowText" lastClr="000000"/>
                  </a:solidFill>
                </a:rPr>
                <a:t>raizq</a:t>
              </a:r>
              <a:r>
                <a:rPr lang="pt-BR" sz="1400" dirty="0">
                  <a:solidFill>
                    <a:sysClr val="windowText" lastClr="000000"/>
                  </a:solidFill>
                </a:rPr>
                <a:t>(Num2</a:t>
              </a:r>
            </a:p>
          </p:txBody>
        </p:sp>
        <p:sp>
          <p:nvSpPr>
            <p:cNvPr id="106" name="Retângulo de cantos arredondados 105"/>
            <p:cNvSpPr/>
            <p:nvPr/>
          </p:nvSpPr>
          <p:spPr>
            <a:xfrm>
              <a:off x="10267875" y="5618323"/>
              <a:ext cx="590869" cy="2262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>
                  <a:solidFill>
                    <a:sysClr val="windowText" lastClr="000000"/>
                  </a:solidFill>
                </a:rPr>
                <a:t>FIM</a:t>
              </a:r>
            </a:p>
          </p:txBody>
        </p:sp>
        <p:cxnSp>
          <p:nvCxnSpPr>
            <p:cNvPr id="107" name="Conector de seta reta 106"/>
            <p:cNvCxnSpPr>
              <a:stCxn id="104" idx="3"/>
              <a:endCxn id="106" idx="1"/>
            </p:cNvCxnSpPr>
            <p:nvPr/>
          </p:nvCxnSpPr>
          <p:spPr>
            <a:xfrm>
              <a:off x="9783943" y="5731460"/>
              <a:ext cx="4839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12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/>
          <p:cNvSpPr/>
          <p:nvPr/>
        </p:nvSpPr>
        <p:spPr>
          <a:xfrm>
            <a:off x="-733266" y="-277085"/>
            <a:ext cx="12925266" cy="753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96813" y="1000508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0"/>
          </p:cNvCxnSpPr>
          <p:nvPr/>
        </p:nvCxnSpPr>
        <p:spPr>
          <a:xfrm>
            <a:off x="1238214" y="1501541"/>
            <a:ext cx="0" cy="340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59611" y="2681255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>
                <a:solidFill>
                  <a:sysClr val="windowText" lastClr="000000"/>
                </a:solidFill>
              </a:rPr>
              <a:t>(Num1&gt;Num2) e (Num1&gt;Num3) e (Num1&gt;Num4)</a:t>
            </a:r>
          </a:p>
        </p:txBody>
      </p:sp>
      <p:cxnSp>
        <p:nvCxnSpPr>
          <p:cNvPr id="11" name="Conector de seta reta 10"/>
          <p:cNvCxnSpPr>
            <a:stCxn id="10" idx="3"/>
            <a:endCxn id="12" idx="1"/>
          </p:cNvCxnSpPr>
          <p:nvPr/>
        </p:nvCxnSpPr>
        <p:spPr>
          <a:xfrm>
            <a:off x="2264114" y="3182288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3146198" y="2915608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(Num1)</a:t>
            </a:r>
          </a:p>
        </p:txBody>
      </p:sp>
      <p:sp>
        <p:nvSpPr>
          <p:cNvPr id="13" name="Losango 12"/>
          <p:cNvSpPr/>
          <p:nvPr/>
        </p:nvSpPr>
        <p:spPr>
          <a:xfrm>
            <a:off x="39915" y="4055055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>
                <a:solidFill>
                  <a:sysClr val="windowText" lastClr="000000"/>
                </a:solidFill>
              </a:rPr>
              <a:t>(Num2&gt;Num1) e (Num2&gt;Num3) e (Num2&gt;Num4)</a:t>
            </a:r>
          </a:p>
        </p:txBody>
      </p:sp>
      <p:cxnSp>
        <p:nvCxnSpPr>
          <p:cNvPr id="14" name="Conector de seta reta 13"/>
          <p:cNvCxnSpPr>
            <a:stCxn id="13" idx="3"/>
            <a:endCxn id="15" idx="1"/>
          </p:cNvCxnSpPr>
          <p:nvPr/>
        </p:nvCxnSpPr>
        <p:spPr>
          <a:xfrm>
            <a:off x="2244419" y="4556088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ocumento 14"/>
          <p:cNvSpPr/>
          <p:nvPr/>
        </p:nvSpPr>
        <p:spPr>
          <a:xfrm>
            <a:off x="3126502" y="4289408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(Num2)</a:t>
            </a:r>
          </a:p>
        </p:txBody>
      </p:sp>
      <p:sp>
        <p:nvSpPr>
          <p:cNvPr id="16" name="Losango 15"/>
          <p:cNvSpPr/>
          <p:nvPr/>
        </p:nvSpPr>
        <p:spPr>
          <a:xfrm>
            <a:off x="39915" y="5364205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>
                <a:solidFill>
                  <a:sysClr val="windowText" lastClr="000000"/>
                </a:solidFill>
              </a:rPr>
              <a:t>(Num3&gt;Num1) e (Num3&gt;Num2) e (Num3&gt;Num4)</a:t>
            </a:r>
          </a:p>
        </p:txBody>
      </p:sp>
      <p:cxnSp>
        <p:nvCxnSpPr>
          <p:cNvPr id="17" name="Conector de seta reta 16"/>
          <p:cNvCxnSpPr>
            <a:stCxn id="16" idx="3"/>
            <a:endCxn id="18" idx="1"/>
          </p:cNvCxnSpPr>
          <p:nvPr/>
        </p:nvCxnSpPr>
        <p:spPr>
          <a:xfrm>
            <a:off x="2244419" y="5865239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Documento 17"/>
          <p:cNvSpPr/>
          <p:nvPr/>
        </p:nvSpPr>
        <p:spPr>
          <a:xfrm>
            <a:off x="3126502" y="5598559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(Num3)</a:t>
            </a:r>
          </a:p>
        </p:txBody>
      </p:sp>
      <p:sp>
        <p:nvSpPr>
          <p:cNvPr id="19" name="Losango 18"/>
          <p:cNvSpPr/>
          <p:nvPr/>
        </p:nvSpPr>
        <p:spPr>
          <a:xfrm>
            <a:off x="6594259" y="1841559"/>
            <a:ext cx="2211952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>
                <a:solidFill>
                  <a:sysClr val="windowText" lastClr="000000"/>
                </a:solidFill>
              </a:rPr>
              <a:t>(Num4&gt;Num1) e (Num4&gt;Num3) e (Num4&gt;Num2)</a:t>
            </a:r>
          </a:p>
        </p:txBody>
      </p:sp>
      <p:cxnSp>
        <p:nvCxnSpPr>
          <p:cNvPr id="20" name="Conector de seta reta 19"/>
          <p:cNvCxnSpPr>
            <a:stCxn id="19" idx="3"/>
            <a:endCxn id="21" idx="1"/>
          </p:cNvCxnSpPr>
          <p:nvPr/>
        </p:nvCxnSpPr>
        <p:spPr>
          <a:xfrm flipV="1">
            <a:off x="8806211" y="2338552"/>
            <a:ext cx="816707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Documento 20"/>
          <p:cNvSpPr/>
          <p:nvPr/>
        </p:nvSpPr>
        <p:spPr>
          <a:xfrm>
            <a:off x="9622919" y="2051669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(Num4)</a:t>
            </a:r>
          </a:p>
        </p:txBody>
      </p:sp>
      <p:cxnSp>
        <p:nvCxnSpPr>
          <p:cNvPr id="28" name="Conector angulado 27"/>
          <p:cNvCxnSpPr>
            <a:stCxn id="16" idx="2"/>
            <a:endCxn id="19" idx="0"/>
          </p:cNvCxnSpPr>
          <p:nvPr/>
        </p:nvCxnSpPr>
        <p:spPr>
          <a:xfrm rot="5400000" flipH="1" flipV="1">
            <a:off x="2158844" y="824881"/>
            <a:ext cx="4524712" cy="6558069"/>
          </a:xfrm>
          <a:prstGeom prst="bentConnector5">
            <a:avLst>
              <a:gd name="adj1" fmla="val -5052"/>
              <a:gd name="adj2" fmla="val 74760"/>
              <a:gd name="adj3" fmla="val 1050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75"/>
          <p:cNvSpPr txBox="1"/>
          <p:nvPr/>
        </p:nvSpPr>
        <p:spPr>
          <a:xfrm>
            <a:off x="1840657" y="2850959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0" name="CaixaDeTexto 76"/>
          <p:cNvSpPr txBox="1"/>
          <p:nvPr/>
        </p:nvSpPr>
        <p:spPr>
          <a:xfrm>
            <a:off x="276262" y="3497453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1" name="CaixaDeTexto 77"/>
          <p:cNvSpPr txBox="1"/>
          <p:nvPr/>
        </p:nvSpPr>
        <p:spPr>
          <a:xfrm>
            <a:off x="1673245" y="4152029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2" name="CaixaDeTexto 78"/>
          <p:cNvSpPr txBox="1"/>
          <p:nvPr/>
        </p:nvSpPr>
        <p:spPr>
          <a:xfrm>
            <a:off x="108848" y="4798522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3" name="CaixaDeTexto 79"/>
          <p:cNvSpPr txBox="1"/>
          <p:nvPr/>
        </p:nvSpPr>
        <p:spPr>
          <a:xfrm>
            <a:off x="1889897" y="5566235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4" name="CaixaDeTexto 80"/>
          <p:cNvSpPr txBox="1"/>
          <p:nvPr/>
        </p:nvSpPr>
        <p:spPr>
          <a:xfrm>
            <a:off x="325501" y="6212728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5" name="CaixaDeTexto 81"/>
          <p:cNvSpPr txBox="1"/>
          <p:nvPr/>
        </p:nvSpPr>
        <p:spPr>
          <a:xfrm>
            <a:off x="8420492" y="2028376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6" name="CaixaDeTexto 82"/>
          <p:cNvSpPr txBox="1"/>
          <p:nvPr/>
        </p:nvSpPr>
        <p:spPr>
          <a:xfrm>
            <a:off x="6858910" y="2674869"/>
            <a:ext cx="472695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cxnSp>
        <p:nvCxnSpPr>
          <p:cNvPr id="41" name="Conector de seta reta 40"/>
          <p:cNvCxnSpPr>
            <a:stCxn id="10" idx="2"/>
          </p:cNvCxnSpPr>
          <p:nvPr/>
        </p:nvCxnSpPr>
        <p:spPr>
          <a:xfrm flipH="1">
            <a:off x="1143574" y="3683321"/>
            <a:ext cx="19696" cy="37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16" idx="0"/>
          </p:cNvCxnSpPr>
          <p:nvPr/>
        </p:nvCxnSpPr>
        <p:spPr>
          <a:xfrm>
            <a:off x="1143573" y="5057121"/>
            <a:ext cx="0" cy="307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9" idx="2"/>
            <a:endCxn id="53" idx="0"/>
          </p:cNvCxnSpPr>
          <p:nvPr/>
        </p:nvCxnSpPr>
        <p:spPr>
          <a:xfrm>
            <a:off x="7700235" y="2843625"/>
            <a:ext cx="1" cy="269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de cantos arredondados 44"/>
          <p:cNvSpPr/>
          <p:nvPr/>
        </p:nvSpPr>
        <p:spPr>
          <a:xfrm>
            <a:off x="4838616" y="3085314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6" name="Conector de seta reta 45"/>
          <p:cNvCxnSpPr>
            <a:stCxn id="12" idx="3"/>
            <a:endCxn id="45" idx="1"/>
          </p:cNvCxnSpPr>
          <p:nvPr/>
        </p:nvCxnSpPr>
        <p:spPr>
          <a:xfrm flipV="1">
            <a:off x="4589607" y="3198450"/>
            <a:ext cx="249009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4838616" y="4467195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8" name="Conector de seta reta 47"/>
          <p:cNvCxnSpPr>
            <a:stCxn id="15" idx="3"/>
            <a:endCxn id="47" idx="1"/>
          </p:cNvCxnSpPr>
          <p:nvPr/>
        </p:nvCxnSpPr>
        <p:spPr>
          <a:xfrm>
            <a:off x="4569911" y="4576291"/>
            <a:ext cx="268704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de cantos arredondados 48"/>
          <p:cNvSpPr/>
          <p:nvPr/>
        </p:nvSpPr>
        <p:spPr>
          <a:xfrm>
            <a:off x="4825954" y="5760184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0" name="Conector de seta reta 49"/>
          <p:cNvCxnSpPr>
            <a:stCxn id="18" idx="3"/>
            <a:endCxn id="49" idx="1"/>
          </p:cNvCxnSpPr>
          <p:nvPr/>
        </p:nvCxnSpPr>
        <p:spPr>
          <a:xfrm flipV="1">
            <a:off x="4569911" y="5873320"/>
            <a:ext cx="256043" cy="12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1436407" y="2219948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2" name="Conector de seta reta 51"/>
          <p:cNvCxnSpPr>
            <a:stCxn id="21" idx="3"/>
            <a:endCxn id="51" idx="1"/>
          </p:cNvCxnSpPr>
          <p:nvPr/>
        </p:nvCxnSpPr>
        <p:spPr>
          <a:xfrm flipV="1">
            <a:off x="11066328" y="2333084"/>
            <a:ext cx="370080" cy="5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de cantos arredondados 52"/>
          <p:cNvSpPr/>
          <p:nvPr/>
        </p:nvSpPr>
        <p:spPr>
          <a:xfrm>
            <a:off x="7403395" y="3113033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57" name="Paralelogramo 56"/>
          <p:cNvSpPr/>
          <p:nvPr/>
        </p:nvSpPr>
        <p:spPr>
          <a:xfrm>
            <a:off x="430664" y="1841559"/>
            <a:ext cx="1615100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Num1,num2,num3,num4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Conector de seta reta 68"/>
          <p:cNvCxnSpPr>
            <a:stCxn id="57" idx="3"/>
            <a:endCxn id="10" idx="0"/>
          </p:cNvCxnSpPr>
          <p:nvPr/>
        </p:nvCxnSpPr>
        <p:spPr>
          <a:xfrm flipH="1">
            <a:off x="1161863" y="2431485"/>
            <a:ext cx="2610" cy="249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8166848" y="46086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2</a:t>
            </a:r>
            <a:r>
              <a:rPr lang="pt-BR" sz="2117" dirty="0" smtClean="0">
                <a:solidFill>
                  <a:schemeClr val="tx1"/>
                </a:solidFill>
              </a:rPr>
              <a:t> </a:t>
            </a:r>
            <a:r>
              <a:rPr lang="pt-BR" sz="2117" dirty="0">
                <a:solidFill>
                  <a:schemeClr val="tx1"/>
                </a:solidFill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828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/>
          <p:cNvSpPr/>
          <p:nvPr/>
        </p:nvSpPr>
        <p:spPr>
          <a:xfrm>
            <a:off x="-304800" y="-674914"/>
            <a:ext cx="17460686" cy="753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829734" y="947786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0"/>
          </p:cNvCxnSpPr>
          <p:nvPr/>
        </p:nvCxnSpPr>
        <p:spPr>
          <a:xfrm>
            <a:off x="4571135" y="1448819"/>
            <a:ext cx="4924" cy="294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3397897" y="2539778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</a:rPr>
              <a:t>(Idade1&gt;=18) e (Idade1&lt;65)</a:t>
            </a:r>
          </a:p>
        </p:txBody>
      </p:sp>
      <p:cxnSp>
        <p:nvCxnSpPr>
          <p:cNvPr id="11" name="Conector de seta reta 10"/>
          <p:cNvCxnSpPr>
            <a:stCxn id="10" idx="3"/>
            <a:endCxn id="12" idx="1"/>
          </p:cNvCxnSpPr>
          <p:nvPr/>
        </p:nvCxnSpPr>
        <p:spPr>
          <a:xfrm>
            <a:off x="5602400" y="3040811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6484484" y="2774131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Isabela é maior de idade</a:t>
            </a:r>
          </a:p>
        </p:txBody>
      </p:sp>
      <p:sp>
        <p:nvSpPr>
          <p:cNvPr id="13" name="Losango 12"/>
          <p:cNvSpPr/>
          <p:nvPr/>
        </p:nvSpPr>
        <p:spPr>
          <a:xfrm>
            <a:off x="3378201" y="3913578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(Idade1&lt;18)</a:t>
            </a:r>
          </a:p>
        </p:txBody>
      </p:sp>
      <p:cxnSp>
        <p:nvCxnSpPr>
          <p:cNvPr id="14" name="Conector de seta reta 13"/>
          <p:cNvCxnSpPr>
            <a:stCxn id="13" idx="3"/>
            <a:endCxn id="15" idx="1"/>
          </p:cNvCxnSpPr>
          <p:nvPr/>
        </p:nvCxnSpPr>
        <p:spPr>
          <a:xfrm>
            <a:off x="5582705" y="4414611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ocumento 14"/>
          <p:cNvSpPr/>
          <p:nvPr/>
        </p:nvSpPr>
        <p:spPr>
          <a:xfrm>
            <a:off x="6464788" y="4147931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Isabela é menor de idade</a:t>
            </a:r>
          </a:p>
        </p:txBody>
      </p:sp>
      <p:sp>
        <p:nvSpPr>
          <p:cNvPr id="16" name="Losango 15"/>
          <p:cNvSpPr/>
          <p:nvPr/>
        </p:nvSpPr>
        <p:spPr>
          <a:xfrm>
            <a:off x="3378201" y="5222728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(Idade1&gt;=65)</a:t>
            </a:r>
          </a:p>
        </p:txBody>
      </p:sp>
      <p:cxnSp>
        <p:nvCxnSpPr>
          <p:cNvPr id="17" name="Conector de seta reta 16"/>
          <p:cNvCxnSpPr>
            <a:stCxn id="16" idx="3"/>
            <a:endCxn id="18" idx="1"/>
          </p:cNvCxnSpPr>
          <p:nvPr/>
        </p:nvCxnSpPr>
        <p:spPr>
          <a:xfrm>
            <a:off x="5582705" y="5723761"/>
            <a:ext cx="882083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Documento 17"/>
          <p:cNvSpPr/>
          <p:nvPr/>
        </p:nvSpPr>
        <p:spPr>
          <a:xfrm>
            <a:off x="6464788" y="5424758"/>
            <a:ext cx="1781047" cy="606088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Isabela é uma senhorinha de idade</a:t>
            </a:r>
          </a:p>
        </p:txBody>
      </p:sp>
      <p:sp>
        <p:nvSpPr>
          <p:cNvPr id="29" name="CaixaDeTexto 75"/>
          <p:cNvSpPr txBox="1"/>
          <p:nvPr/>
        </p:nvSpPr>
        <p:spPr>
          <a:xfrm>
            <a:off x="5178943" y="2709482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0" name="CaixaDeTexto 76"/>
          <p:cNvSpPr txBox="1"/>
          <p:nvPr/>
        </p:nvSpPr>
        <p:spPr>
          <a:xfrm>
            <a:off x="3614548" y="3355976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1" name="CaixaDeTexto 77"/>
          <p:cNvSpPr txBox="1"/>
          <p:nvPr/>
        </p:nvSpPr>
        <p:spPr>
          <a:xfrm>
            <a:off x="5011531" y="4010552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2" name="CaixaDeTexto 78"/>
          <p:cNvSpPr txBox="1"/>
          <p:nvPr/>
        </p:nvSpPr>
        <p:spPr>
          <a:xfrm>
            <a:off x="3447134" y="4657045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3" name="CaixaDeTexto 79"/>
          <p:cNvSpPr txBox="1"/>
          <p:nvPr/>
        </p:nvSpPr>
        <p:spPr>
          <a:xfrm>
            <a:off x="5228183" y="5424758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4" name="CaixaDeTexto 80"/>
          <p:cNvSpPr txBox="1"/>
          <p:nvPr/>
        </p:nvSpPr>
        <p:spPr>
          <a:xfrm>
            <a:off x="3591979" y="6037311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cxnSp>
        <p:nvCxnSpPr>
          <p:cNvPr id="41" name="Conector de seta reta 40"/>
          <p:cNvCxnSpPr>
            <a:stCxn id="10" idx="2"/>
          </p:cNvCxnSpPr>
          <p:nvPr/>
        </p:nvCxnSpPr>
        <p:spPr>
          <a:xfrm flipH="1">
            <a:off x="4481860" y="3541844"/>
            <a:ext cx="19696" cy="37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16" idx="0"/>
          </p:cNvCxnSpPr>
          <p:nvPr/>
        </p:nvCxnSpPr>
        <p:spPr>
          <a:xfrm>
            <a:off x="4481859" y="4915644"/>
            <a:ext cx="0" cy="307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de cantos arredondados 44"/>
          <p:cNvSpPr/>
          <p:nvPr/>
        </p:nvSpPr>
        <p:spPr>
          <a:xfrm>
            <a:off x="8176902" y="2943837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6" name="Conector de seta reta 45"/>
          <p:cNvCxnSpPr>
            <a:stCxn id="12" idx="3"/>
            <a:endCxn id="45" idx="1"/>
          </p:cNvCxnSpPr>
          <p:nvPr/>
        </p:nvCxnSpPr>
        <p:spPr>
          <a:xfrm flipV="1">
            <a:off x="7927893" y="3056973"/>
            <a:ext cx="249009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8176902" y="4325718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8" name="Conector de seta reta 47"/>
          <p:cNvCxnSpPr>
            <a:stCxn id="15" idx="3"/>
            <a:endCxn id="47" idx="1"/>
          </p:cNvCxnSpPr>
          <p:nvPr/>
        </p:nvCxnSpPr>
        <p:spPr>
          <a:xfrm>
            <a:off x="7908197" y="4434814"/>
            <a:ext cx="268704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de cantos arredondados 48"/>
          <p:cNvSpPr/>
          <p:nvPr/>
        </p:nvSpPr>
        <p:spPr>
          <a:xfrm>
            <a:off x="8672024" y="5610624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0" name="Conector de seta reta 49"/>
          <p:cNvCxnSpPr>
            <a:stCxn id="18" idx="3"/>
            <a:endCxn id="49" idx="1"/>
          </p:cNvCxnSpPr>
          <p:nvPr/>
        </p:nvCxnSpPr>
        <p:spPr>
          <a:xfrm flipV="1">
            <a:off x="8245835" y="5723761"/>
            <a:ext cx="426189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3839582" y="1743782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Idade1</a:t>
            </a:r>
          </a:p>
        </p:txBody>
      </p:sp>
      <p:cxnSp>
        <p:nvCxnSpPr>
          <p:cNvPr id="69" name="Conector de seta reta 68"/>
          <p:cNvCxnSpPr>
            <a:stCxn id="57" idx="3"/>
            <a:endCxn id="10" idx="0"/>
          </p:cNvCxnSpPr>
          <p:nvPr/>
        </p:nvCxnSpPr>
        <p:spPr>
          <a:xfrm flipH="1">
            <a:off x="4500149" y="2333708"/>
            <a:ext cx="2169" cy="20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5876004" y="-106806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3</a:t>
            </a:r>
            <a:r>
              <a:rPr lang="pt-BR" sz="2117" dirty="0" smtClean="0">
                <a:solidFill>
                  <a:schemeClr val="tx1"/>
                </a:solidFill>
              </a:rPr>
              <a:t> </a:t>
            </a:r>
            <a:r>
              <a:rPr lang="pt-BR" sz="2117" dirty="0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5" name="Conector de seta reta 34"/>
          <p:cNvCxnSpPr>
            <a:stCxn id="16" idx="2"/>
            <a:endCxn id="36" idx="0"/>
          </p:cNvCxnSpPr>
          <p:nvPr/>
        </p:nvCxnSpPr>
        <p:spPr>
          <a:xfrm>
            <a:off x="4480453" y="6224794"/>
            <a:ext cx="11255" cy="261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4194867" y="6485987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9778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829734" y="947786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0"/>
          </p:cNvCxnSpPr>
          <p:nvPr/>
        </p:nvCxnSpPr>
        <p:spPr>
          <a:xfrm>
            <a:off x="4571135" y="1448819"/>
            <a:ext cx="4924" cy="294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3397897" y="2539778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</a:rPr>
              <a:t>(A&gt;B) e (A&gt;B)</a:t>
            </a:r>
          </a:p>
        </p:txBody>
      </p:sp>
      <p:cxnSp>
        <p:nvCxnSpPr>
          <p:cNvPr id="11" name="Conector de seta reta 10"/>
          <p:cNvCxnSpPr>
            <a:stCxn id="10" idx="3"/>
            <a:endCxn id="12" idx="1"/>
          </p:cNvCxnSpPr>
          <p:nvPr/>
        </p:nvCxnSpPr>
        <p:spPr>
          <a:xfrm>
            <a:off x="5602400" y="3040811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6484484" y="2774131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(B+C)</a:t>
            </a:r>
          </a:p>
        </p:txBody>
      </p:sp>
      <p:sp>
        <p:nvSpPr>
          <p:cNvPr id="13" name="Losango 12"/>
          <p:cNvSpPr/>
          <p:nvPr/>
        </p:nvSpPr>
        <p:spPr>
          <a:xfrm>
            <a:off x="3378201" y="3913578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(B&gt;A) e (B&gt;C)</a:t>
            </a:r>
          </a:p>
        </p:txBody>
      </p:sp>
      <p:cxnSp>
        <p:nvCxnSpPr>
          <p:cNvPr id="14" name="Conector de seta reta 13"/>
          <p:cNvCxnSpPr>
            <a:stCxn id="13" idx="3"/>
            <a:endCxn id="15" idx="1"/>
          </p:cNvCxnSpPr>
          <p:nvPr/>
        </p:nvCxnSpPr>
        <p:spPr>
          <a:xfrm>
            <a:off x="5582705" y="4414611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ocumento 14"/>
          <p:cNvSpPr/>
          <p:nvPr/>
        </p:nvSpPr>
        <p:spPr>
          <a:xfrm>
            <a:off x="6464788" y="4147931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(A*C)</a:t>
            </a:r>
          </a:p>
        </p:txBody>
      </p:sp>
      <p:sp>
        <p:nvSpPr>
          <p:cNvPr id="16" name="Losango 15"/>
          <p:cNvSpPr/>
          <p:nvPr/>
        </p:nvSpPr>
        <p:spPr>
          <a:xfrm>
            <a:off x="3378201" y="5222728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(C&gt;A) e (C&gt;B))</a:t>
            </a:r>
          </a:p>
        </p:txBody>
      </p:sp>
      <p:cxnSp>
        <p:nvCxnSpPr>
          <p:cNvPr id="17" name="Conector de seta reta 16"/>
          <p:cNvCxnSpPr>
            <a:stCxn id="16" idx="3"/>
            <a:endCxn id="18" idx="1"/>
          </p:cNvCxnSpPr>
          <p:nvPr/>
        </p:nvCxnSpPr>
        <p:spPr>
          <a:xfrm>
            <a:off x="5582705" y="5723761"/>
            <a:ext cx="882083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Documento 17"/>
          <p:cNvSpPr/>
          <p:nvPr/>
        </p:nvSpPr>
        <p:spPr>
          <a:xfrm>
            <a:off x="6464788" y="5424758"/>
            <a:ext cx="1781047" cy="606088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(A-B)</a:t>
            </a:r>
          </a:p>
        </p:txBody>
      </p:sp>
      <p:sp>
        <p:nvSpPr>
          <p:cNvPr id="29" name="CaixaDeTexto 75"/>
          <p:cNvSpPr txBox="1"/>
          <p:nvPr/>
        </p:nvSpPr>
        <p:spPr>
          <a:xfrm>
            <a:off x="5178943" y="2709482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0" name="CaixaDeTexto 76"/>
          <p:cNvSpPr txBox="1"/>
          <p:nvPr/>
        </p:nvSpPr>
        <p:spPr>
          <a:xfrm>
            <a:off x="3614548" y="3355976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1" name="CaixaDeTexto 77"/>
          <p:cNvSpPr txBox="1"/>
          <p:nvPr/>
        </p:nvSpPr>
        <p:spPr>
          <a:xfrm>
            <a:off x="5011531" y="4010552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2" name="CaixaDeTexto 78"/>
          <p:cNvSpPr txBox="1"/>
          <p:nvPr/>
        </p:nvSpPr>
        <p:spPr>
          <a:xfrm>
            <a:off x="3447134" y="4657045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3" name="CaixaDeTexto 79"/>
          <p:cNvSpPr txBox="1"/>
          <p:nvPr/>
        </p:nvSpPr>
        <p:spPr>
          <a:xfrm>
            <a:off x="5228183" y="5424758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4" name="CaixaDeTexto 80"/>
          <p:cNvSpPr txBox="1"/>
          <p:nvPr/>
        </p:nvSpPr>
        <p:spPr>
          <a:xfrm>
            <a:off x="3591979" y="6037311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cxnSp>
        <p:nvCxnSpPr>
          <p:cNvPr id="41" name="Conector de seta reta 40"/>
          <p:cNvCxnSpPr>
            <a:stCxn id="10" idx="2"/>
          </p:cNvCxnSpPr>
          <p:nvPr/>
        </p:nvCxnSpPr>
        <p:spPr>
          <a:xfrm flipH="1">
            <a:off x="4481860" y="3541844"/>
            <a:ext cx="19696" cy="37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16" idx="0"/>
          </p:cNvCxnSpPr>
          <p:nvPr/>
        </p:nvCxnSpPr>
        <p:spPr>
          <a:xfrm>
            <a:off x="4481859" y="4915644"/>
            <a:ext cx="0" cy="307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de cantos arredondados 44"/>
          <p:cNvSpPr/>
          <p:nvPr/>
        </p:nvSpPr>
        <p:spPr>
          <a:xfrm>
            <a:off x="8176902" y="2943837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6" name="Conector de seta reta 45"/>
          <p:cNvCxnSpPr>
            <a:stCxn id="12" idx="3"/>
            <a:endCxn id="45" idx="1"/>
          </p:cNvCxnSpPr>
          <p:nvPr/>
        </p:nvCxnSpPr>
        <p:spPr>
          <a:xfrm flipV="1">
            <a:off x="7927893" y="3056973"/>
            <a:ext cx="249009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8176902" y="4325718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8" name="Conector de seta reta 47"/>
          <p:cNvCxnSpPr>
            <a:stCxn id="15" idx="3"/>
            <a:endCxn id="47" idx="1"/>
          </p:cNvCxnSpPr>
          <p:nvPr/>
        </p:nvCxnSpPr>
        <p:spPr>
          <a:xfrm>
            <a:off x="7908197" y="4434814"/>
            <a:ext cx="268704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de cantos arredondados 48"/>
          <p:cNvSpPr/>
          <p:nvPr/>
        </p:nvSpPr>
        <p:spPr>
          <a:xfrm>
            <a:off x="8672024" y="5610624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0" name="Conector de seta reta 49"/>
          <p:cNvCxnSpPr>
            <a:stCxn id="18" idx="3"/>
            <a:endCxn id="49" idx="1"/>
          </p:cNvCxnSpPr>
          <p:nvPr/>
        </p:nvCxnSpPr>
        <p:spPr>
          <a:xfrm flipV="1">
            <a:off x="8245835" y="5723761"/>
            <a:ext cx="426189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3839582" y="1743782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A,B,C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Conector de seta reta 68"/>
          <p:cNvCxnSpPr>
            <a:stCxn id="57" idx="3"/>
            <a:endCxn id="10" idx="0"/>
          </p:cNvCxnSpPr>
          <p:nvPr/>
        </p:nvCxnSpPr>
        <p:spPr>
          <a:xfrm flipH="1">
            <a:off x="4500149" y="2333708"/>
            <a:ext cx="2169" cy="20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6365482" y="241638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4 </a:t>
            </a:r>
            <a:r>
              <a:rPr lang="pt-BR" sz="2117" dirty="0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5" name="Conector de seta reta 34"/>
          <p:cNvCxnSpPr>
            <a:stCxn id="16" idx="2"/>
            <a:endCxn id="36" idx="0"/>
          </p:cNvCxnSpPr>
          <p:nvPr/>
        </p:nvCxnSpPr>
        <p:spPr>
          <a:xfrm>
            <a:off x="4480453" y="6224794"/>
            <a:ext cx="11255" cy="261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4194867" y="6485987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0043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3829734" y="947786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0"/>
          </p:cNvCxnSpPr>
          <p:nvPr/>
        </p:nvCxnSpPr>
        <p:spPr>
          <a:xfrm>
            <a:off x="4571135" y="1448819"/>
            <a:ext cx="4924" cy="294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3397897" y="2539778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</a:rPr>
              <a:t>(Custo1&lt;20)</a:t>
            </a:r>
          </a:p>
        </p:txBody>
      </p:sp>
      <p:cxnSp>
        <p:nvCxnSpPr>
          <p:cNvPr id="11" name="Conector de seta reta 10"/>
          <p:cNvCxnSpPr>
            <a:stCxn id="10" idx="3"/>
            <a:endCxn id="12" idx="1"/>
          </p:cNvCxnSpPr>
          <p:nvPr/>
        </p:nvCxnSpPr>
        <p:spPr>
          <a:xfrm>
            <a:off x="5602400" y="3040811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6484484" y="2774131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(Custo1+(Custo1*45/100))</a:t>
            </a:r>
          </a:p>
        </p:txBody>
      </p:sp>
      <p:sp>
        <p:nvSpPr>
          <p:cNvPr id="13" name="Losango 12"/>
          <p:cNvSpPr/>
          <p:nvPr/>
        </p:nvSpPr>
        <p:spPr>
          <a:xfrm>
            <a:off x="3397896" y="3792359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(Custo1&gt;20)</a:t>
            </a:r>
          </a:p>
        </p:txBody>
      </p:sp>
      <p:cxnSp>
        <p:nvCxnSpPr>
          <p:cNvPr id="14" name="Conector de seta reta 13"/>
          <p:cNvCxnSpPr>
            <a:stCxn id="13" idx="3"/>
            <a:endCxn id="15" idx="1"/>
          </p:cNvCxnSpPr>
          <p:nvPr/>
        </p:nvCxnSpPr>
        <p:spPr>
          <a:xfrm>
            <a:off x="5602400" y="4293392"/>
            <a:ext cx="857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ocumento 14"/>
          <p:cNvSpPr/>
          <p:nvPr/>
        </p:nvSpPr>
        <p:spPr>
          <a:xfrm>
            <a:off x="6460384" y="4006510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(Custo1+(Custo1*30/100))</a:t>
            </a:r>
          </a:p>
        </p:txBody>
      </p:sp>
      <p:sp>
        <p:nvSpPr>
          <p:cNvPr id="29" name="CaixaDeTexto 75"/>
          <p:cNvSpPr txBox="1"/>
          <p:nvPr/>
        </p:nvSpPr>
        <p:spPr>
          <a:xfrm>
            <a:off x="5178943" y="2709482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0" name="CaixaDeTexto 76"/>
          <p:cNvSpPr txBox="1"/>
          <p:nvPr/>
        </p:nvSpPr>
        <p:spPr>
          <a:xfrm>
            <a:off x="3614548" y="3355976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1" name="CaixaDeTexto 77"/>
          <p:cNvSpPr txBox="1"/>
          <p:nvPr/>
        </p:nvSpPr>
        <p:spPr>
          <a:xfrm>
            <a:off x="5002114" y="3852968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2" name="CaixaDeTexto 78"/>
          <p:cNvSpPr txBox="1"/>
          <p:nvPr/>
        </p:nvSpPr>
        <p:spPr>
          <a:xfrm>
            <a:off x="3410373" y="4551991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cxnSp>
        <p:nvCxnSpPr>
          <p:cNvPr id="41" name="Conector de seta reta 40"/>
          <p:cNvCxnSpPr>
            <a:stCxn id="10" idx="2"/>
            <a:endCxn id="13" idx="0"/>
          </p:cNvCxnSpPr>
          <p:nvPr/>
        </p:nvCxnSpPr>
        <p:spPr>
          <a:xfrm flipH="1">
            <a:off x="4500148" y="3541844"/>
            <a:ext cx="1" cy="250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36" idx="0"/>
          </p:cNvCxnSpPr>
          <p:nvPr/>
        </p:nvCxnSpPr>
        <p:spPr>
          <a:xfrm>
            <a:off x="4500148" y="4794425"/>
            <a:ext cx="0" cy="250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de cantos arredondados 44"/>
          <p:cNvSpPr/>
          <p:nvPr/>
        </p:nvSpPr>
        <p:spPr>
          <a:xfrm>
            <a:off x="8176902" y="2943837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6" name="Conector de seta reta 45"/>
          <p:cNvCxnSpPr>
            <a:stCxn id="12" idx="3"/>
            <a:endCxn id="45" idx="1"/>
          </p:cNvCxnSpPr>
          <p:nvPr/>
        </p:nvCxnSpPr>
        <p:spPr>
          <a:xfrm flipV="1">
            <a:off x="7927893" y="3056973"/>
            <a:ext cx="249009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8176902" y="4180255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8" name="Conector de seta reta 47"/>
          <p:cNvCxnSpPr>
            <a:stCxn id="15" idx="3"/>
            <a:endCxn id="47" idx="1"/>
          </p:cNvCxnSpPr>
          <p:nvPr/>
        </p:nvCxnSpPr>
        <p:spPr>
          <a:xfrm>
            <a:off x="7903793" y="4293392"/>
            <a:ext cx="273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3839582" y="1743782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Custo1</a:t>
            </a:r>
          </a:p>
        </p:txBody>
      </p:sp>
      <p:cxnSp>
        <p:nvCxnSpPr>
          <p:cNvPr id="69" name="Conector de seta reta 68"/>
          <p:cNvCxnSpPr>
            <a:stCxn id="57" idx="3"/>
            <a:endCxn id="10" idx="0"/>
          </p:cNvCxnSpPr>
          <p:nvPr/>
        </p:nvCxnSpPr>
        <p:spPr>
          <a:xfrm flipH="1">
            <a:off x="4500149" y="2333708"/>
            <a:ext cx="2169" cy="20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6224346" y="327445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5</a:t>
            </a:r>
            <a:r>
              <a:rPr lang="pt-BR" sz="2117" dirty="0" smtClean="0">
                <a:solidFill>
                  <a:schemeClr val="tx1"/>
                </a:solidFill>
              </a:rPr>
              <a:t> </a:t>
            </a:r>
            <a:r>
              <a:rPr lang="pt-BR" sz="2117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4203307" y="5044940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5046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81600" y="706949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0"/>
          </p:cNvCxnSpPr>
          <p:nvPr/>
        </p:nvCxnSpPr>
        <p:spPr>
          <a:xfrm>
            <a:off x="1223001" y="1207982"/>
            <a:ext cx="4924" cy="400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59611" y="2681255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>
                <a:solidFill>
                  <a:sysClr val="windowText" lastClr="000000"/>
                </a:solidFill>
              </a:rPr>
              <a:t>estado="SP"</a:t>
            </a:r>
          </a:p>
        </p:txBody>
      </p:sp>
      <p:cxnSp>
        <p:nvCxnSpPr>
          <p:cNvPr id="11" name="Conector de seta reta 10"/>
          <p:cNvCxnSpPr>
            <a:stCxn id="10" idx="3"/>
            <a:endCxn id="12" idx="1"/>
          </p:cNvCxnSpPr>
          <p:nvPr/>
        </p:nvCxnSpPr>
        <p:spPr>
          <a:xfrm>
            <a:off x="2264114" y="3182288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3146198" y="2915608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Você é paulista</a:t>
            </a:r>
          </a:p>
        </p:txBody>
      </p:sp>
      <p:sp>
        <p:nvSpPr>
          <p:cNvPr id="13" name="Losango 12"/>
          <p:cNvSpPr/>
          <p:nvPr/>
        </p:nvSpPr>
        <p:spPr>
          <a:xfrm>
            <a:off x="39915" y="4055055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>
                <a:solidFill>
                  <a:sysClr val="windowText" lastClr="000000"/>
                </a:solidFill>
              </a:rPr>
              <a:t>estado="AM"</a:t>
            </a:r>
          </a:p>
        </p:txBody>
      </p:sp>
      <p:cxnSp>
        <p:nvCxnSpPr>
          <p:cNvPr id="14" name="Conector de seta reta 13"/>
          <p:cNvCxnSpPr>
            <a:stCxn id="13" idx="3"/>
            <a:endCxn id="15" idx="1"/>
          </p:cNvCxnSpPr>
          <p:nvPr/>
        </p:nvCxnSpPr>
        <p:spPr>
          <a:xfrm>
            <a:off x="2244419" y="4556088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ocumento 14"/>
          <p:cNvSpPr/>
          <p:nvPr/>
        </p:nvSpPr>
        <p:spPr>
          <a:xfrm>
            <a:off x="3126502" y="4289408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Você é amazonense</a:t>
            </a:r>
          </a:p>
        </p:txBody>
      </p:sp>
      <p:sp>
        <p:nvSpPr>
          <p:cNvPr id="16" name="Losango 15"/>
          <p:cNvSpPr/>
          <p:nvPr/>
        </p:nvSpPr>
        <p:spPr>
          <a:xfrm>
            <a:off x="39915" y="5364205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>
                <a:solidFill>
                  <a:sysClr val="windowText" lastClr="000000"/>
                </a:solidFill>
              </a:rPr>
              <a:t>estado="PE"</a:t>
            </a:r>
          </a:p>
        </p:txBody>
      </p:sp>
      <p:cxnSp>
        <p:nvCxnSpPr>
          <p:cNvPr id="17" name="Conector de seta reta 16"/>
          <p:cNvCxnSpPr>
            <a:stCxn id="16" idx="3"/>
            <a:endCxn id="18" idx="1"/>
          </p:cNvCxnSpPr>
          <p:nvPr/>
        </p:nvCxnSpPr>
        <p:spPr>
          <a:xfrm>
            <a:off x="2244419" y="5865239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Documento 17"/>
          <p:cNvSpPr/>
          <p:nvPr/>
        </p:nvSpPr>
        <p:spPr>
          <a:xfrm>
            <a:off x="3126502" y="5598559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Você é pernambucano</a:t>
            </a:r>
          </a:p>
        </p:txBody>
      </p:sp>
      <p:sp>
        <p:nvSpPr>
          <p:cNvPr id="19" name="Losango 18"/>
          <p:cNvSpPr/>
          <p:nvPr/>
        </p:nvSpPr>
        <p:spPr>
          <a:xfrm>
            <a:off x="6594259" y="1841559"/>
            <a:ext cx="2211952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>
                <a:solidFill>
                  <a:sysClr val="windowText" lastClr="000000"/>
                </a:solidFill>
              </a:rPr>
              <a:t>estado="BH"</a:t>
            </a:r>
          </a:p>
        </p:txBody>
      </p:sp>
      <p:cxnSp>
        <p:nvCxnSpPr>
          <p:cNvPr id="20" name="Conector de seta reta 19"/>
          <p:cNvCxnSpPr>
            <a:stCxn id="19" idx="3"/>
            <a:endCxn id="21" idx="1"/>
          </p:cNvCxnSpPr>
          <p:nvPr/>
        </p:nvCxnSpPr>
        <p:spPr>
          <a:xfrm flipV="1">
            <a:off x="8806211" y="2338552"/>
            <a:ext cx="816707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Documento 20"/>
          <p:cNvSpPr/>
          <p:nvPr/>
        </p:nvSpPr>
        <p:spPr>
          <a:xfrm>
            <a:off x="9622919" y="2051669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Você é baiano</a:t>
            </a:r>
          </a:p>
        </p:txBody>
      </p:sp>
      <p:sp>
        <p:nvSpPr>
          <p:cNvPr id="22" name="Losango 21"/>
          <p:cNvSpPr/>
          <p:nvPr/>
        </p:nvSpPr>
        <p:spPr>
          <a:xfrm>
            <a:off x="6604107" y="3159741"/>
            <a:ext cx="2211952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>
                <a:solidFill>
                  <a:sysClr val="windowText" lastClr="000000"/>
                </a:solidFill>
              </a:rPr>
              <a:t>estado="RJ"</a:t>
            </a:r>
          </a:p>
        </p:txBody>
      </p:sp>
      <p:cxnSp>
        <p:nvCxnSpPr>
          <p:cNvPr id="23" name="Conector de seta reta 22"/>
          <p:cNvCxnSpPr>
            <a:stCxn id="22" idx="3"/>
            <a:endCxn id="24" idx="1"/>
          </p:cNvCxnSpPr>
          <p:nvPr/>
        </p:nvCxnSpPr>
        <p:spPr>
          <a:xfrm>
            <a:off x="8816059" y="3660775"/>
            <a:ext cx="791798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Documento 23"/>
          <p:cNvSpPr/>
          <p:nvPr/>
        </p:nvSpPr>
        <p:spPr>
          <a:xfrm>
            <a:off x="9607858" y="3377933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Você é carioca</a:t>
            </a:r>
          </a:p>
        </p:txBody>
      </p:sp>
      <p:sp>
        <p:nvSpPr>
          <p:cNvPr id="25" name="Losango 24"/>
          <p:cNvSpPr/>
          <p:nvPr/>
        </p:nvSpPr>
        <p:spPr>
          <a:xfrm>
            <a:off x="6477658" y="4530078"/>
            <a:ext cx="245525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>
                <a:solidFill>
                  <a:sysClr val="windowText" lastClr="000000"/>
                </a:solidFill>
              </a:rPr>
              <a:t>estado="Outro"</a:t>
            </a:r>
          </a:p>
        </p:txBody>
      </p:sp>
      <p:cxnSp>
        <p:nvCxnSpPr>
          <p:cNvPr id="26" name="Conector de seta reta 25"/>
          <p:cNvCxnSpPr>
            <a:stCxn id="25" idx="3"/>
            <a:endCxn id="27" idx="1"/>
          </p:cNvCxnSpPr>
          <p:nvPr/>
        </p:nvCxnSpPr>
        <p:spPr>
          <a:xfrm flipV="1">
            <a:off x="8932909" y="4963034"/>
            <a:ext cx="668576" cy="68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Documento 26"/>
          <p:cNvSpPr/>
          <p:nvPr/>
        </p:nvSpPr>
        <p:spPr>
          <a:xfrm>
            <a:off x="9601486" y="4676150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Outros Estados</a:t>
            </a:r>
          </a:p>
        </p:txBody>
      </p:sp>
      <p:cxnSp>
        <p:nvCxnSpPr>
          <p:cNvPr id="28" name="Conector angulado 27"/>
          <p:cNvCxnSpPr>
            <a:stCxn id="16" idx="2"/>
            <a:endCxn id="19" idx="0"/>
          </p:cNvCxnSpPr>
          <p:nvPr/>
        </p:nvCxnSpPr>
        <p:spPr>
          <a:xfrm rot="5400000" flipH="1" flipV="1">
            <a:off x="2158844" y="824881"/>
            <a:ext cx="4524712" cy="6558069"/>
          </a:xfrm>
          <a:prstGeom prst="bentConnector5">
            <a:avLst>
              <a:gd name="adj1" fmla="val -5052"/>
              <a:gd name="adj2" fmla="val 74760"/>
              <a:gd name="adj3" fmla="val 1050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75"/>
          <p:cNvSpPr txBox="1"/>
          <p:nvPr/>
        </p:nvSpPr>
        <p:spPr>
          <a:xfrm>
            <a:off x="1840657" y="2850959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0" name="CaixaDeTexto 76"/>
          <p:cNvSpPr txBox="1"/>
          <p:nvPr/>
        </p:nvSpPr>
        <p:spPr>
          <a:xfrm>
            <a:off x="276262" y="3497453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1" name="CaixaDeTexto 77"/>
          <p:cNvSpPr txBox="1"/>
          <p:nvPr/>
        </p:nvSpPr>
        <p:spPr>
          <a:xfrm>
            <a:off x="1673245" y="4152029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2" name="CaixaDeTexto 78"/>
          <p:cNvSpPr txBox="1"/>
          <p:nvPr/>
        </p:nvSpPr>
        <p:spPr>
          <a:xfrm>
            <a:off x="108848" y="4798522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3" name="CaixaDeTexto 79"/>
          <p:cNvSpPr txBox="1"/>
          <p:nvPr/>
        </p:nvSpPr>
        <p:spPr>
          <a:xfrm>
            <a:off x="1889897" y="5566235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4" name="CaixaDeTexto 80"/>
          <p:cNvSpPr txBox="1"/>
          <p:nvPr/>
        </p:nvSpPr>
        <p:spPr>
          <a:xfrm>
            <a:off x="325501" y="6212728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5" name="CaixaDeTexto 81"/>
          <p:cNvSpPr txBox="1"/>
          <p:nvPr/>
        </p:nvSpPr>
        <p:spPr>
          <a:xfrm>
            <a:off x="8420492" y="2028376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6" name="CaixaDeTexto 82"/>
          <p:cNvSpPr txBox="1"/>
          <p:nvPr/>
        </p:nvSpPr>
        <p:spPr>
          <a:xfrm>
            <a:off x="6858910" y="2674869"/>
            <a:ext cx="472695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7" name="CaixaDeTexto 83"/>
          <p:cNvSpPr txBox="1"/>
          <p:nvPr/>
        </p:nvSpPr>
        <p:spPr>
          <a:xfrm>
            <a:off x="8332441" y="3303776"/>
            <a:ext cx="440751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8" name="CaixaDeTexto 84"/>
          <p:cNvSpPr txBox="1"/>
          <p:nvPr/>
        </p:nvSpPr>
        <p:spPr>
          <a:xfrm>
            <a:off x="6733286" y="3950271"/>
            <a:ext cx="475510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9" name="CaixaDeTexto 85"/>
          <p:cNvSpPr txBox="1"/>
          <p:nvPr/>
        </p:nvSpPr>
        <p:spPr>
          <a:xfrm>
            <a:off x="8332441" y="4554458"/>
            <a:ext cx="440751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40" name="CaixaDeTexto 86"/>
          <p:cNvSpPr txBox="1"/>
          <p:nvPr/>
        </p:nvSpPr>
        <p:spPr>
          <a:xfrm>
            <a:off x="6698529" y="5257995"/>
            <a:ext cx="475510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cxnSp>
        <p:nvCxnSpPr>
          <p:cNvPr id="41" name="Conector de seta reta 40"/>
          <p:cNvCxnSpPr>
            <a:stCxn id="10" idx="2"/>
          </p:cNvCxnSpPr>
          <p:nvPr/>
        </p:nvCxnSpPr>
        <p:spPr>
          <a:xfrm flipH="1">
            <a:off x="1143574" y="3683321"/>
            <a:ext cx="19696" cy="37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16" idx="0"/>
          </p:cNvCxnSpPr>
          <p:nvPr/>
        </p:nvCxnSpPr>
        <p:spPr>
          <a:xfrm>
            <a:off x="1143573" y="5057121"/>
            <a:ext cx="0" cy="307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9" idx="2"/>
            <a:endCxn id="22" idx="0"/>
          </p:cNvCxnSpPr>
          <p:nvPr/>
        </p:nvCxnSpPr>
        <p:spPr>
          <a:xfrm>
            <a:off x="7700235" y="2843625"/>
            <a:ext cx="9848" cy="316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22" idx="2"/>
            <a:endCxn id="25" idx="0"/>
          </p:cNvCxnSpPr>
          <p:nvPr/>
        </p:nvCxnSpPr>
        <p:spPr>
          <a:xfrm flipH="1">
            <a:off x="7705285" y="4161808"/>
            <a:ext cx="4799" cy="36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de cantos arredondados 44"/>
          <p:cNvSpPr/>
          <p:nvPr/>
        </p:nvSpPr>
        <p:spPr>
          <a:xfrm>
            <a:off x="4838616" y="3085314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6" name="Conector de seta reta 45"/>
          <p:cNvCxnSpPr>
            <a:stCxn id="12" idx="3"/>
            <a:endCxn id="45" idx="1"/>
          </p:cNvCxnSpPr>
          <p:nvPr/>
        </p:nvCxnSpPr>
        <p:spPr>
          <a:xfrm flipV="1">
            <a:off x="4589607" y="3198450"/>
            <a:ext cx="249009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4838616" y="4467195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8" name="Conector de seta reta 47"/>
          <p:cNvCxnSpPr>
            <a:stCxn id="15" idx="3"/>
            <a:endCxn id="47" idx="1"/>
          </p:cNvCxnSpPr>
          <p:nvPr/>
        </p:nvCxnSpPr>
        <p:spPr>
          <a:xfrm>
            <a:off x="4569911" y="4576291"/>
            <a:ext cx="268704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de cantos arredondados 48"/>
          <p:cNvSpPr/>
          <p:nvPr/>
        </p:nvSpPr>
        <p:spPr>
          <a:xfrm>
            <a:off x="4825954" y="5760184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0" name="Conector de seta reta 49"/>
          <p:cNvCxnSpPr>
            <a:stCxn id="18" idx="3"/>
            <a:endCxn id="49" idx="1"/>
          </p:cNvCxnSpPr>
          <p:nvPr/>
        </p:nvCxnSpPr>
        <p:spPr>
          <a:xfrm flipV="1">
            <a:off x="4569911" y="5873320"/>
            <a:ext cx="256043" cy="12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1436407" y="2219948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2" name="Conector de seta reta 51"/>
          <p:cNvCxnSpPr>
            <a:stCxn id="21" idx="3"/>
            <a:endCxn id="51" idx="1"/>
          </p:cNvCxnSpPr>
          <p:nvPr/>
        </p:nvCxnSpPr>
        <p:spPr>
          <a:xfrm flipV="1">
            <a:off x="11066328" y="2333084"/>
            <a:ext cx="370080" cy="5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de cantos arredondados 52"/>
          <p:cNvSpPr/>
          <p:nvPr/>
        </p:nvSpPr>
        <p:spPr>
          <a:xfrm>
            <a:off x="11467689" y="3531476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4" name="Conector de seta reta 53"/>
          <p:cNvCxnSpPr>
            <a:endCxn id="53" idx="1"/>
          </p:cNvCxnSpPr>
          <p:nvPr/>
        </p:nvCxnSpPr>
        <p:spPr>
          <a:xfrm>
            <a:off x="11051267" y="3640572"/>
            <a:ext cx="416423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de cantos arredondados 54"/>
          <p:cNvSpPr/>
          <p:nvPr/>
        </p:nvSpPr>
        <p:spPr>
          <a:xfrm>
            <a:off x="11461317" y="4851560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6" name="Conector de seta reta 55"/>
          <p:cNvCxnSpPr>
            <a:stCxn id="27" idx="3"/>
            <a:endCxn id="55" idx="1"/>
          </p:cNvCxnSpPr>
          <p:nvPr/>
        </p:nvCxnSpPr>
        <p:spPr>
          <a:xfrm>
            <a:off x="11044894" y="4963033"/>
            <a:ext cx="416423" cy="1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491448" y="1608692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Estado</a:t>
            </a:r>
          </a:p>
        </p:txBody>
      </p:sp>
      <p:cxnSp>
        <p:nvCxnSpPr>
          <p:cNvPr id="58" name="Conector de seta reta 57"/>
          <p:cNvCxnSpPr>
            <a:stCxn id="25" idx="2"/>
            <a:endCxn id="59" idx="0"/>
          </p:cNvCxnSpPr>
          <p:nvPr/>
        </p:nvCxnSpPr>
        <p:spPr>
          <a:xfrm>
            <a:off x="7705284" y="5532144"/>
            <a:ext cx="2028" cy="333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ocumento 58"/>
          <p:cNvSpPr/>
          <p:nvPr/>
        </p:nvSpPr>
        <p:spPr>
          <a:xfrm>
            <a:off x="6985608" y="5865238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Insira uma sigla válida!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7410471" y="6577612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61" name="Conector de seta reta 60"/>
          <p:cNvCxnSpPr>
            <a:stCxn id="59" idx="2"/>
            <a:endCxn id="60" idx="0"/>
          </p:cNvCxnSpPr>
          <p:nvPr/>
        </p:nvCxnSpPr>
        <p:spPr>
          <a:xfrm flipH="1">
            <a:off x="7707312" y="6401070"/>
            <a:ext cx="1" cy="176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3"/>
            <a:endCxn id="10" idx="0"/>
          </p:cNvCxnSpPr>
          <p:nvPr/>
        </p:nvCxnSpPr>
        <p:spPr>
          <a:xfrm>
            <a:off x="1154184" y="2198618"/>
            <a:ext cx="7679" cy="482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598746" y="76929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6 </a:t>
            </a:r>
            <a:r>
              <a:rPr lang="pt-BR" sz="2117" dirty="0">
                <a:solidFill>
                  <a:schemeClr val="tx1"/>
                </a:solidFill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12607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ângulo 8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06950" y="1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</p:cNvCxnSpPr>
          <p:nvPr/>
        </p:nvCxnSpPr>
        <p:spPr>
          <a:xfrm>
            <a:off x="1348351" y="501033"/>
            <a:ext cx="6155" cy="420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100159" y="2884505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IDADE&lt;=4</a:t>
            </a:r>
          </a:p>
        </p:txBody>
      </p:sp>
      <p:cxnSp>
        <p:nvCxnSpPr>
          <p:cNvPr id="11" name="Conector de seta reta 10"/>
          <p:cNvCxnSpPr>
            <a:stCxn id="10" idx="3"/>
            <a:endCxn id="12" idx="1"/>
          </p:cNvCxnSpPr>
          <p:nvPr/>
        </p:nvCxnSpPr>
        <p:spPr>
          <a:xfrm>
            <a:off x="2304663" y="3385539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3186747" y="3118859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VOCÊ AINDA NÃO PODE PARTICIPAR :(</a:t>
            </a:r>
          </a:p>
        </p:txBody>
      </p:sp>
      <p:sp>
        <p:nvSpPr>
          <p:cNvPr id="13" name="Losango 12"/>
          <p:cNvSpPr/>
          <p:nvPr/>
        </p:nvSpPr>
        <p:spPr>
          <a:xfrm>
            <a:off x="80463" y="4258305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IDADE&gt;=5 E IDADE&lt;=7</a:t>
            </a:r>
          </a:p>
        </p:txBody>
      </p:sp>
      <p:cxnSp>
        <p:nvCxnSpPr>
          <p:cNvPr id="14" name="Conector de seta reta 13"/>
          <p:cNvCxnSpPr>
            <a:stCxn id="13" idx="3"/>
            <a:endCxn id="15" idx="1"/>
          </p:cNvCxnSpPr>
          <p:nvPr/>
        </p:nvCxnSpPr>
        <p:spPr>
          <a:xfrm>
            <a:off x="2284968" y="4759339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ocumento 14"/>
          <p:cNvSpPr/>
          <p:nvPr/>
        </p:nvSpPr>
        <p:spPr>
          <a:xfrm>
            <a:off x="3167051" y="4492659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SUA CATEGORIA É INFANTIL A</a:t>
            </a:r>
          </a:p>
        </p:txBody>
      </p:sp>
      <p:sp>
        <p:nvSpPr>
          <p:cNvPr id="16" name="Losango 15"/>
          <p:cNvSpPr/>
          <p:nvPr/>
        </p:nvSpPr>
        <p:spPr>
          <a:xfrm>
            <a:off x="80463" y="5567457"/>
            <a:ext cx="2204504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IDADE&gt;=8 E IDADE&lt;=10</a:t>
            </a:r>
          </a:p>
        </p:txBody>
      </p:sp>
      <p:cxnSp>
        <p:nvCxnSpPr>
          <p:cNvPr id="17" name="Conector de seta reta 16"/>
          <p:cNvCxnSpPr>
            <a:stCxn id="16" idx="3"/>
            <a:endCxn id="18" idx="1"/>
          </p:cNvCxnSpPr>
          <p:nvPr/>
        </p:nvCxnSpPr>
        <p:spPr>
          <a:xfrm>
            <a:off x="2284968" y="6068490"/>
            <a:ext cx="882083" cy="20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Documento 17"/>
          <p:cNvSpPr/>
          <p:nvPr/>
        </p:nvSpPr>
        <p:spPr>
          <a:xfrm>
            <a:off x="3167051" y="5801810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SUA CATEGORIA É INFANTIL B</a:t>
            </a:r>
          </a:p>
        </p:txBody>
      </p:sp>
      <p:sp>
        <p:nvSpPr>
          <p:cNvPr id="19" name="Losango 18"/>
          <p:cNvSpPr/>
          <p:nvPr/>
        </p:nvSpPr>
        <p:spPr>
          <a:xfrm>
            <a:off x="6594259" y="1841558"/>
            <a:ext cx="2211952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IDADE&gt;=11 E IDADE&lt;=13</a:t>
            </a:r>
          </a:p>
        </p:txBody>
      </p:sp>
      <p:cxnSp>
        <p:nvCxnSpPr>
          <p:cNvPr id="20" name="Conector de seta reta 19"/>
          <p:cNvCxnSpPr>
            <a:stCxn id="19" idx="3"/>
            <a:endCxn id="21" idx="1"/>
          </p:cNvCxnSpPr>
          <p:nvPr/>
        </p:nvCxnSpPr>
        <p:spPr>
          <a:xfrm flipV="1">
            <a:off x="8806211" y="2338551"/>
            <a:ext cx="816707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Documento 20"/>
          <p:cNvSpPr/>
          <p:nvPr/>
        </p:nvSpPr>
        <p:spPr>
          <a:xfrm>
            <a:off x="9622919" y="2051669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SUA CATEGORIA É JUVENIL A</a:t>
            </a:r>
          </a:p>
        </p:txBody>
      </p:sp>
      <p:sp>
        <p:nvSpPr>
          <p:cNvPr id="22" name="Losango 21"/>
          <p:cNvSpPr/>
          <p:nvPr/>
        </p:nvSpPr>
        <p:spPr>
          <a:xfrm>
            <a:off x="6604107" y="3159741"/>
            <a:ext cx="2211952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IDADE&gt;=14 E IDADE&lt;=17</a:t>
            </a:r>
          </a:p>
        </p:txBody>
      </p:sp>
      <p:cxnSp>
        <p:nvCxnSpPr>
          <p:cNvPr id="23" name="Conector de seta reta 22"/>
          <p:cNvCxnSpPr>
            <a:stCxn id="22" idx="3"/>
            <a:endCxn id="24" idx="1"/>
          </p:cNvCxnSpPr>
          <p:nvPr/>
        </p:nvCxnSpPr>
        <p:spPr>
          <a:xfrm>
            <a:off x="8816059" y="3660775"/>
            <a:ext cx="791798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Documento 23"/>
          <p:cNvSpPr/>
          <p:nvPr/>
        </p:nvSpPr>
        <p:spPr>
          <a:xfrm>
            <a:off x="9607858" y="3377933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SUA CATEGORIA É JUVENIL B</a:t>
            </a:r>
          </a:p>
        </p:txBody>
      </p:sp>
      <p:sp>
        <p:nvSpPr>
          <p:cNvPr id="25" name="Losango 24"/>
          <p:cNvSpPr/>
          <p:nvPr/>
        </p:nvSpPr>
        <p:spPr>
          <a:xfrm>
            <a:off x="6477658" y="4530078"/>
            <a:ext cx="245525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ysClr val="windowText" lastClr="000000"/>
                </a:solidFill>
              </a:rPr>
              <a:t>IDADE&gt;=18</a:t>
            </a:r>
          </a:p>
        </p:txBody>
      </p:sp>
      <p:cxnSp>
        <p:nvCxnSpPr>
          <p:cNvPr id="26" name="Conector de seta reta 25"/>
          <p:cNvCxnSpPr>
            <a:stCxn id="25" idx="3"/>
            <a:endCxn id="27" idx="1"/>
          </p:cNvCxnSpPr>
          <p:nvPr/>
        </p:nvCxnSpPr>
        <p:spPr>
          <a:xfrm flipV="1">
            <a:off x="8932909" y="4963033"/>
            <a:ext cx="668576" cy="68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Documento 26"/>
          <p:cNvSpPr/>
          <p:nvPr/>
        </p:nvSpPr>
        <p:spPr>
          <a:xfrm>
            <a:off x="9601486" y="4676150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SUA CATEGORIA É SÊNIOR</a:t>
            </a:r>
          </a:p>
        </p:txBody>
      </p:sp>
      <p:cxnSp>
        <p:nvCxnSpPr>
          <p:cNvPr id="28" name="Conector angulado 27"/>
          <p:cNvCxnSpPr>
            <a:stCxn id="16" idx="2"/>
            <a:endCxn id="19" idx="0"/>
          </p:cNvCxnSpPr>
          <p:nvPr/>
        </p:nvCxnSpPr>
        <p:spPr>
          <a:xfrm rot="5400000" flipH="1" flipV="1">
            <a:off x="2077493" y="946780"/>
            <a:ext cx="4727964" cy="6517520"/>
          </a:xfrm>
          <a:prstGeom prst="bentConnector5">
            <a:avLst>
              <a:gd name="adj1" fmla="val -4835"/>
              <a:gd name="adj2" fmla="val 73354"/>
              <a:gd name="adj3" fmla="val 1048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75"/>
          <p:cNvSpPr txBox="1"/>
          <p:nvPr/>
        </p:nvSpPr>
        <p:spPr>
          <a:xfrm>
            <a:off x="1881207" y="3054210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0" name="CaixaDeTexto 76"/>
          <p:cNvSpPr txBox="1"/>
          <p:nvPr/>
        </p:nvSpPr>
        <p:spPr>
          <a:xfrm>
            <a:off x="316810" y="3700703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1" name="CaixaDeTexto 77"/>
          <p:cNvSpPr txBox="1"/>
          <p:nvPr/>
        </p:nvSpPr>
        <p:spPr>
          <a:xfrm>
            <a:off x="1713793" y="4355279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2" name="CaixaDeTexto 78"/>
          <p:cNvSpPr txBox="1"/>
          <p:nvPr/>
        </p:nvSpPr>
        <p:spPr>
          <a:xfrm>
            <a:off x="149398" y="5001774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3" name="CaixaDeTexto 79"/>
          <p:cNvSpPr txBox="1"/>
          <p:nvPr/>
        </p:nvSpPr>
        <p:spPr>
          <a:xfrm>
            <a:off x="1930446" y="5769486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4" name="CaixaDeTexto 80"/>
          <p:cNvSpPr txBox="1"/>
          <p:nvPr/>
        </p:nvSpPr>
        <p:spPr>
          <a:xfrm>
            <a:off x="366049" y="6415980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5" name="CaixaDeTexto 81"/>
          <p:cNvSpPr txBox="1"/>
          <p:nvPr/>
        </p:nvSpPr>
        <p:spPr>
          <a:xfrm>
            <a:off x="8420492" y="2028376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6" name="CaixaDeTexto 82"/>
          <p:cNvSpPr txBox="1"/>
          <p:nvPr/>
        </p:nvSpPr>
        <p:spPr>
          <a:xfrm>
            <a:off x="6858910" y="2674869"/>
            <a:ext cx="472695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7" name="CaixaDeTexto 83"/>
          <p:cNvSpPr txBox="1"/>
          <p:nvPr/>
        </p:nvSpPr>
        <p:spPr>
          <a:xfrm>
            <a:off x="8332441" y="3303776"/>
            <a:ext cx="440751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38" name="CaixaDeTexto 84"/>
          <p:cNvSpPr txBox="1"/>
          <p:nvPr/>
        </p:nvSpPr>
        <p:spPr>
          <a:xfrm>
            <a:off x="6733286" y="3950269"/>
            <a:ext cx="475510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9" name="CaixaDeTexto 85"/>
          <p:cNvSpPr txBox="1"/>
          <p:nvPr/>
        </p:nvSpPr>
        <p:spPr>
          <a:xfrm>
            <a:off x="8332441" y="4554457"/>
            <a:ext cx="440751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SIM</a:t>
            </a:r>
          </a:p>
        </p:txBody>
      </p:sp>
      <p:sp>
        <p:nvSpPr>
          <p:cNvPr id="40" name="CaixaDeTexto 86"/>
          <p:cNvSpPr txBox="1"/>
          <p:nvPr/>
        </p:nvSpPr>
        <p:spPr>
          <a:xfrm>
            <a:off x="6698529" y="5257995"/>
            <a:ext cx="475510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cxnSp>
        <p:nvCxnSpPr>
          <p:cNvPr id="41" name="Conector de seta reta 40"/>
          <p:cNvCxnSpPr>
            <a:stCxn id="10" idx="2"/>
            <a:endCxn id="13" idx="0"/>
          </p:cNvCxnSpPr>
          <p:nvPr/>
        </p:nvCxnSpPr>
        <p:spPr>
          <a:xfrm flipH="1">
            <a:off x="1184122" y="3886571"/>
            <a:ext cx="19696" cy="371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16" idx="0"/>
          </p:cNvCxnSpPr>
          <p:nvPr/>
        </p:nvCxnSpPr>
        <p:spPr>
          <a:xfrm>
            <a:off x="1184122" y="5260372"/>
            <a:ext cx="0" cy="307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9" idx="2"/>
            <a:endCxn id="22" idx="0"/>
          </p:cNvCxnSpPr>
          <p:nvPr/>
        </p:nvCxnSpPr>
        <p:spPr>
          <a:xfrm>
            <a:off x="7700235" y="2843625"/>
            <a:ext cx="9848" cy="316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22" idx="2"/>
            <a:endCxn id="25" idx="0"/>
          </p:cNvCxnSpPr>
          <p:nvPr/>
        </p:nvCxnSpPr>
        <p:spPr>
          <a:xfrm flipH="1">
            <a:off x="7705285" y="4161808"/>
            <a:ext cx="4799" cy="36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de cantos arredondados 44"/>
          <p:cNvSpPr/>
          <p:nvPr/>
        </p:nvSpPr>
        <p:spPr>
          <a:xfrm>
            <a:off x="4879165" y="3288565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6" name="Conector de seta reta 45"/>
          <p:cNvCxnSpPr>
            <a:stCxn id="12" idx="3"/>
            <a:endCxn id="45" idx="1"/>
          </p:cNvCxnSpPr>
          <p:nvPr/>
        </p:nvCxnSpPr>
        <p:spPr>
          <a:xfrm flipV="1">
            <a:off x="4630156" y="3401701"/>
            <a:ext cx="249009" cy="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4879165" y="4670446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48" name="Conector de seta reta 47"/>
          <p:cNvCxnSpPr>
            <a:stCxn id="15" idx="3"/>
            <a:endCxn id="47" idx="1"/>
          </p:cNvCxnSpPr>
          <p:nvPr/>
        </p:nvCxnSpPr>
        <p:spPr>
          <a:xfrm>
            <a:off x="4610459" y="4779541"/>
            <a:ext cx="268704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de cantos arredondados 48"/>
          <p:cNvSpPr/>
          <p:nvPr/>
        </p:nvSpPr>
        <p:spPr>
          <a:xfrm>
            <a:off x="4866503" y="5963435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0" name="Conector de seta reta 49"/>
          <p:cNvCxnSpPr>
            <a:stCxn id="18" idx="3"/>
            <a:endCxn id="49" idx="1"/>
          </p:cNvCxnSpPr>
          <p:nvPr/>
        </p:nvCxnSpPr>
        <p:spPr>
          <a:xfrm flipV="1">
            <a:off x="4610460" y="6076570"/>
            <a:ext cx="256043" cy="12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1436407" y="2219948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2" name="Conector de seta reta 51"/>
          <p:cNvCxnSpPr>
            <a:stCxn id="21" idx="3"/>
            <a:endCxn id="51" idx="1"/>
          </p:cNvCxnSpPr>
          <p:nvPr/>
        </p:nvCxnSpPr>
        <p:spPr>
          <a:xfrm flipV="1">
            <a:off x="11066328" y="2333083"/>
            <a:ext cx="370080" cy="5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de cantos arredondados 52"/>
          <p:cNvSpPr/>
          <p:nvPr/>
        </p:nvSpPr>
        <p:spPr>
          <a:xfrm>
            <a:off x="11467689" y="3531476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4" name="Conector de seta reta 53"/>
          <p:cNvCxnSpPr>
            <a:endCxn id="53" idx="1"/>
          </p:cNvCxnSpPr>
          <p:nvPr/>
        </p:nvCxnSpPr>
        <p:spPr>
          <a:xfrm>
            <a:off x="11051267" y="3640571"/>
            <a:ext cx="416423" cy="4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de cantos arredondados 54"/>
          <p:cNvSpPr/>
          <p:nvPr/>
        </p:nvSpPr>
        <p:spPr>
          <a:xfrm>
            <a:off x="11461317" y="4851560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56" name="Conector de seta reta 55"/>
          <p:cNvCxnSpPr>
            <a:stCxn id="27" idx="3"/>
            <a:endCxn id="55" idx="1"/>
          </p:cNvCxnSpPr>
          <p:nvPr/>
        </p:nvCxnSpPr>
        <p:spPr>
          <a:xfrm>
            <a:off x="11044894" y="4963032"/>
            <a:ext cx="416423" cy="1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545334" y="921254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Idade</a:t>
            </a:r>
          </a:p>
        </p:txBody>
      </p:sp>
      <p:sp>
        <p:nvSpPr>
          <p:cNvPr id="63" name="Texto explicativo retangular 62"/>
          <p:cNvSpPr/>
          <p:nvPr/>
        </p:nvSpPr>
        <p:spPr>
          <a:xfrm>
            <a:off x="4598746" y="76929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7 L2</a:t>
            </a:r>
          </a:p>
        </p:txBody>
      </p:sp>
      <p:cxnSp>
        <p:nvCxnSpPr>
          <p:cNvPr id="70" name="Conector de seta reta 69"/>
          <p:cNvCxnSpPr>
            <a:stCxn id="57" idx="3"/>
            <a:endCxn id="10" idx="0"/>
          </p:cNvCxnSpPr>
          <p:nvPr/>
        </p:nvCxnSpPr>
        <p:spPr>
          <a:xfrm flipH="1">
            <a:off x="1202411" y="1511180"/>
            <a:ext cx="5659" cy="137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tângulo 295"/>
          <p:cNvSpPr/>
          <p:nvPr/>
        </p:nvSpPr>
        <p:spPr>
          <a:xfrm>
            <a:off x="-798286" y="-551543"/>
            <a:ext cx="17460686" cy="740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66237" y="12040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1"/>
          </p:cNvCxnSpPr>
          <p:nvPr/>
        </p:nvCxnSpPr>
        <p:spPr>
          <a:xfrm>
            <a:off x="1107638" y="513073"/>
            <a:ext cx="787" cy="321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84619" y="1707810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CODFUN=1</a:t>
            </a:r>
          </a:p>
        </p:txBody>
      </p:sp>
      <p:cxnSp>
        <p:nvCxnSpPr>
          <p:cNvPr id="11" name="Conector de seta reta 10"/>
          <p:cNvCxnSpPr>
            <a:stCxn id="10" idx="3"/>
            <a:endCxn id="12" idx="1"/>
          </p:cNvCxnSpPr>
          <p:nvPr/>
        </p:nvCxnSpPr>
        <p:spPr>
          <a:xfrm>
            <a:off x="1851010" y="2208843"/>
            <a:ext cx="24994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2100950" y="1870342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>
                <a:solidFill>
                  <a:sysClr val="windowText" lastClr="000000"/>
                </a:solidFill>
              </a:rPr>
              <a:t>SEU CARGO É ESCRITURÁRIO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Losango 12"/>
          <p:cNvSpPr/>
          <p:nvPr/>
        </p:nvSpPr>
        <p:spPr>
          <a:xfrm>
            <a:off x="90311" y="3081611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CODFUN=2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90311" y="4390763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CODFUN=3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Losango 18"/>
          <p:cNvSpPr/>
          <p:nvPr/>
        </p:nvSpPr>
        <p:spPr>
          <a:xfrm>
            <a:off x="8440924" y="1717212"/>
            <a:ext cx="1760159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CODFUN=4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Losango 21"/>
          <p:cNvSpPr/>
          <p:nvPr/>
        </p:nvSpPr>
        <p:spPr>
          <a:xfrm>
            <a:off x="8426714" y="2909260"/>
            <a:ext cx="1816385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CODFUN=5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Conector angulado 27"/>
          <p:cNvCxnSpPr>
            <a:stCxn id="16" idx="2"/>
            <a:endCxn id="19" idx="0"/>
          </p:cNvCxnSpPr>
          <p:nvPr/>
        </p:nvCxnSpPr>
        <p:spPr>
          <a:xfrm rot="5400000" flipH="1" flipV="1">
            <a:off x="3309446" y="-618728"/>
            <a:ext cx="3675617" cy="8347497"/>
          </a:xfrm>
          <a:prstGeom prst="bentConnector5">
            <a:avLst>
              <a:gd name="adj1" fmla="val -6219"/>
              <a:gd name="adj2" fmla="val 88359"/>
              <a:gd name="adj3" fmla="val 1062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75"/>
          <p:cNvSpPr txBox="1"/>
          <p:nvPr/>
        </p:nvSpPr>
        <p:spPr>
          <a:xfrm>
            <a:off x="1425186" y="1818266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0" name="CaixaDeTexto 76"/>
          <p:cNvSpPr txBox="1"/>
          <p:nvPr/>
        </p:nvSpPr>
        <p:spPr>
          <a:xfrm>
            <a:off x="47292" y="2450700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31" name="CaixaDeTexto 77"/>
          <p:cNvSpPr txBox="1"/>
          <p:nvPr/>
        </p:nvSpPr>
        <p:spPr>
          <a:xfrm>
            <a:off x="1417570" y="3177241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2" name="CaixaDeTexto 78"/>
          <p:cNvSpPr txBox="1"/>
          <p:nvPr/>
        </p:nvSpPr>
        <p:spPr>
          <a:xfrm>
            <a:off x="-6979" y="3821039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33" name="CaixaDeTexto 79"/>
          <p:cNvSpPr txBox="1"/>
          <p:nvPr/>
        </p:nvSpPr>
        <p:spPr>
          <a:xfrm>
            <a:off x="1478278" y="4549998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4" name="CaixaDeTexto 80"/>
          <p:cNvSpPr txBox="1"/>
          <p:nvPr/>
        </p:nvSpPr>
        <p:spPr>
          <a:xfrm>
            <a:off x="56399" y="5178053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35" name="CaixaDeTexto 81"/>
          <p:cNvSpPr txBox="1"/>
          <p:nvPr/>
        </p:nvSpPr>
        <p:spPr>
          <a:xfrm>
            <a:off x="9831040" y="1857207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6" name="CaixaDeTexto 82"/>
          <p:cNvSpPr txBox="1"/>
          <p:nvPr/>
        </p:nvSpPr>
        <p:spPr>
          <a:xfrm>
            <a:off x="8426714" y="2523429"/>
            <a:ext cx="472695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NÃO</a:t>
            </a:r>
          </a:p>
        </p:txBody>
      </p:sp>
      <p:sp>
        <p:nvSpPr>
          <p:cNvPr id="37" name="CaixaDeTexto 83"/>
          <p:cNvSpPr txBox="1"/>
          <p:nvPr/>
        </p:nvSpPr>
        <p:spPr>
          <a:xfrm>
            <a:off x="9825980" y="3036719"/>
            <a:ext cx="440751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8" name="CaixaDeTexto 84"/>
          <p:cNvSpPr txBox="1"/>
          <p:nvPr/>
        </p:nvSpPr>
        <p:spPr>
          <a:xfrm>
            <a:off x="8463033" y="3703658"/>
            <a:ext cx="475510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cxnSp>
        <p:nvCxnSpPr>
          <p:cNvPr id="41" name="Conector de seta reta 40"/>
          <p:cNvCxnSpPr>
            <a:stCxn id="10" idx="2"/>
            <a:endCxn id="13" idx="0"/>
          </p:cNvCxnSpPr>
          <p:nvPr/>
        </p:nvCxnSpPr>
        <p:spPr>
          <a:xfrm>
            <a:off x="967815" y="2709876"/>
            <a:ext cx="5692" cy="371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16" idx="0"/>
          </p:cNvCxnSpPr>
          <p:nvPr/>
        </p:nvCxnSpPr>
        <p:spPr>
          <a:xfrm>
            <a:off x="973507" y="4083677"/>
            <a:ext cx="0" cy="30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9" idx="2"/>
            <a:endCxn id="22" idx="0"/>
          </p:cNvCxnSpPr>
          <p:nvPr/>
        </p:nvCxnSpPr>
        <p:spPr>
          <a:xfrm>
            <a:off x="9321004" y="2719278"/>
            <a:ext cx="13903" cy="189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2" idx="3"/>
            <a:endCxn id="86" idx="1"/>
          </p:cNvCxnSpPr>
          <p:nvPr/>
        </p:nvCxnSpPr>
        <p:spPr>
          <a:xfrm>
            <a:off x="3229582" y="2208844"/>
            <a:ext cx="196922" cy="9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298208" y="835044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CODFUN, SALARIO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o explicativo retangular 62"/>
          <p:cNvSpPr/>
          <p:nvPr/>
        </p:nvSpPr>
        <p:spPr>
          <a:xfrm>
            <a:off x="4598746" y="76929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8 L2</a:t>
            </a:r>
          </a:p>
        </p:txBody>
      </p:sp>
      <p:cxnSp>
        <p:nvCxnSpPr>
          <p:cNvPr id="70" name="Conector de seta reta 69"/>
          <p:cNvCxnSpPr>
            <a:stCxn id="57" idx="3"/>
            <a:endCxn id="10" idx="0"/>
          </p:cNvCxnSpPr>
          <p:nvPr/>
        </p:nvCxnSpPr>
        <p:spPr>
          <a:xfrm>
            <a:off x="960944" y="1424970"/>
            <a:ext cx="6871" cy="282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xograma: Documento 85"/>
          <p:cNvSpPr/>
          <p:nvPr/>
        </p:nvSpPr>
        <p:spPr>
          <a:xfrm>
            <a:off x="3426504" y="1879744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AUMENTO É DE 50%</a:t>
            </a:r>
          </a:p>
        </p:txBody>
      </p:sp>
      <p:cxnSp>
        <p:nvCxnSpPr>
          <p:cNvPr id="90" name="Conector de seta reta 89"/>
          <p:cNvCxnSpPr>
            <a:stCxn id="86" idx="3"/>
            <a:endCxn id="91" idx="1"/>
          </p:cNvCxnSpPr>
          <p:nvPr/>
        </p:nvCxnSpPr>
        <p:spPr>
          <a:xfrm>
            <a:off x="4555136" y="2218246"/>
            <a:ext cx="281637" cy="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xograma: Documento 90"/>
          <p:cNvSpPr/>
          <p:nvPr/>
        </p:nvSpPr>
        <p:spPr>
          <a:xfrm>
            <a:off x="4836773" y="1885054"/>
            <a:ext cx="2620936" cy="67169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NOVO SALÁRIO É", (SALARIO+(SALARIO*50/100)), " REAIS</a:t>
            </a:r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7669439" y="2115237"/>
            <a:ext cx="586491" cy="2128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130" name="Conector de seta reta 129"/>
          <p:cNvCxnSpPr>
            <a:stCxn id="91" idx="3"/>
            <a:endCxn id="129" idx="1"/>
          </p:cNvCxnSpPr>
          <p:nvPr/>
        </p:nvCxnSpPr>
        <p:spPr>
          <a:xfrm>
            <a:off x="7457709" y="2220901"/>
            <a:ext cx="211730" cy="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>
            <a:stCxn id="22" idx="2"/>
            <a:endCxn id="165" idx="0"/>
          </p:cNvCxnSpPr>
          <p:nvPr/>
        </p:nvCxnSpPr>
        <p:spPr>
          <a:xfrm flipH="1">
            <a:off x="9321005" y="3911326"/>
            <a:ext cx="13902" cy="261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tângulo de cantos arredondados 164"/>
          <p:cNvSpPr/>
          <p:nvPr/>
        </p:nvSpPr>
        <p:spPr>
          <a:xfrm>
            <a:off x="9024164" y="4172639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181" name="Fluxograma: Documento 180"/>
          <p:cNvSpPr/>
          <p:nvPr/>
        </p:nvSpPr>
        <p:spPr>
          <a:xfrm>
            <a:off x="2099333" y="3246978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CARGO É SECRETÁRIO</a:t>
            </a:r>
          </a:p>
        </p:txBody>
      </p:sp>
      <p:cxnSp>
        <p:nvCxnSpPr>
          <p:cNvPr id="182" name="Conector de seta reta 181"/>
          <p:cNvCxnSpPr>
            <a:stCxn id="181" idx="3"/>
            <a:endCxn id="183" idx="1"/>
          </p:cNvCxnSpPr>
          <p:nvPr/>
        </p:nvCxnSpPr>
        <p:spPr>
          <a:xfrm>
            <a:off x="3227965" y="3585480"/>
            <a:ext cx="196922" cy="9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uxograma: Documento 182"/>
          <p:cNvSpPr/>
          <p:nvPr/>
        </p:nvSpPr>
        <p:spPr>
          <a:xfrm>
            <a:off x="3424887" y="3256380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AUMENTO É DE 35%</a:t>
            </a:r>
          </a:p>
        </p:txBody>
      </p:sp>
      <p:cxnSp>
        <p:nvCxnSpPr>
          <p:cNvPr id="184" name="Conector de seta reta 183"/>
          <p:cNvCxnSpPr>
            <a:stCxn id="183" idx="3"/>
            <a:endCxn id="256" idx="1"/>
          </p:cNvCxnSpPr>
          <p:nvPr/>
        </p:nvCxnSpPr>
        <p:spPr>
          <a:xfrm>
            <a:off x="4553519" y="3594882"/>
            <a:ext cx="225102" cy="4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de seta reta 187"/>
          <p:cNvCxnSpPr>
            <a:stCxn id="13" idx="3"/>
            <a:endCxn id="181" idx="1"/>
          </p:cNvCxnSpPr>
          <p:nvPr/>
        </p:nvCxnSpPr>
        <p:spPr>
          <a:xfrm>
            <a:off x="1856702" y="3582644"/>
            <a:ext cx="242631" cy="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uxograma: Documento 199"/>
          <p:cNvSpPr/>
          <p:nvPr/>
        </p:nvSpPr>
        <p:spPr>
          <a:xfrm>
            <a:off x="2099333" y="4559886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CARGO É CAIXA</a:t>
            </a:r>
          </a:p>
        </p:txBody>
      </p:sp>
      <p:cxnSp>
        <p:nvCxnSpPr>
          <p:cNvPr id="201" name="Conector de seta reta 200"/>
          <p:cNvCxnSpPr>
            <a:stCxn id="200" idx="3"/>
            <a:endCxn id="202" idx="1"/>
          </p:cNvCxnSpPr>
          <p:nvPr/>
        </p:nvCxnSpPr>
        <p:spPr>
          <a:xfrm>
            <a:off x="3227965" y="4898388"/>
            <a:ext cx="196922" cy="9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uxograma: Documento 201"/>
          <p:cNvSpPr/>
          <p:nvPr/>
        </p:nvSpPr>
        <p:spPr>
          <a:xfrm>
            <a:off x="3424887" y="4569288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AUMENTO É DE 20%</a:t>
            </a:r>
          </a:p>
        </p:txBody>
      </p:sp>
      <p:cxnSp>
        <p:nvCxnSpPr>
          <p:cNvPr id="203" name="Conector de seta reta 202"/>
          <p:cNvCxnSpPr>
            <a:stCxn id="202" idx="3"/>
            <a:endCxn id="259" idx="1"/>
          </p:cNvCxnSpPr>
          <p:nvPr/>
        </p:nvCxnSpPr>
        <p:spPr>
          <a:xfrm flipV="1">
            <a:off x="4553519" y="4900369"/>
            <a:ext cx="257717" cy="7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/>
          <p:cNvCxnSpPr>
            <a:stCxn id="16" idx="3"/>
            <a:endCxn id="200" idx="1"/>
          </p:cNvCxnSpPr>
          <p:nvPr/>
        </p:nvCxnSpPr>
        <p:spPr>
          <a:xfrm>
            <a:off x="1856702" y="4891796"/>
            <a:ext cx="242631" cy="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uxograma: Documento 216"/>
          <p:cNvSpPr/>
          <p:nvPr/>
        </p:nvSpPr>
        <p:spPr>
          <a:xfrm>
            <a:off x="10366084" y="1873760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CARGO É GERENTE</a:t>
            </a:r>
          </a:p>
        </p:txBody>
      </p:sp>
      <p:cxnSp>
        <p:nvCxnSpPr>
          <p:cNvPr id="218" name="Conector de seta reta 217"/>
          <p:cNvCxnSpPr>
            <a:stCxn id="217" idx="3"/>
            <a:endCxn id="219" idx="1"/>
          </p:cNvCxnSpPr>
          <p:nvPr/>
        </p:nvCxnSpPr>
        <p:spPr>
          <a:xfrm>
            <a:off x="11494716" y="2212262"/>
            <a:ext cx="196922" cy="9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luxograma: Documento 218"/>
          <p:cNvSpPr/>
          <p:nvPr/>
        </p:nvSpPr>
        <p:spPr>
          <a:xfrm>
            <a:off x="11691638" y="1883162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AUMENTO É DE 10%</a:t>
            </a:r>
          </a:p>
        </p:txBody>
      </p:sp>
      <p:cxnSp>
        <p:nvCxnSpPr>
          <p:cNvPr id="220" name="Conector de seta reta 219"/>
          <p:cNvCxnSpPr>
            <a:stCxn id="219" idx="3"/>
            <a:endCxn id="280" idx="1"/>
          </p:cNvCxnSpPr>
          <p:nvPr/>
        </p:nvCxnSpPr>
        <p:spPr>
          <a:xfrm flipV="1">
            <a:off x="12820270" y="2218245"/>
            <a:ext cx="207056" cy="3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de seta reta 223"/>
          <p:cNvCxnSpPr>
            <a:stCxn id="19" idx="3"/>
            <a:endCxn id="217" idx="1"/>
          </p:cNvCxnSpPr>
          <p:nvPr/>
        </p:nvCxnSpPr>
        <p:spPr>
          <a:xfrm flipV="1">
            <a:off x="10201083" y="2212262"/>
            <a:ext cx="165001" cy="5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uxograma: Documento 255"/>
          <p:cNvSpPr/>
          <p:nvPr/>
        </p:nvSpPr>
        <p:spPr>
          <a:xfrm>
            <a:off x="4778621" y="3256380"/>
            <a:ext cx="2620936" cy="686405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NOVO SALÁRIO É", (SALARIO+(SALARIO*35/100)), " REAIS</a:t>
            </a:r>
          </a:p>
        </p:txBody>
      </p:sp>
      <p:sp>
        <p:nvSpPr>
          <p:cNvPr id="257" name="Retângulo de cantos arredondados 256"/>
          <p:cNvSpPr/>
          <p:nvPr/>
        </p:nvSpPr>
        <p:spPr>
          <a:xfrm>
            <a:off x="7669439" y="3490806"/>
            <a:ext cx="586491" cy="2128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258" name="Conector de seta reta 257"/>
          <p:cNvCxnSpPr>
            <a:stCxn id="256" idx="3"/>
            <a:endCxn id="257" idx="1"/>
          </p:cNvCxnSpPr>
          <p:nvPr/>
        </p:nvCxnSpPr>
        <p:spPr>
          <a:xfrm flipV="1">
            <a:off x="7399557" y="3597232"/>
            <a:ext cx="269882" cy="2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luxograma: Documento 258"/>
          <p:cNvSpPr/>
          <p:nvPr/>
        </p:nvSpPr>
        <p:spPr>
          <a:xfrm>
            <a:off x="4811236" y="4554446"/>
            <a:ext cx="2620936" cy="691845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NOVO SALÁRIO É", (SALARIO+(SALARIO*20/100)), " REAIS</a:t>
            </a:r>
          </a:p>
        </p:txBody>
      </p:sp>
      <p:sp>
        <p:nvSpPr>
          <p:cNvPr id="260" name="Retângulo de cantos arredondados 259"/>
          <p:cNvSpPr/>
          <p:nvPr/>
        </p:nvSpPr>
        <p:spPr>
          <a:xfrm>
            <a:off x="7662949" y="4819452"/>
            <a:ext cx="586491" cy="165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261" name="Conector de seta reta 260"/>
          <p:cNvCxnSpPr>
            <a:stCxn id="259" idx="3"/>
            <a:endCxn id="260" idx="1"/>
          </p:cNvCxnSpPr>
          <p:nvPr/>
        </p:nvCxnSpPr>
        <p:spPr>
          <a:xfrm>
            <a:off x="7432172" y="4900369"/>
            <a:ext cx="230777" cy="1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uxograma: Documento 279"/>
          <p:cNvSpPr/>
          <p:nvPr/>
        </p:nvSpPr>
        <p:spPr>
          <a:xfrm>
            <a:off x="13027326" y="1882398"/>
            <a:ext cx="2620936" cy="67169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NOVO SALÁRIO É", (SALARIO+(SALARIO*10/100)), " REAIS</a:t>
            </a:r>
          </a:p>
        </p:txBody>
      </p:sp>
      <p:sp>
        <p:nvSpPr>
          <p:cNvPr id="281" name="Retângulo de cantos arredondados 280"/>
          <p:cNvSpPr/>
          <p:nvPr/>
        </p:nvSpPr>
        <p:spPr>
          <a:xfrm>
            <a:off x="15859992" y="2112581"/>
            <a:ext cx="586491" cy="2128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282" name="Conector de seta reta 281"/>
          <p:cNvCxnSpPr>
            <a:stCxn id="280" idx="3"/>
            <a:endCxn id="281" idx="1"/>
          </p:cNvCxnSpPr>
          <p:nvPr/>
        </p:nvCxnSpPr>
        <p:spPr>
          <a:xfrm>
            <a:off x="15648262" y="2218245"/>
            <a:ext cx="211730" cy="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Fluxograma: Documento 283"/>
          <p:cNvSpPr/>
          <p:nvPr/>
        </p:nvSpPr>
        <p:spPr>
          <a:xfrm>
            <a:off x="10408083" y="3071791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CARGO É DIRETOR</a:t>
            </a:r>
          </a:p>
        </p:txBody>
      </p:sp>
      <p:cxnSp>
        <p:nvCxnSpPr>
          <p:cNvPr id="285" name="Conector de seta reta 284"/>
          <p:cNvCxnSpPr>
            <a:stCxn id="284" idx="3"/>
            <a:endCxn id="286" idx="1"/>
          </p:cNvCxnSpPr>
          <p:nvPr/>
        </p:nvCxnSpPr>
        <p:spPr>
          <a:xfrm>
            <a:off x="11536715" y="3410293"/>
            <a:ext cx="196922" cy="9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Fluxograma: Documento 285"/>
          <p:cNvSpPr/>
          <p:nvPr/>
        </p:nvSpPr>
        <p:spPr>
          <a:xfrm>
            <a:off x="11733637" y="3081193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SEM AUMENTO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7" name="Conector de seta reta 286"/>
          <p:cNvCxnSpPr>
            <a:stCxn id="286" idx="3"/>
            <a:endCxn id="289" idx="1"/>
          </p:cNvCxnSpPr>
          <p:nvPr/>
        </p:nvCxnSpPr>
        <p:spPr>
          <a:xfrm flipV="1">
            <a:off x="12862269" y="3416276"/>
            <a:ext cx="207056" cy="3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stCxn id="22" idx="3"/>
            <a:endCxn id="284" idx="1"/>
          </p:cNvCxnSpPr>
          <p:nvPr/>
        </p:nvCxnSpPr>
        <p:spPr>
          <a:xfrm>
            <a:off x="10243099" y="3410293"/>
            <a:ext cx="164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Fluxograma: Documento 288"/>
          <p:cNvSpPr/>
          <p:nvPr/>
        </p:nvSpPr>
        <p:spPr>
          <a:xfrm>
            <a:off x="13069325" y="3080429"/>
            <a:ext cx="2620936" cy="67169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SEU NOVO SALÁRIO É", (SALARIO), " REAIS</a:t>
            </a:r>
          </a:p>
        </p:txBody>
      </p:sp>
      <p:sp>
        <p:nvSpPr>
          <p:cNvPr id="290" name="Retângulo de cantos arredondados 289"/>
          <p:cNvSpPr/>
          <p:nvPr/>
        </p:nvSpPr>
        <p:spPr>
          <a:xfrm>
            <a:off x="15901991" y="3310612"/>
            <a:ext cx="586491" cy="2128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291" name="Conector de seta reta 290"/>
          <p:cNvCxnSpPr>
            <a:stCxn id="289" idx="3"/>
            <a:endCxn id="290" idx="1"/>
          </p:cNvCxnSpPr>
          <p:nvPr/>
        </p:nvCxnSpPr>
        <p:spPr>
          <a:xfrm>
            <a:off x="15690261" y="3416276"/>
            <a:ext cx="211730" cy="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685647" y="99007"/>
            <a:ext cx="2141016" cy="621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ysClr val="windowText" lastClr="000000"/>
                </a:solidFill>
              </a:rPr>
              <a:t>I</a:t>
            </a:r>
            <a:r>
              <a:rPr lang="pt-BR" sz="1800" b="1" dirty="0" smtClean="0">
                <a:solidFill>
                  <a:sysClr val="windowText" lastClr="000000"/>
                </a:solidFill>
              </a:rPr>
              <a:t>nicio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de seta reta 8"/>
          <p:cNvCxnSpPr>
            <a:stCxn id="8" idx="2"/>
            <a:endCxn id="68" idx="0"/>
          </p:cNvCxnSpPr>
          <p:nvPr/>
        </p:nvCxnSpPr>
        <p:spPr>
          <a:xfrm>
            <a:off x="1756155" y="720578"/>
            <a:ext cx="2844" cy="26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8992443" y="4951323"/>
            <a:ext cx="2469277" cy="98155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Media Final = Media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Paralelogramo 56"/>
          <p:cNvSpPr/>
          <p:nvPr/>
        </p:nvSpPr>
        <p:spPr>
          <a:xfrm>
            <a:off x="649126" y="2372623"/>
            <a:ext cx="2020938" cy="69966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Nome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719267" y="6277363"/>
            <a:ext cx="1015627" cy="3870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61" name="Conector de seta reta 60"/>
          <p:cNvCxnSpPr>
            <a:stCxn id="12" idx="2"/>
            <a:endCxn id="60" idx="0"/>
          </p:cNvCxnSpPr>
          <p:nvPr/>
        </p:nvCxnSpPr>
        <p:spPr>
          <a:xfrm flipH="1">
            <a:off x="10227081" y="5867984"/>
            <a:ext cx="1" cy="409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174370" y="73562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1</a:t>
            </a:r>
            <a:r>
              <a:rPr lang="pt-BR" sz="2117" dirty="0" smtClean="0">
                <a:solidFill>
                  <a:schemeClr val="tx1"/>
                </a:solidFill>
              </a:rPr>
              <a:t>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68" name="Fluxograma: Exibir 67"/>
          <p:cNvSpPr/>
          <p:nvPr/>
        </p:nvSpPr>
        <p:spPr>
          <a:xfrm>
            <a:off x="471555" y="982778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nome do aluno:</a:t>
            </a:r>
            <a:endParaRPr lang="en-US" b="1" dirty="0"/>
          </a:p>
        </p:txBody>
      </p:sp>
      <p:sp>
        <p:nvSpPr>
          <p:cNvPr id="82" name="Fluxograma: Exibir 81"/>
          <p:cNvSpPr/>
          <p:nvPr/>
        </p:nvSpPr>
        <p:spPr>
          <a:xfrm>
            <a:off x="376629" y="3505629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Primeira nota:</a:t>
            </a:r>
            <a:endParaRPr lang="en-US" b="1" dirty="0"/>
          </a:p>
        </p:txBody>
      </p:sp>
      <p:cxnSp>
        <p:nvCxnSpPr>
          <p:cNvPr id="85" name="Conector de seta reta 68"/>
          <p:cNvCxnSpPr>
            <a:stCxn id="68" idx="2"/>
            <a:endCxn id="57" idx="1"/>
          </p:cNvCxnSpPr>
          <p:nvPr/>
        </p:nvCxnSpPr>
        <p:spPr>
          <a:xfrm flipH="1">
            <a:off x="1747053" y="1827721"/>
            <a:ext cx="11946" cy="544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de seta reta 68"/>
          <p:cNvCxnSpPr>
            <a:stCxn id="57" idx="4"/>
            <a:endCxn id="82" idx="0"/>
          </p:cNvCxnSpPr>
          <p:nvPr/>
        </p:nvCxnSpPr>
        <p:spPr>
          <a:xfrm>
            <a:off x="1659595" y="3072288"/>
            <a:ext cx="4478" cy="43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Paralelogramo 91"/>
          <p:cNvSpPr/>
          <p:nvPr/>
        </p:nvSpPr>
        <p:spPr>
          <a:xfrm>
            <a:off x="859830" y="4659317"/>
            <a:ext cx="1445811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P1</a:t>
            </a:r>
          </a:p>
        </p:txBody>
      </p:sp>
      <p:sp>
        <p:nvSpPr>
          <p:cNvPr id="94" name="Paralelogramo 93"/>
          <p:cNvSpPr/>
          <p:nvPr/>
        </p:nvSpPr>
        <p:spPr>
          <a:xfrm>
            <a:off x="9572179" y="1651826"/>
            <a:ext cx="1445811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P5</a:t>
            </a:r>
          </a:p>
        </p:txBody>
      </p:sp>
      <p:sp>
        <p:nvSpPr>
          <p:cNvPr id="95" name="Paralelogramo 94"/>
          <p:cNvSpPr/>
          <p:nvPr/>
        </p:nvSpPr>
        <p:spPr>
          <a:xfrm>
            <a:off x="4908682" y="5961529"/>
            <a:ext cx="1445811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P4</a:t>
            </a:r>
          </a:p>
        </p:txBody>
      </p:sp>
      <p:sp>
        <p:nvSpPr>
          <p:cNvPr id="96" name="Paralelogramo 95"/>
          <p:cNvSpPr/>
          <p:nvPr/>
        </p:nvSpPr>
        <p:spPr>
          <a:xfrm>
            <a:off x="4966738" y="3672784"/>
            <a:ext cx="1445811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P3</a:t>
            </a:r>
          </a:p>
        </p:txBody>
      </p:sp>
      <p:sp>
        <p:nvSpPr>
          <p:cNvPr id="97" name="Paralelogramo 96"/>
          <p:cNvSpPr/>
          <p:nvPr/>
        </p:nvSpPr>
        <p:spPr>
          <a:xfrm>
            <a:off x="5049067" y="1560584"/>
            <a:ext cx="1445811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P2</a:t>
            </a:r>
          </a:p>
        </p:txBody>
      </p:sp>
      <p:cxnSp>
        <p:nvCxnSpPr>
          <p:cNvPr id="98" name="Conector de seta reta 68"/>
          <p:cNvCxnSpPr>
            <a:stCxn id="82" idx="2"/>
            <a:endCxn id="92" idx="1"/>
          </p:cNvCxnSpPr>
          <p:nvPr/>
        </p:nvCxnSpPr>
        <p:spPr>
          <a:xfrm flipH="1">
            <a:off x="1655118" y="4350572"/>
            <a:ext cx="8955" cy="308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Fluxograma: Exibir 104"/>
          <p:cNvSpPr/>
          <p:nvPr/>
        </p:nvSpPr>
        <p:spPr>
          <a:xfrm>
            <a:off x="295291" y="5606008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Segunda nota:</a:t>
            </a:r>
            <a:endParaRPr lang="en-US" b="1" dirty="0"/>
          </a:p>
        </p:txBody>
      </p:sp>
      <p:sp>
        <p:nvSpPr>
          <p:cNvPr id="106" name="Fluxograma: Exibir 105"/>
          <p:cNvSpPr/>
          <p:nvPr/>
        </p:nvSpPr>
        <p:spPr>
          <a:xfrm>
            <a:off x="9071427" y="376047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quita nota:</a:t>
            </a:r>
            <a:endParaRPr lang="en-US" b="1" dirty="0"/>
          </a:p>
        </p:txBody>
      </p:sp>
      <p:sp>
        <p:nvSpPr>
          <p:cNvPr id="107" name="Fluxograma: Exibir 106"/>
          <p:cNvSpPr/>
          <p:nvPr/>
        </p:nvSpPr>
        <p:spPr>
          <a:xfrm>
            <a:off x="4474778" y="2467943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Terceira nota:</a:t>
            </a:r>
            <a:endParaRPr lang="en-US" b="1" dirty="0"/>
          </a:p>
        </p:txBody>
      </p:sp>
      <p:sp>
        <p:nvSpPr>
          <p:cNvPr id="108" name="Fluxograma: Exibir 107"/>
          <p:cNvSpPr/>
          <p:nvPr/>
        </p:nvSpPr>
        <p:spPr>
          <a:xfrm>
            <a:off x="4398544" y="4789286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quarta nota:</a:t>
            </a:r>
            <a:endParaRPr lang="en-US" b="1" dirty="0"/>
          </a:p>
        </p:txBody>
      </p:sp>
      <p:cxnSp>
        <p:nvCxnSpPr>
          <p:cNvPr id="110" name="Conector de seta reta 40"/>
          <p:cNvCxnSpPr>
            <a:stCxn id="92" idx="4"/>
            <a:endCxn id="105" idx="0"/>
          </p:cNvCxnSpPr>
          <p:nvPr/>
        </p:nvCxnSpPr>
        <p:spPr>
          <a:xfrm flipH="1">
            <a:off x="1582735" y="5238374"/>
            <a:ext cx="1" cy="36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Fluxograma: Processo 116"/>
          <p:cNvSpPr/>
          <p:nvPr/>
        </p:nvSpPr>
        <p:spPr>
          <a:xfrm>
            <a:off x="8986003" y="2591101"/>
            <a:ext cx="2607509" cy="96237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(P1+P2+P3+P4+P5)/5</a:t>
            </a:r>
            <a:endParaRPr lang="en-US" b="1" dirty="0"/>
          </a:p>
        </p:txBody>
      </p:sp>
      <p:sp>
        <p:nvSpPr>
          <p:cNvPr id="118" name="Paralelogramo 117"/>
          <p:cNvSpPr/>
          <p:nvPr/>
        </p:nvSpPr>
        <p:spPr>
          <a:xfrm>
            <a:off x="9509183" y="3988949"/>
            <a:ext cx="1445811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Media</a:t>
            </a:r>
          </a:p>
        </p:txBody>
      </p:sp>
      <p:cxnSp>
        <p:nvCxnSpPr>
          <p:cNvPr id="149" name="Conector Angulado 148"/>
          <p:cNvCxnSpPr>
            <a:stCxn id="105" idx="3"/>
            <a:endCxn id="97" idx="5"/>
          </p:cNvCxnSpPr>
          <p:nvPr/>
        </p:nvCxnSpPr>
        <p:spPr>
          <a:xfrm flipV="1">
            <a:off x="2870179" y="1850113"/>
            <a:ext cx="2251270" cy="41783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97" idx="4"/>
            <a:endCxn id="107" idx="0"/>
          </p:cNvCxnSpPr>
          <p:nvPr/>
        </p:nvCxnSpPr>
        <p:spPr>
          <a:xfrm flipH="1">
            <a:off x="5762222" y="2139641"/>
            <a:ext cx="9751" cy="328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107" idx="2"/>
            <a:endCxn id="96" idx="1"/>
          </p:cNvCxnSpPr>
          <p:nvPr/>
        </p:nvCxnSpPr>
        <p:spPr>
          <a:xfrm flipH="1">
            <a:off x="5762026" y="3312886"/>
            <a:ext cx="196" cy="359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Conector de Seta Reta 160"/>
          <p:cNvCxnSpPr>
            <a:stCxn id="96" idx="4"/>
            <a:endCxn id="108" idx="0"/>
          </p:cNvCxnSpPr>
          <p:nvPr/>
        </p:nvCxnSpPr>
        <p:spPr>
          <a:xfrm flipH="1">
            <a:off x="5685988" y="4251841"/>
            <a:ext cx="3656" cy="537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>
            <a:stCxn id="108" idx="2"/>
            <a:endCxn id="95" idx="1"/>
          </p:cNvCxnSpPr>
          <p:nvPr/>
        </p:nvCxnSpPr>
        <p:spPr>
          <a:xfrm>
            <a:off x="5685988" y="5634229"/>
            <a:ext cx="17982" cy="32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ector Angulado 164"/>
          <p:cNvCxnSpPr>
            <a:stCxn id="95" idx="2"/>
            <a:endCxn id="106" idx="1"/>
          </p:cNvCxnSpPr>
          <p:nvPr/>
        </p:nvCxnSpPr>
        <p:spPr>
          <a:xfrm flipV="1">
            <a:off x="6282111" y="798519"/>
            <a:ext cx="2789316" cy="545253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106" idx="2"/>
            <a:endCxn id="94" idx="1"/>
          </p:cNvCxnSpPr>
          <p:nvPr/>
        </p:nvCxnSpPr>
        <p:spPr>
          <a:xfrm>
            <a:off x="10358871" y="1220990"/>
            <a:ext cx="8596" cy="43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Conector de Seta Reta 175"/>
          <p:cNvCxnSpPr>
            <a:stCxn id="94" idx="4"/>
            <a:endCxn id="117" idx="0"/>
          </p:cNvCxnSpPr>
          <p:nvPr/>
        </p:nvCxnSpPr>
        <p:spPr>
          <a:xfrm flipH="1">
            <a:off x="10289758" y="2230883"/>
            <a:ext cx="5327" cy="360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117" idx="2"/>
            <a:endCxn id="118" idx="1"/>
          </p:cNvCxnSpPr>
          <p:nvPr/>
        </p:nvCxnSpPr>
        <p:spPr>
          <a:xfrm>
            <a:off x="10289758" y="3553475"/>
            <a:ext cx="14713" cy="435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Conector de Seta Reta 179"/>
          <p:cNvCxnSpPr>
            <a:stCxn id="118" idx="4"/>
            <a:endCxn id="12" idx="0"/>
          </p:cNvCxnSpPr>
          <p:nvPr/>
        </p:nvCxnSpPr>
        <p:spPr>
          <a:xfrm flipH="1">
            <a:off x="10227082" y="4568006"/>
            <a:ext cx="5007" cy="383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tângulo 295"/>
          <p:cNvSpPr/>
          <p:nvPr/>
        </p:nvSpPr>
        <p:spPr>
          <a:xfrm>
            <a:off x="-517228" y="-492638"/>
            <a:ext cx="15437914" cy="8794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088033" y="-288386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1"/>
          </p:cNvCxnSpPr>
          <p:nvPr/>
        </p:nvCxnSpPr>
        <p:spPr>
          <a:xfrm flipH="1">
            <a:off x="5824508" y="212647"/>
            <a:ext cx="4926" cy="355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84619" y="1707810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(N1&gt;N2) E (N1&gt;N3)</a:t>
            </a:r>
          </a:p>
        </p:txBody>
      </p:sp>
      <p:cxnSp>
        <p:nvCxnSpPr>
          <p:cNvPr id="11" name="Conector de seta reta 10"/>
          <p:cNvCxnSpPr>
            <a:stCxn id="10" idx="3"/>
            <a:endCxn id="12" idx="1"/>
          </p:cNvCxnSpPr>
          <p:nvPr/>
        </p:nvCxnSpPr>
        <p:spPr>
          <a:xfrm>
            <a:off x="1851010" y="2208843"/>
            <a:ext cx="24994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2100950" y="1870342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PRIMEIRO NÚMERO É O MAIOR</a:t>
            </a:r>
          </a:p>
        </p:txBody>
      </p:sp>
      <p:sp>
        <p:nvSpPr>
          <p:cNvPr id="13" name="Losango 12"/>
          <p:cNvSpPr/>
          <p:nvPr/>
        </p:nvSpPr>
        <p:spPr>
          <a:xfrm>
            <a:off x="90311" y="3081611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(N1&lt;N2) E (N1&gt;N3)</a:t>
            </a:r>
          </a:p>
        </p:txBody>
      </p:sp>
      <p:sp>
        <p:nvSpPr>
          <p:cNvPr id="16" name="Losango 15"/>
          <p:cNvSpPr/>
          <p:nvPr/>
        </p:nvSpPr>
        <p:spPr>
          <a:xfrm>
            <a:off x="90311" y="4390763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(N1&gt;N2) E (N1&lt;N3)</a:t>
            </a:r>
          </a:p>
        </p:txBody>
      </p:sp>
      <p:sp>
        <p:nvSpPr>
          <p:cNvPr id="29" name="CaixaDeTexto 75"/>
          <p:cNvSpPr txBox="1"/>
          <p:nvPr/>
        </p:nvSpPr>
        <p:spPr>
          <a:xfrm>
            <a:off x="1425186" y="1818266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0" name="CaixaDeTexto 76"/>
          <p:cNvSpPr txBox="1"/>
          <p:nvPr/>
        </p:nvSpPr>
        <p:spPr>
          <a:xfrm>
            <a:off x="47292" y="2450700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31" name="CaixaDeTexto 77"/>
          <p:cNvSpPr txBox="1"/>
          <p:nvPr/>
        </p:nvSpPr>
        <p:spPr>
          <a:xfrm>
            <a:off x="1417570" y="3177241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2" name="CaixaDeTexto 78"/>
          <p:cNvSpPr txBox="1"/>
          <p:nvPr/>
        </p:nvSpPr>
        <p:spPr>
          <a:xfrm>
            <a:off x="-6979" y="3821039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33" name="CaixaDeTexto 79"/>
          <p:cNvSpPr txBox="1"/>
          <p:nvPr/>
        </p:nvSpPr>
        <p:spPr>
          <a:xfrm>
            <a:off x="1478278" y="4549998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4" name="CaixaDeTexto 80"/>
          <p:cNvSpPr txBox="1"/>
          <p:nvPr/>
        </p:nvSpPr>
        <p:spPr>
          <a:xfrm>
            <a:off x="56399" y="5178053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cxnSp>
        <p:nvCxnSpPr>
          <p:cNvPr id="41" name="Conector de seta reta 40"/>
          <p:cNvCxnSpPr>
            <a:stCxn id="10" idx="2"/>
            <a:endCxn id="13" idx="0"/>
          </p:cNvCxnSpPr>
          <p:nvPr/>
        </p:nvCxnSpPr>
        <p:spPr>
          <a:xfrm>
            <a:off x="967815" y="2709876"/>
            <a:ext cx="5692" cy="371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3" idx="2"/>
            <a:endCxn id="16" idx="0"/>
          </p:cNvCxnSpPr>
          <p:nvPr/>
        </p:nvCxnSpPr>
        <p:spPr>
          <a:xfrm>
            <a:off x="973507" y="4083677"/>
            <a:ext cx="0" cy="30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elogramo 56"/>
          <p:cNvSpPr/>
          <p:nvPr/>
        </p:nvSpPr>
        <p:spPr>
          <a:xfrm>
            <a:off x="5014291" y="568298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N1,N2,N3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o explicativo retangular 62"/>
          <p:cNvSpPr/>
          <p:nvPr/>
        </p:nvSpPr>
        <p:spPr>
          <a:xfrm>
            <a:off x="11315575" y="-110856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9 </a:t>
            </a:r>
            <a:r>
              <a:rPr lang="pt-BR" sz="2117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81" name="Fluxograma: Documento 180"/>
          <p:cNvSpPr/>
          <p:nvPr/>
        </p:nvSpPr>
        <p:spPr>
          <a:xfrm>
            <a:off x="2099333" y="3246978"/>
            <a:ext cx="1302836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PRIMEIRO NÚMERO É O INTERMEDIÁRIO</a:t>
            </a:r>
          </a:p>
        </p:txBody>
      </p:sp>
      <p:cxnSp>
        <p:nvCxnSpPr>
          <p:cNvPr id="188" name="Conector de seta reta 187"/>
          <p:cNvCxnSpPr>
            <a:stCxn id="13" idx="3"/>
            <a:endCxn id="181" idx="1"/>
          </p:cNvCxnSpPr>
          <p:nvPr/>
        </p:nvCxnSpPr>
        <p:spPr>
          <a:xfrm>
            <a:off x="1856702" y="3582644"/>
            <a:ext cx="242631" cy="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uxograma: Documento 199"/>
          <p:cNvSpPr/>
          <p:nvPr/>
        </p:nvSpPr>
        <p:spPr>
          <a:xfrm>
            <a:off x="2099333" y="4559886"/>
            <a:ext cx="1302836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PRIMEIRO NÚMERO É O INTERMEDIÁRIO</a:t>
            </a:r>
          </a:p>
        </p:txBody>
      </p:sp>
      <p:cxnSp>
        <p:nvCxnSpPr>
          <p:cNvPr id="207" name="Conector de seta reta 206"/>
          <p:cNvCxnSpPr>
            <a:stCxn id="16" idx="3"/>
            <a:endCxn id="200" idx="1"/>
          </p:cNvCxnSpPr>
          <p:nvPr/>
        </p:nvCxnSpPr>
        <p:spPr>
          <a:xfrm>
            <a:off x="1856702" y="4891796"/>
            <a:ext cx="242631" cy="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493041" y="6971136"/>
            <a:ext cx="393804" cy="3207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de seta reta 78"/>
          <p:cNvCxnSpPr>
            <a:stCxn id="5" idx="4"/>
            <a:endCxn id="82" idx="0"/>
          </p:cNvCxnSpPr>
          <p:nvPr/>
        </p:nvCxnSpPr>
        <p:spPr>
          <a:xfrm>
            <a:off x="5689943" y="7291866"/>
            <a:ext cx="0" cy="643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de cantos arredondados 81"/>
          <p:cNvSpPr/>
          <p:nvPr/>
        </p:nvSpPr>
        <p:spPr>
          <a:xfrm>
            <a:off x="5393102" y="7935530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104" name="Losango 103"/>
          <p:cNvSpPr/>
          <p:nvPr/>
        </p:nvSpPr>
        <p:spPr>
          <a:xfrm>
            <a:off x="4784649" y="1655047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(N2&gt;N1) E (N2&gt;N3)</a:t>
            </a:r>
          </a:p>
        </p:txBody>
      </p:sp>
      <p:cxnSp>
        <p:nvCxnSpPr>
          <p:cNvPr id="105" name="Conector de seta reta 104"/>
          <p:cNvCxnSpPr>
            <a:stCxn id="104" idx="3"/>
            <a:endCxn id="106" idx="1"/>
          </p:cNvCxnSpPr>
          <p:nvPr/>
        </p:nvCxnSpPr>
        <p:spPr>
          <a:xfrm>
            <a:off x="6551040" y="2156080"/>
            <a:ext cx="24994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uxograma: Documento 105"/>
          <p:cNvSpPr/>
          <p:nvPr/>
        </p:nvSpPr>
        <p:spPr>
          <a:xfrm>
            <a:off x="6800980" y="1817579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SEGUNDO NÚMERO É MAIOR</a:t>
            </a:r>
          </a:p>
        </p:txBody>
      </p:sp>
      <p:sp>
        <p:nvSpPr>
          <p:cNvPr id="107" name="Losango 106"/>
          <p:cNvSpPr/>
          <p:nvPr/>
        </p:nvSpPr>
        <p:spPr>
          <a:xfrm>
            <a:off x="4790341" y="3028848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(N2&lt;N1) E (N2&gt;N3)</a:t>
            </a:r>
          </a:p>
        </p:txBody>
      </p:sp>
      <p:sp>
        <p:nvSpPr>
          <p:cNvPr id="108" name="Losango 107"/>
          <p:cNvSpPr/>
          <p:nvPr/>
        </p:nvSpPr>
        <p:spPr>
          <a:xfrm>
            <a:off x="4790341" y="4338000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(N2&gt;N1) E (N2&lt;N3)</a:t>
            </a:r>
          </a:p>
        </p:txBody>
      </p:sp>
      <p:sp>
        <p:nvSpPr>
          <p:cNvPr id="109" name="CaixaDeTexto 77"/>
          <p:cNvSpPr txBox="1"/>
          <p:nvPr/>
        </p:nvSpPr>
        <p:spPr>
          <a:xfrm>
            <a:off x="6117600" y="3124478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110" name="CaixaDeTexto 78"/>
          <p:cNvSpPr txBox="1"/>
          <p:nvPr/>
        </p:nvSpPr>
        <p:spPr>
          <a:xfrm>
            <a:off x="4693051" y="3768276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111" name="CaixaDeTexto 79"/>
          <p:cNvSpPr txBox="1"/>
          <p:nvPr/>
        </p:nvSpPr>
        <p:spPr>
          <a:xfrm>
            <a:off x="6178308" y="4497235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112" name="CaixaDeTexto 80"/>
          <p:cNvSpPr txBox="1"/>
          <p:nvPr/>
        </p:nvSpPr>
        <p:spPr>
          <a:xfrm>
            <a:off x="4756429" y="5125290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cxnSp>
        <p:nvCxnSpPr>
          <p:cNvPr id="113" name="Conector de seta reta 112"/>
          <p:cNvCxnSpPr>
            <a:stCxn id="104" idx="2"/>
            <a:endCxn id="107" idx="0"/>
          </p:cNvCxnSpPr>
          <p:nvPr/>
        </p:nvCxnSpPr>
        <p:spPr>
          <a:xfrm>
            <a:off x="5667845" y="2657113"/>
            <a:ext cx="5692" cy="371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7" idx="2"/>
            <a:endCxn id="108" idx="0"/>
          </p:cNvCxnSpPr>
          <p:nvPr/>
        </p:nvCxnSpPr>
        <p:spPr>
          <a:xfrm>
            <a:off x="5673537" y="4030914"/>
            <a:ext cx="0" cy="30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uxograma: Documento 114"/>
          <p:cNvSpPr/>
          <p:nvPr/>
        </p:nvSpPr>
        <p:spPr>
          <a:xfrm>
            <a:off x="6799363" y="3194215"/>
            <a:ext cx="1256066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SEGUNDO NÚMERO É INTERMEDIÁRIO</a:t>
            </a:r>
          </a:p>
        </p:txBody>
      </p:sp>
      <p:cxnSp>
        <p:nvCxnSpPr>
          <p:cNvPr id="116" name="Conector de seta reta 115"/>
          <p:cNvCxnSpPr>
            <a:stCxn id="107" idx="3"/>
            <a:endCxn id="115" idx="1"/>
          </p:cNvCxnSpPr>
          <p:nvPr/>
        </p:nvCxnSpPr>
        <p:spPr>
          <a:xfrm>
            <a:off x="6556732" y="3529881"/>
            <a:ext cx="242631" cy="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xograma: Documento 116"/>
          <p:cNvSpPr/>
          <p:nvPr/>
        </p:nvSpPr>
        <p:spPr>
          <a:xfrm>
            <a:off x="6799363" y="4507123"/>
            <a:ext cx="1256066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SEGUNDO NÚMERO É INTERMEDIÁRIO</a:t>
            </a:r>
          </a:p>
        </p:txBody>
      </p:sp>
      <p:cxnSp>
        <p:nvCxnSpPr>
          <p:cNvPr id="118" name="Conector de seta reta 117"/>
          <p:cNvCxnSpPr>
            <a:stCxn id="108" idx="3"/>
            <a:endCxn id="117" idx="1"/>
          </p:cNvCxnSpPr>
          <p:nvPr/>
        </p:nvCxnSpPr>
        <p:spPr>
          <a:xfrm>
            <a:off x="6556732" y="4839033"/>
            <a:ext cx="242631" cy="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do 121"/>
          <p:cNvCxnSpPr>
            <a:stCxn id="57" idx="5"/>
            <a:endCxn id="10" idx="0"/>
          </p:cNvCxnSpPr>
          <p:nvPr/>
        </p:nvCxnSpPr>
        <p:spPr>
          <a:xfrm rot="10800000" flipV="1">
            <a:off x="967816" y="863260"/>
            <a:ext cx="4120217" cy="8445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Losango 170"/>
          <p:cNvSpPr/>
          <p:nvPr/>
        </p:nvSpPr>
        <p:spPr>
          <a:xfrm>
            <a:off x="9982624" y="1707809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(N3&gt;N1) E (N3&gt;N2)</a:t>
            </a:r>
          </a:p>
        </p:txBody>
      </p:sp>
      <p:cxnSp>
        <p:nvCxnSpPr>
          <p:cNvPr id="172" name="Conector de seta reta 171"/>
          <p:cNvCxnSpPr>
            <a:stCxn id="171" idx="3"/>
            <a:endCxn id="173" idx="1"/>
          </p:cNvCxnSpPr>
          <p:nvPr/>
        </p:nvCxnSpPr>
        <p:spPr>
          <a:xfrm>
            <a:off x="11749015" y="2208842"/>
            <a:ext cx="24994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uxograma: Documento 172"/>
          <p:cNvSpPr/>
          <p:nvPr/>
        </p:nvSpPr>
        <p:spPr>
          <a:xfrm>
            <a:off x="11998955" y="1870341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TERCEIRO NÚMERO É MAIOR</a:t>
            </a:r>
          </a:p>
        </p:txBody>
      </p:sp>
      <p:sp>
        <p:nvSpPr>
          <p:cNvPr id="174" name="Losango 173"/>
          <p:cNvSpPr/>
          <p:nvPr/>
        </p:nvSpPr>
        <p:spPr>
          <a:xfrm>
            <a:off x="9988316" y="3081610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(N3&lt;N1) E (N3&gt;N2)</a:t>
            </a:r>
          </a:p>
        </p:txBody>
      </p:sp>
      <p:sp>
        <p:nvSpPr>
          <p:cNvPr id="175" name="Losango 174"/>
          <p:cNvSpPr/>
          <p:nvPr/>
        </p:nvSpPr>
        <p:spPr>
          <a:xfrm>
            <a:off x="9988316" y="4390762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(N3&gt;N1) E (N3&lt;N2)</a:t>
            </a:r>
          </a:p>
        </p:txBody>
      </p:sp>
      <p:sp>
        <p:nvSpPr>
          <p:cNvPr id="176" name="CaixaDeTexto 77"/>
          <p:cNvSpPr txBox="1"/>
          <p:nvPr/>
        </p:nvSpPr>
        <p:spPr>
          <a:xfrm>
            <a:off x="11315575" y="3177240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177" name="CaixaDeTexto 78"/>
          <p:cNvSpPr txBox="1"/>
          <p:nvPr/>
        </p:nvSpPr>
        <p:spPr>
          <a:xfrm>
            <a:off x="9891026" y="3821038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178" name="CaixaDeTexto 79"/>
          <p:cNvSpPr txBox="1"/>
          <p:nvPr/>
        </p:nvSpPr>
        <p:spPr>
          <a:xfrm>
            <a:off x="11376283" y="4549997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179" name="CaixaDeTexto 80"/>
          <p:cNvSpPr txBox="1"/>
          <p:nvPr/>
        </p:nvSpPr>
        <p:spPr>
          <a:xfrm>
            <a:off x="9954404" y="5178052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cxnSp>
        <p:nvCxnSpPr>
          <p:cNvPr id="180" name="Conector de seta reta 179"/>
          <p:cNvCxnSpPr>
            <a:stCxn id="171" idx="2"/>
            <a:endCxn id="174" idx="0"/>
          </p:cNvCxnSpPr>
          <p:nvPr/>
        </p:nvCxnSpPr>
        <p:spPr>
          <a:xfrm>
            <a:off x="10865820" y="2709875"/>
            <a:ext cx="5692" cy="371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/>
          <p:cNvCxnSpPr>
            <a:stCxn id="174" idx="2"/>
            <a:endCxn id="175" idx="0"/>
          </p:cNvCxnSpPr>
          <p:nvPr/>
        </p:nvCxnSpPr>
        <p:spPr>
          <a:xfrm>
            <a:off x="10871512" y="4083676"/>
            <a:ext cx="0" cy="30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uxograma: Documento 185"/>
          <p:cNvSpPr/>
          <p:nvPr/>
        </p:nvSpPr>
        <p:spPr>
          <a:xfrm>
            <a:off x="11997337" y="3246977"/>
            <a:ext cx="1268719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TERCEIRO NÚMERO É INTERMEDIÁRIO</a:t>
            </a:r>
          </a:p>
        </p:txBody>
      </p:sp>
      <p:cxnSp>
        <p:nvCxnSpPr>
          <p:cNvPr id="187" name="Conector de seta reta 186"/>
          <p:cNvCxnSpPr>
            <a:stCxn id="174" idx="3"/>
            <a:endCxn id="186" idx="1"/>
          </p:cNvCxnSpPr>
          <p:nvPr/>
        </p:nvCxnSpPr>
        <p:spPr>
          <a:xfrm>
            <a:off x="11754707" y="3582643"/>
            <a:ext cx="242630" cy="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uxograma: Documento 188"/>
          <p:cNvSpPr/>
          <p:nvPr/>
        </p:nvSpPr>
        <p:spPr>
          <a:xfrm>
            <a:off x="11997337" y="4559885"/>
            <a:ext cx="1203029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TERCEIRO NÚMERO É INTERMEDIÁRIO</a:t>
            </a:r>
          </a:p>
        </p:txBody>
      </p:sp>
      <p:cxnSp>
        <p:nvCxnSpPr>
          <p:cNvPr id="190" name="Conector de seta reta 189"/>
          <p:cNvCxnSpPr>
            <a:stCxn id="175" idx="3"/>
            <a:endCxn id="189" idx="1"/>
          </p:cNvCxnSpPr>
          <p:nvPr/>
        </p:nvCxnSpPr>
        <p:spPr>
          <a:xfrm>
            <a:off x="11754707" y="4891795"/>
            <a:ext cx="242630" cy="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do 195"/>
          <p:cNvCxnSpPr>
            <a:stCxn id="57" idx="2"/>
            <a:endCxn id="171" idx="0"/>
          </p:cNvCxnSpPr>
          <p:nvPr/>
        </p:nvCxnSpPr>
        <p:spPr>
          <a:xfrm>
            <a:off x="6413503" y="863261"/>
            <a:ext cx="4452317" cy="8445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de seta reta 205"/>
          <p:cNvCxnSpPr>
            <a:endCxn id="104" idx="0"/>
          </p:cNvCxnSpPr>
          <p:nvPr/>
        </p:nvCxnSpPr>
        <p:spPr>
          <a:xfrm>
            <a:off x="5662016" y="1158224"/>
            <a:ext cx="5829" cy="496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Losango 228"/>
          <p:cNvSpPr/>
          <p:nvPr/>
        </p:nvSpPr>
        <p:spPr>
          <a:xfrm>
            <a:off x="93992" y="5616989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(N1&lt;N2) E (N1&lt;N3)</a:t>
            </a:r>
          </a:p>
        </p:txBody>
      </p:sp>
      <p:sp>
        <p:nvSpPr>
          <p:cNvPr id="230" name="CaixaDeTexto 79"/>
          <p:cNvSpPr txBox="1"/>
          <p:nvPr/>
        </p:nvSpPr>
        <p:spPr>
          <a:xfrm>
            <a:off x="1481959" y="5776224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231" name="CaixaDeTexto 80"/>
          <p:cNvSpPr txBox="1"/>
          <p:nvPr/>
        </p:nvSpPr>
        <p:spPr>
          <a:xfrm>
            <a:off x="60080" y="6404279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232" name="Fluxograma: Documento 231"/>
          <p:cNvSpPr/>
          <p:nvPr/>
        </p:nvSpPr>
        <p:spPr>
          <a:xfrm>
            <a:off x="2103013" y="5786112"/>
            <a:ext cx="1299155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PRIMEIRO NÚMERO É O MENOR</a:t>
            </a:r>
          </a:p>
        </p:txBody>
      </p:sp>
      <p:cxnSp>
        <p:nvCxnSpPr>
          <p:cNvPr id="233" name="Conector de seta reta 232"/>
          <p:cNvCxnSpPr>
            <a:stCxn id="229" idx="3"/>
            <a:endCxn id="232" idx="1"/>
          </p:cNvCxnSpPr>
          <p:nvPr/>
        </p:nvCxnSpPr>
        <p:spPr>
          <a:xfrm>
            <a:off x="1860383" y="6118022"/>
            <a:ext cx="242630" cy="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de seta reta 233"/>
          <p:cNvCxnSpPr>
            <a:stCxn id="16" idx="2"/>
            <a:endCxn id="229" idx="0"/>
          </p:cNvCxnSpPr>
          <p:nvPr/>
        </p:nvCxnSpPr>
        <p:spPr>
          <a:xfrm>
            <a:off x="973507" y="5392829"/>
            <a:ext cx="3681" cy="224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angulado 235"/>
          <p:cNvCxnSpPr>
            <a:stCxn id="232" idx="3"/>
            <a:endCxn id="274" idx="4"/>
          </p:cNvCxnSpPr>
          <p:nvPr/>
        </p:nvCxnSpPr>
        <p:spPr>
          <a:xfrm flipV="1">
            <a:off x="3402168" y="4390762"/>
            <a:ext cx="793855" cy="17338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Losango 244"/>
          <p:cNvSpPr/>
          <p:nvPr/>
        </p:nvSpPr>
        <p:spPr>
          <a:xfrm>
            <a:off x="4787495" y="5507666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(N2&lt;N1) E (N2&lt;N3)</a:t>
            </a:r>
          </a:p>
        </p:txBody>
      </p:sp>
      <p:sp>
        <p:nvSpPr>
          <p:cNvPr id="246" name="CaixaDeTexto 79"/>
          <p:cNvSpPr txBox="1"/>
          <p:nvPr/>
        </p:nvSpPr>
        <p:spPr>
          <a:xfrm>
            <a:off x="6175462" y="5666901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247" name="CaixaDeTexto 80"/>
          <p:cNvSpPr txBox="1"/>
          <p:nvPr/>
        </p:nvSpPr>
        <p:spPr>
          <a:xfrm>
            <a:off x="4753583" y="6294956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248" name="Fluxograma: Documento 247"/>
          <p:cNvSpPr/>
          <p:nvPr/>
        </p:nvSpPr>
        <p:spPr>
          <a:xfrm>
            <a:off x="6796517" y="5676789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SEGUNDO NÚMERO </a:t>
            </a:r>
            <a:r>
              <a:rPr lang="pt-BR" sz="1200" dirty="0" smtClean="0">
                <a:solidFill>
                  <a:sysClr val="windowText" lastClr="000000"/>
                </a:solidFill>
              </a:rPr>
              <a:t>É </a:t>
            </a:r>
            <a:r>
              <a:rPr lang="pt-BR" sz="1200" dirty="0">
                <a:solidFill>
                  <a:sysClr val="windowText" lastClr="000000"/>
                </a:solidFill>
              </a:rPr>
              <a:t>MENOR</a:t>
            </a:r>
          </a:p>
        </p:txBody>
      </p:sp>
      <p:cxnSp>
        <p:nvCxnSpPr>
          <p:cNvPr id="249" name="Conector de seta reta 248"/>
          <p:cNvCxnSpPr>
            <a:stCxn id="245" idx="3"/>
            <a:endCxn id="248" idx="1"/>
          </p:cNvCxnSpPr>
          <p:nvPr/>
        </p:nvCxnSpPr>
        <p:spPr>
          <a:xfrm>
            <a:off x="6553886" y="6008699"/>
            <a:ext cx="242631" cy="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de seta reta 249"/>
          <p:cNvCxnSpPr>
            <a:stCxn id="108" idx="2"/>
            <a:endCxn id="245" idx="0"/>
          </p:cNvCxnSpPr>
          <p:nvPr/>
        </p:nvCxnSpPr>
        <p:spPr>
          <a:xfrm flipH="1">
            <a:off x="5670691" y="5340066"/>
            <a:ext cx="2846" cy="167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Losango 261"/>
          <p:cNvSpPr/>
          <p:nvPr/>
        </p:nvSpPr>
        <p:spPr>
          <a:xfrm>
            <a:off x="9988316" y="5616989"/>
            <a:ext cx="1766391" cy="1002066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(N3&lt;N1) E (N3&lt;N2)</a:t>
            </a:r>
          </a:p>
        </p:txBody>
      </p:sp>
      <p:sp>
        <p:nvSpPr>
          <p:cNvPr id="263" name="CaixaDeTexto 79"/>
          <p:cNvSpPr txBox="1"/>
          <p:nvPr/>
        </p:nvSpPr>
        <p:spPr>
          <a:xfrm>
            <a:off x="11376283" y="5776224"/>
            <a:ext cx="436117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264" name="CaixaDeTexto 80"/>
          <p:cNvSpPr txBox="1"/>
          <p:nvPr/>
        </p:nvSpPr>
        <p:spPr>
          <a:xfrm>
            <a:off x="9954404" y="6404279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265" name="Fluxograma: Documento 264"/>
          <p:cNvSpPr/>
          <p:nvPr/>
        </p:nvSpPr>
        <p:spPr>
          <a:xfrm>
            <a:off x="11997338" y="5786112"/>
            <a:ext cx="1128632" cy="67700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TERCEIRO NÚMERO E MENOR</a:t>
            </a:r>
          </a:p>
        </p:txBody>
      </p:sp>
      <p:cxnSp>
        <p:nvCxnSpPr>
          <p:cNvPr id="266" name="Conector de seta reta 265"/>
          <p:cNvCxnSpPr>
            <a:stCxn id="262" idx="3"/>
            <a:endCxn id="265" idx="1"/>
          </p:cNvCxnSpPr>
          <p:nvPr/>
        </p:nvCxnSpPr>
        <p:spPr>
          <a:xfrm>
            <a:off x="11754707" y="6118022"/>
            <a:ext cx="242631" cy="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de seta reta 266"/>
          <p:cNvCxnSpPr>
            <a:stCxn id="175" idx="2"/>
            <a:endCxn id="262" idx="0"/>
          </p:cNvCxnSpPr>
          <p:nvPr/>
        </p:nvCxnSpPr>
        <p:spPr>
          <a:xfrm>
            <a:off x="10871512" y="5392828"/>
            <a:ext cx="0" cy="224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aixaDeTexto 77"/>
          <p:cNvSpPr txBox="1"/>
          <p:nvPr/>
        </p:nvSpPr>
        <p:spPr>
          <a:xfrm>
            <a:off x="6084448" y="1738789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270" name="CaixaDeTexto 78"/>
          <p:cNvSpPr txBox="1"/>
          <p:nvPr/>
        </p:nvSpPr>
        <p:spPr>
          <a:xfrm>
            <a:off x="4659899" y="2382587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  <p:sp>
        <p:nvSpPr>
          <p:cNvPr id="274" name="Elipse 273"/>
          <p:cNvSpPr/>
          <p:nvPr/>
        </p:nvSpPr>
        <p:spPr>
          <a:xfrm>
            <a:off x="3999121" y="4070032"/>
            <a:ext cx="393804" cy="3207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5" name="Conector angulado 274"/>
          <p:cNvCxnSpPr>
            <a:stCxn id="12" idx="3"/>
            <a:endCxn id="274" idx="0"/>
          </p:cNvCxnSpPr>
          <p:nvPr/>
        </p:nvCxnSpPr>
        <p:spPr>
          <a:xfrm>
            <a:off x="3229582" y="2208844"/>
            <a:ext cx="966441" cy="18611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angulado 277"/>
          <p:cNvCxnSpPr>
            <a:stCxn id="181" idx="3"/>
            <a:endCxn id="274" idx="2"/>
          </p:cNvCxnSpPr>
          <p:nvPr/>
        </p:nvCxnSpPr>
        <p:spPr>
          <a:xfrm>
            <a:off x="3402169" y="3585480"/>
            <a:ext cx="596952" cy="6449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do 282"/>
          <p:cNvCxnSpPr>
            <a:stCxn id="200" idx="3"/>
            <a:endCxn id="274" idx="2"/>
          </p:cNvCxnSpPr>
          <p:nvPr/>
        </p:nvCxnSpPr>
        <p:spPr>
          <a:xfrm flipV="1">
            <a:off x="3402169" y="4230397"/>
            <a:ext cx="596952" cy="6679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do 291"/>
          <p:cNvCxnSpPr>
            <a:stCxn id="274" idx="6"/>
            <a:endCxn id="5" idx="2"/>
          </p:cNvCxnSpPr>
          <p:nvPr/>
        </p:nvCxnSpPr>
        <p:spPr>
          <a:xfrm>
            <a:off x="4392925" y="4230397"/>
            <a:ext cx="1100116" cy="2901104"/>
          </a:xfrm>
          <a:prstGeom prst="bentConnector3">
            <a:avLst>
              <a:gd name="adj1" fmla="val 275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de seta reta 293"/>
          <p:cNvCxnSpPr>
            <a:stCxn id="229" idx="2"/>
            <a:endCxn id="298" idx="0"/>
          </p:cNvCxnSpPr>
          <p:nvPr/>
        </p:nvCxnSpPr>
        <p:spPr>
          <a:xfrm flipH="1">
            <a:off x="975347" y="6619055"/>
            <a:ext cx="1841" cy="238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tângulo de cantos arredondados 297"/>
          <p:cNvSpPr/>
          <p:nvPr/>
        </p:nvSpPr>
        <p:spPr>
          <a:xfrm>
            <a:off x="678506" y="6858000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307" name="Conector angulado 306"/>
          <p:cNvCxnSpPr>
            <a:endCxn id="308" idx="4"/>
          </p:cNvCxnSpPr>
          <p:nvPr/>
        </p:nvCxnSpPr>
        <p:spPr>
          <a:xfrm rot="5400000" flipH="1" flipV="1">
            <a:off x="7466427" y="4796801"/>
            <a:ext cx="1733852" cy="793855"/>
          </a:xfrm>
          <a:prstGeom prst="bentConnector3">
            <a:avLst>
              <a:gd name="adj1" fmla="val 6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Elipse 307"/>
          <p:cNvSpPr/>
          <p:nvPr/>
        </p:nvSpPr>
        <p:spPr>
          <a:xfrm>
            <a:off x="8533379" y="4006072"/>
            <a:ext cx="393804" cy="3207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9" name="Conector angulado 308"/>
          <p:cNvCxnSpPr>
            <a:stCxn id="106" idx="3"/>
            <a:endCxn id="308" idx="0"/>
          </p:cNvCxnSpPr>
          <p:nvPr/>
        </p:nvCxnSpPr>
        <p:spPr>
          <a:xfrm>
            <a:off x="7929612" y="2156081"/>
            <a:ext cx="800669" cy="18499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ector angulado 309"/>
          <p:cNvCxnSpPr>
            <a:stCxn id="115" idx="3"/>
            <a:endCxn id="308" idx="2"/>
          </p:cNvCxnSpPr>
          <p:nvPr/>
        </p:nvCxnSpPr>
        <p:spPr>
          <a:xfrm>
            <a:off x="8055429" y="3532717"/>
            <a:ext cx="477950" cy="633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angulado 310"/>
          <p:cNvCxnSpPr>
            <a:stCxn id="117" idx="3"/>
            <a:endCxn id="308" idx="2"/>
          </p:cNvCxnSpPr>
          <p:nvPr/>
        </p:nvCxnSpPr>
        <p:spPr>
          <a:xfrm flipV="1">
            <a:off x="8055429" y="4166437"/>
            <a:ext cx="477950" cy="6791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angulado 311"/>
          <p:cNvCxnSpPr>
            <a:stCxn id="308" idx="6"/>
            <a:endCxn id="5" idx="0"/>
          </p:cNvCxnSpPr>
          <p:nvPr/>
        </p:nvCxnSpPr>
        <p:spPr>
          <a:xfrm flipH="1">
            <a:off x="5689943" y="4166437"/>
            <a:ext cx="3237240" cy="2804699"/>
          </a:xfrm>
          <a:prstGeom prst="bentConnector4">
            <a:avLst>
              <a:gd name="adj1" fmla="val -7062"/>
              <a:gd name="adj2" fmla="val 932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tângulo de cantos arredondados 322"/>
          <p:cNvSpPr/>
          <p:nvPr/>
        </p:nvSpPr>
        <p:spPr>
          <a:xfrm>
            <a:off x="6186957" y="6443823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324" name="Conector angulado 323"/>
          <p:cNvCxnSpPr>
            <a:stCxn id="245" idx="2"/>
            <a:endCxn id="323" idx="1"/>
          </p:cNvCxnSpPr>
          <p:nvPr/>
        </p:nvCxnSpPr>
        <p:spPr>
          <a:xfrm rot="16200000" flipH="1">
            <a:off x="5905210" y="6275213"/>
            <a:ext cx="47228" cy="5162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angulado 334"/>
          <p:cNvCxnSpPr>
            <a:stCxn id="265" idx="3"/>
            <a:endCxn id="336" idx="4"/>
          </p:cNvCxnSpPr>
          <p:nvPr/>
        </p:nvCxnSpPr>
        <p:spPr>
          <a:xfrm flipV="1">
            <a:off x="13125970" y="4294822"/>
            <a:ext cx="893636" cy="18297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Elipse 335"/>
          <p:cNvSpPr/>
          <p:nvPr/>
        </p:nvSpPr>
        <p:spPr>
          <a:xfrm>
            <a:off x="13822704" y="3974092"/>
            <a:ext cx="393804" cy="3207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7" name="Conector angulado 336"/>
          <p:cNvCxnSpPr>
            <a:stCxn id="173" idx="3"/>
            <a:endCxn id="336" idx="0"/>
          </p:cNvCxnSpPr>
          <p:nvPr/>
        </p:nvCxnSpPr>
        <p:spPr>
          <a:xfrm>
            <a:off x="13127587" y="2208843"/>
            <a:ext cx="892019" cy="17652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do 337"/>
          <p:cNvCxnSpPr>
            <a:stCxn id="186" idx="3"/>
            <a:endCxn id="336" idx="2"/>
          </p:cNvCxnSpPr>
          <p:nvPr/>
        </p:nvCxnSpPr>
        <p:spPr>
          <a:xfrm>
            <a:off x="13266056" y="3585479"/>
            <a:ext cx="556648" cy="5489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angulado 338"/>
          <p:cNvCxnSpPr>
            <a:stCxn id="189" idx="3"/>
            <a:endCxn id="336" idx="2"/>
          </p:cNvCxnSpPr>
          <p:nvPr/>
        </p:nvCxnSpPr>
        <p:spPr>
          <a:xfrm flipV="1">
            <a:off x="13200366" y="4134457"/>
            <a:ext cx="622338" cy="7639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angulado 339"/>
          <p:cNvCxnSpPr>
            <a:stCxn id="336" idx="6"/>
            <a:endCxn id="5" idx="6"/>
          </p:cNvCxnSpPr>
          <p:nvPr/>
        </p:nvCxnSpPr>
        <p:spPr>
          <a:xfrm flipH="1">
            <a:off x="5886845" y="4134457"/>
            <a:ext cx="8329663" cy="2997044"/>
          </a:xfrm>
          <a:prstGeom prst="bentConnector3">
            <a:avLst>
              <a:gd name="adj1" fmla="val -27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tângulo de cantos arredondados 357"/>
          <p:cNvSpPr/>
          <p:nvPr/>
        </p:nvSpPr>
        <p:spPr>
          <a:xfrm>
            <a:off x="11259816" y="6568940"/>
            <a:ext cx="593682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359" name="Conector angulado 358"/>
          <p:cNvCxnSpPr>
            <a:stCxn id="262" idx="2"/>
            <a:endCxn id="358" idx="1"/>
          </p:cNvCxnSpPr>
          <p:nvPr/>
        </p:nvCxnSpPr>
        <p:spPr>
          <a:xfrm rot="16200000" flipH="1">
            <a:off x="11034153" y="6456414"/>
            <a:ext cx="63022" cy="3883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CaixaDeTexto 77"/>
          <p:cNvSpPr txBox="1"/>
          <p:nvPr/>
        </p:nvSpPr>
        <p:spPr>
          <a:xfrm>
            <a:off x="11313346" y="1805054"/>
            <a:ext cx="433303" cy="1292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SIM</a:t>
            </a:r>
          </a:p>
        </p:txBody>
      </p:sp>
      <p:sp>
        <p:nvSpPr>
          <p:cNvPr id="368" name="CaixaDeTexto 78"/>
          <p:cNvSpPr txBox="1"/>
          <p:nvPr/>
        </p:nvSpPr>
        <p:spPr>
          <a:xfrm>
            <a:off x="9840607" y="2422433"/>
            <a:ext cx="475509" cy="13738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1364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5223914" y="436211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9" name="Conector de seta reta 8"/>
          <p:cNvCxnSpPr>
            <a:stCxn id="8" idx="2"/>
            <a:endCxn id="57" idx="0"/>
          </p:cNvCxnSpPr>
          <p:nvPr/>
        </p:nvCxnSpPr>
        <p:spPr>
          <a:xfrm>
            <a:off x="5965315" y="937244"/>
            <a:ext cx="4924" cy="203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osango 9"/>
          <p:cNvSpPr/>
          <p:nvPr/>
        </p:nvSpPr>
        <p:spPr>
          <a:xfrm>
            <a:off x="2878385" y="1985605"/>
            <a:ext cx="6164015" cy="2300627"/>
          </a:xfrm>
          <a:prstGeom prst="diamond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ysClr val="windowText" lastClr="000000"/>
                </a:solidFill>
              </a:rPr>
              <a:t>(ano </a:t>
            </a:r>
            <a:r>
              <a:rPr lang="pt-BR" sz="1600" dirty="0" err="1">
                <a:solidFill>
                  <a:sysClr val="windowText" lastClr="000000"/>
                </a:solidFill>
              </a:rPr>
              <a:t>mod</a:t>
            </a:r>
            <a:r>
              <a:rPr lang="pt-BR" sz="1600" dirty="0">
                <a:solidFill>
                  <a:sysClr val="windowText" lastClr="000000"/>
                </a:solidFill>
              </a:rPr>
              <a:t> 400 = 0) ou ((ano </a:t>
            </a:r>
            <a:r>
              <a:rPr lang="pt-BR" sz="1600" dirty="0" err="1">
                <a:solidFill>
                  <a:sysClr val="windowText" lastClr="000000"/>
                </a:solidFill>
              </a:rPr>
              <a:t>mod</a:t>
            </a:r>
            <a:r>
              <a:rPr lang="pt-BR" sz="1600" dirty="0">
                <a:solidFill>
                  <a:sysClr val="windowText" lastClr="000000"/>
                </a:solidFill>
              </a:rPr>
              <a:t> 4 = 0) e (ano </a:t>
            </a:r>
            <a:r>
              <a:rPr lang="pt-BR" sz="1600" dirty="0" err="1">
                <a:solidFill>
                  <a:sysClr val="windowText" lastClr="000000"/>
                </a:solidFill>
              </a:rPr>
              <a:t>mod</a:t>
            </a:r>
            <a:r>
              <a:rPr lang="pt-BR" sz="1600" dirty="0">
                <a:solidFill>
                  <a:sysClr val="windowText" lastClr="000000"/>
                </a:solidFill>
              </a:rPr>
              <a:t> 100 &lt;&gt; 0</a:t>
            </a:r>
            <a:r>
              <a:rPr lang="pt-BR" sz="1600" dirty="0" smtClean="0">
                <a:solidFill>
                  <a:sysClr val="windowText" lastClr="000000"/>
                </a:solidFill>
              </a:rPr>
              <a:t>))</a:t>
            </a:r>
            <a:endParaRPr lang="pt-BR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uxograma: Documento 14"/>
          <p:cNvSpPr/>
          <p:nvPr/>
        </p:nvSpPr>
        <p:spPr>
          <a:xfrm>
            <a:off x="7279162" y="4723204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ano, " É BISSEXTO!</a:t>
            </a:r>
          </a:p>
        </p:txBody>
      </p:sp>
      <p:sp>
        <p:nvSpPr>
          <p:cNvPr id="18" name="Fluxograma: Documento 17"/>
          <p:cNvSpPr/>
          <p:nvPr/>
        </p:nvSpPr>
        <p:spPr>
          <a:xfrm>
            <a:off x="2972882" y="4835833"/>
            <a:ext cx="1443409" cy="573764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ANO, " NÃO É BISSEXTO!</a:t>
            </a:r>
          </a:p>
        </p:txBody>
      </p:sp>
      <p:sp>
        <p:nvSpPr>
          <p:cNvPr id="30" name="CaixaDeTexto 76"/>
          <p:cNvSpPr txBox="1"/>
          <p:nvPr/>
        </p:nvSpPr>
        <p:spPr>
          <a:xfrm>
            <a:off x="3834420" y="2189001"/>
            <a:ext cx="581871" cy="29313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/>
              <a:t>NÃO</a:t>
            </a:r>
          </a:p>
        </p:txBody>
      </p:sp>
      <p:sp>
        <p:nvSpPr>
          <p:cNvPr id="31" name="CaixaDeTexto 77"/>
          <p:cNvSpPr txBox="1"/>
          <p:nvPr/>
        </p:nvSpPr>
        <p:spPr>
          <a:xfrm>
            <a:off x="7519960" y="2189001"/>
            <a:ext cx="480906" cy="23454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/>
              <a:t>SIM</a:t>
            </a: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5664957" y="6033750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57" name="Paralelogramo 56"/>
          <p:cNvSpPr/>
          <p:nvPr/>
        </p:nvSpPr>
        <p:spPr>
          <a:xfrm>
            <a:off x="5233762" y="1141040"/>
            <a:ext cx="147295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Ano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Conector de seta reta 68"/>
          <p:cNvCxnSpPr>
            <a:endCxn id="10" idx="0"/>
          </p:cNvCxnSpPr>
          <p:nvPr/>
        </p:nvCxnSpPr>
        <p:spPr>
          <a:xfrm flipH="1">
            <a:off x="5960393" y="1730966"/>
            <a:ext cx="7384" cy="254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8722571" y="385745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10 </a:t>
            </a:r>
            <a:r>
              <a:rPr lang="pt-BR" sz="2117" dirty="0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72" name="Conector angulado 71"/>
          <p:cNvCxnSpPr>
            <a:stCxn id="10" idx="1"/>
            <a:endCxn id="18" idx="0"/>
          </p:cNvCxnSpPr>
          <p:nvPr/>
        </p:nvCxnSpPr>
        <p:spPr>
          <a:xfrm rot="10800000" flipH="1" flipV="1">
            <a:off x="2878385" y="3135919"/>
            <a:ext cx="816202" cy="1699914"/>
          </a:xfrm>
          <a:prstGeom prst="bentConnector4">
            <a:avLst>
              <a:gd name="adj1" fmla="val -28008"/>
              <a:gd name="adj2" fmla="val 838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10" idx="3"/>
            <a:endCxn id="15" idx="0"/>
          </p:cNvCxnSpPr>
          <p:nvPr/>
        </p:nvCxnSpPr>
        <p:spPr>
          <a:xfrm flipH="1">
            <a:off x="8000867" y="3135919"/>
            <a:ext cx="1041533" cy="1587285"/>
          </a:xfrm>
          <a:prstGeom prst="bentConnector4">
            <a:avLst>
              <a:gd name="adj1" fmla="val -21948"/>
              <a:gd name="adj2" fmla="val 862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>
            <a:stCxn id="15" idx="2"/>
            <a:endCxn id="47" idx="3"/>
          </p:cNvCxnSpPr>
          <p:nvPr/>
        </p:nvCxnSpPr>
        <p:spPr>
          <a:xfrm rot="5400000">
            <a:off x="6684422" y="4830441"/>
            <a:ext cx="887851" cy="17450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8" idx="2"/>
            <a:endCxn id="47" idx="1"/>
          </p:cNvCxnSpPr>
          <p:nvPr/>
        </p:nvCxnSpPr>
        <p:spPr>
          <a:xfrm rot="16200000" flipH="1">
            <a:off x="4292161" y="4774091"/>
            <a:ext cx="775222" cy="19703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699356" y="346768"/>
            <a:ext cx="2141016" cy="621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ysClr val="windowText" lastClr="000000"/>
                </a:solidFill>
              </a:rPr>
              <a:t>I</a:t>
            </a:r>
            <a:r>
              <a:rPr lang="pt-BR" sz="1800" b="1" dirty="0" smtClean="0">
                <a:solidFill>
                  <a:sysClr val="windowText" lastClr="000000"/>
                </a:solidFill>
              </a:rPr>
              <a:t>nicio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de seta reta 8"/>
          <p:cNvCxnSpPr>
            <a:stCxn id="8" idx="2"/>
            <a:endCxn id="68" idx="0"/>
          </p:cNvCxnSpPr>
          <p:nvPr/>
        </p:nvCxnSpPr>
        <p:spPr>
          <a:xfrm flipH="1">
            <a:off x="1756155" y="968339"/>
            <a:ext cx="13709" cy="55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8548914" y="1353798"/>
            <a:ext cx="2738635" cy="1684705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err="1" smtClean="0">
                <a:solidFill>
                  <a:sysClr val="windowText" lastClr="000000"/>
                </a:solidFill>
              </a:rPr>
              <a:t>Num_Subtraido</a:t>
            </a:r>
            <a:endParaRPr lang="pt-BR" sz="18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1800" b="1" dirty="0" err="1" smtClean="0">
                <a:solidFill>
                  <a:sysClr val="windowText" lastClr="000000"/>
                </a:solidFill>
              </a:rPr>
              <a:t>Num_Multiplicado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Paralelogramo 56"/>
          <p:cNvSpPr/>
          <p:nvPr/>
        </p:nvSpPr>
        <p:spPr>
          <a:xfrm>
            <a:off x="685647" y="3038503"/>
            <a:ext cx="2020938" cy="69966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Numero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015693" y="5453983"/>
            <a:ext cx="1805076" cy="6555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78" name="Texto explicativo retangular 77"/>
          <p:cNvSpPr/>
          <p:nvPr/>
        </p:nvSpPr>
        <p:spPr>
          <a:xfrm>
            <a:off x="4174370" y="73562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2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68" name="Fluxograma: Exibir 67"/>
          <p:cNvSpPr/>
          <p:nvPr/>
        </p:nvSpPr>
        <p:spPr>
          <a:xfrm>
            <a:off x="468711" y="1518882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um numero inteiro:</a:t>
            </a:r>
            <a:endParaRPr lang="en-US" b="1" dirty="0"/>
          </a:p>
        </p:txBody>
      </p:sp>
      <p:cxnSp>
        <p:nvCxnSpPr>
          <p:cNvPr id="85" name="Conector de seta reta 68"/>
          <p:cNvCxnSpPr>
            <a:stCxn id="68" idx="2"/>
            <a:endCxn id="57" idx="1"/>
          </p:cNvCxnSpPr>
          <p:nvPr/>
        </p:nvCxnSpPr>
        <p:spPr>
          <a:xfrm>
            <a:off x="1756155" y="2363825"/>
            <a:ext cx="27419" cy="674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luxograma: Processo 35"/>
          <p:cNvSpPr/>
          <p:nvPr/>
        </p:nvSpPr>
        <p:spPr>
          <a:xfrm>
            <a:off x="3145184" y="3758510"/>
            <a:ext cx="4529373" cy="23510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Num_Anterior</a:t>
            </a:r>
            <a:r>
              <a:rPr lang="pt-BR" b="1" dirty="0" smtClean="0"/>
              <a:t> = Numero – 1</a:t>
            </a:r>
          </a:p>
          <a:p>
            <a:pPr algn="ctr"/>
            <a:r>
              <a:rPr lang="pt-BR" b="1" dirty="0" err="1" smtClean="0"/>
              <a:t>Num_Sucessor</a:t>
            </a:r>
            <a:r>
              <a:rPr lang="pt-BR" b="1" dirty="0" smtClean="0"/>
              <a:t> = Numero + 1</a:t>
            </a:r>
          </a:p>
          <a:p>
            <a:pPr algn="ctr"/>
            <a:r>
              <a:rPr lang="pt-BR" b="1" dirty="0" err="1" smtClean="0"/>
              <a:t>Num_Subtraido</a:t>
            </a:r>
            <a:r>
              <a:rPr lang="pt-BR" b="1" dirty="0" smtClean="0"/>
              <a:t> = Numero – </a:t>
            </a:r>
            <a:r>
              <a:rPr lang="pt-BR" b="1" dirty="0" err="1" smtClean="0"/>
              <a:t>Num_Anterior</a:t>
            </a:r>
            <a:endParaRPr lang="pt-BR" b="1" dirty="0"/>
          </a:p>
          <a:p>
            <a:pPr algn="ctr"/>
            <a:r>
              <a:rPr lang="pt-BR" b="1" dirty="0" err="1" smtClean="0"/>
              <a:t>Num_Multiplicado</a:t>
            </a:r>
            <a:r>
              <a:rPr lang="pt-BR" b="1" dirty="0" smtClean="0"/>
              <a:t> = Numero * </a:t>
            </a:r>
            <a:r>
              <a:rPr lang="pt-BR" b="1" dirty="0" err="1" smtClean="0"/>
              <a:t>Num_Sucessor</a:t>
            </a:r>
            <a:endParaRPr lang="en-US" b="1" dirty="0"/>
          </a:p>
        </p:txBody>
      </p:sp>
      <p:cxnSp>
        <p:nvCxnSpPr>
          <p:cNvPr id="4" name="Conector Angulado 3"/>
          <p:cNvCxnSpPr>
            <a:stCxn id="57" idx="4"/>
            <a:endCxn id="36" idx="1"/>
          </p:cNvCxnSpPr>
          <p:nvPr/>
        </p:nvCxnSpPr>
        <p:spPr>
          <a:xfrm rot="16200000" flipH="1">
            <a:off x="1822726" y="3611558"/>
            <a:ext cx="1195849" cy="144906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2" idx="2"/>
            <a:endCxn id="60" idx="0"/>
          </p:cNvCxnSpPr>
          <p:nvPr/>
        </p:nvCxnSpPr>
        <p:spPr>
          <a:xfrm rot="5400000">
            <a:off x="8654803" y="4190554"/>
            <a:ext cx="2526858" cy="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36" idx="0"/>
            <a:endCxn id="12" idx="1"/>
          </p:cNvCxnSpPr>
          <p:nvPr/>
        </p:nvCxnSpPr>
        <p:spPr>
          <a:xfrm rot="5400000" flipH="1" flipV="1">
            <a:off x="6198213" y="1407810"/>
            <a:ext cx="1562359" cy="31390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685647" y="99007"/>
            <a:ext cx="2141016" cy="621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ysClr val="windowText" lastClr="000000"/>
                </a:solidFill>
              </a:rPr>
              <a:t>I</a:t>
            </a:r>
            <a:r>
              <a:rPr lang="pt-BR" sz="1800" b="1" dirty="0" smtClean="0">
                <a:solidFill>
                  <a:sysClr val="windowText" lastClr="000000"/>
                </a:solidFill>
              </a:rPr>
              <a:t>nicio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de seta reta 8"/>
          <p:cNvCxnSpPr>
            <a:stCxn id="8" idx="2"/>
            <a:endCxn id="68" idx="0"/>
          </p:cNvCxnSpPr>
          <p:nvPr/>
        </p:nvCxnSpPr>
        <p:spPr>
          <a:xfrm>
            <a:off x="1756155" y="720578"/>
            <a:ext cx="2844" cy="26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9332254" y="2302947"/>
            <a:ext cx="2469277" cy="981553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err="1" smtClean="0">
                <a:solidFill>
                  <a:sysClr val="windowText" lastClr="000000"/>
                </a:solidFill>
              </a:rPr>
              <a:t>Idades_Multiplicadas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Paralelogramo 56"/>
          <p:cNvSpPr/>
          <p:nvPr/>
        </p:nvSpPr>
        <p:spPr>
          <a:xfrm>
            <a:off x="649126" y="2372623"/>
            <a:ext cx="2020938" cy="69966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Nome_01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936982" y="4690344"/>
            <a:ext cx="1587361" cy="694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61" name="Conector de seta reta 60"/>
          <p:cNvCxnSpPr>
            <a:stCxn id="12" idx="2"/>
            <a:endCxn id="60" idx="0"/>
          </p:cNvCxnSpPr>
          <p:nvPr/>
        </p:nvCxnSpPr>
        <p:spPr>
          <a:xfrm>
            <a:off x="10566893" y="3219608"/>
            <a:ext cx="163770" cy="1470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174370" y="73562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3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68" name="Fluxograma: Exibir 67"/>
          <p:cNvSpPr/>
          <p:nvPr/>
        </p:nvSpPr>
        <p:spPr>
          <a:xfrm>
            <a:off x="471555" y="982778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o nome do primeiro:</a:t>
            </a:r>
            <a:endParaRPr lang="en-US" b="1" dirty="0"/>
          </a:p>
        </p:txBody>
      </p:sp>
      <p:sp>
        <p:nvSpPr>
          <p:cNvPr id="82" name="Fluxograma: Exibir 81"/>
          <p:cNvSpPr/>
          <p:nvPr/>
        </p:nvSpPr>
        <p:spPr>
          <a:xfrm>
            <a:off x="376629" y="3505629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a idade do primeiro:</a:t>
            </a:r>
            <a:endParaRPr lang="en-US" b="1" dirty="0"/>
          </a:p>
        </p:txBody>
      </p:sp>
      <p:cxnSp>
        <p:nvCxnSpPr>
          <p:cNvPr id="85" name="Conector de seta reta 68"/>
          <p:cNvCxnSpPr>
            <a:stCxn id="68" idx="2"/>
            <a:endCxn id="57" idx="1"/>
          </p:cNvCxnSpPr>
          <p:nvPr/>
        </p:nvCxnSpPr>
        <p:spPr>
          <a:xfrm flipH="1">
            <a:off x="1747053" y="1827721"/>
            <a:ext cx="11946" cy="544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de seta reta 68"/>
          <p:cNvCxnSpPr>
            <a:stCxn id="57" idx="4"/>
            <a:endCxn id="82" idx="0"/>
          </p:cNvCxnSpPr>
          <p:nvPr/>
        </p:nvCxnSpPr>
        <p:spPr>
          <a:xfrm>
            <a:off x="1659595" y="3072288"/>
            <a:ext cx="4478" cy="433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Paralelogramo 91"/>
          <p:cNvSpPr/>
          <p:nvPr/>
        </p:nvSpPr>
        <p:spPr>
          <a:xfrm>
            <a:off x="859830" y="4659317"/>
            <a:ext cx="1445811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Idade_01</a:t>
            </a:r>
          </a:p>
        </p:txBody>
      </p:sp>
      <p:sp>
        <p:nvSpPr>
          <p:cNvPr id="96" name="Paralelogramo 95"/>
          <p:cNvSpPr/>
          <p:nvPr/>
        </p:nvSpPr>
        <p:spPr>
          <a:xfrm>
            <a:off x="5509723" y="3925887"/>
            <a:ext cx="1445811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Idade_02</a:t>
            </a:r>
          </a:p>
        </p:txBody>
      </p:sp>
      <p:sp>
        <p:nvSpPr>
          <p:cNvPr id="97" name="Paralelogramo 96"/>
          <p:cNvSpPr/>
          <p:nvPr/>
        </p:nvSpPr>
        <p:spPr>
          <a:xfrm>
            <a:off x="5049067" y="1560584"/>
            <a:ext cx="1612990" cy="57905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Nome_02</a:t>
            </a:r>
          </a:p>
        </p:txBody>
      </p:sp>
      <p:cxnSp>
        <p:nvCxnSpPr>
          <p:cNvPr id="98" name="Conector de seta reta 68"/>
          <p:cNvCxnSpPr>
            <a:stCxn id="82" idx="2"/>
            <a:endCxn id="92" idx="1"/>
          </p:cNvCxnSpPr>
          <p:nvPr/>
        </p:nvCxnSpPr>
        <p:spPr>
          <a:xfrm flipH="1">
            <a:off x="1655118" y="4350572"/>
            <a:ext cx="8955" cy="308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Fluxograma: Exibir 104"/>
          <p:cNvSpPr/>
          <p:nvPr/>
        </p:nvSpPr>
        <p:spPr>
          <a:xfrm>
            <a:off x="295291" y="5606008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Digite o nome do </a:t>
            </a:r>
            <a:r>
              <a:rPr lang="pt-BR" b="1" dirty="0" smtClean="0"/>
              <a:t>segundo:</a:t>
            </a:r>
            <a:endParaRPr lang="en-US" b="1" dirty="0"/>
          </a:p>
        </p:txBody>
      </p:sp>
      <p:sp>
        <p:nvSpPr>
          <p:cNvPr id="107" name="Fluxograma: Exibir 106"/>
          <p:cNvSpPr/>
          <p:nvPr/>
        </p:nvSpPr>
        <p:spPr>
          <a:xfrm>
            <a:off x="4474778" y="2467943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a idade do segundo:</a:t>
            </a:r>
            <a:endParaRPr lang="en-US" b="1" dirty="0"/>
          </a:p>
        </p:txBody>
      </p:sp>
      <p:cxnSp>
        <p:nvCxnSpPr>
          <p:cNvPr id="110" name="Conector de seta reta 40"/>
          <p:cNvCxnSpPr>
            <a:stCxn id="92" idx="4"/>
            <a:endCxn id="105" idx="0"/>
          </p:cNvCxnSpPr>
          <p:nvPr/>
        </p:nvCxnSpPr>
        <p:spPr>
          <a:xfrm flipH="1">
            <a:off x="1582735" y="5238374"/>
            <a:ext cx="1" cy="36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Fluxograma: Processo 116"/>
          <p:cNvSpPr/>
          <p:nvPr/>
        </p:nvSpPr>
        <p:spPr>
          <a:xfrm>
            <a:off x="4430175" y="5269171"/>
            <a:ext cx="3794760" cy="133836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Idades_Multiplicadas</a:t>
            </a:r>
            <a:r>
              <a:rPr lang="pt-BR" b="1" dirty="0" smtClean="0"/>
              <a:t> = Idade_01 * Idade_02</a:t>
            </a:r>
            <a:endParaRPr lang="en-US" b="1" dirty="0"/>
          </a:p>
        </p:txBody>
      </p:sp>
      <p:cxnSp>
        <p:nvCxnSpPr>
          <p:cNvPr id="149" name="Conector Angulado 148"/>
          <p:cNvCxnSpPr>
            <a:stCxn id="105" idx="3"/>
            <a:endCxn id="97" idx="5"/>
          </p:cNvCxnSpPr>
          <p:nvPr/>
        </p:nvCxnSpPr>
        <p:spPr>
          <a:xfrm flipV="1">
            <a:off x="2870179" y="1850113"/>
            <a:ext cx="2251270" cy="41783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97" idx="4"/>
            <a:endCxn id="107" idx="0"/>
          </p:cNvCxnSpPr>
          <p:nvPr/>
        </p:nvCxnSpPr>
        <p:spPr>
          <a:xfrm flipH="1">
            <a:off x="5762222" y="2139641"/>
            <a:ext cx="9751" cy="328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107" idx="2"/>
            <a:endCxn id="96" idx="1"/>
          </p:cNvCxnSpPr>
          <p:nvPr/>
        </p:nvCxnSpPr>
        <p:spPr>
          <a:xfrm>
            <a:off x="5762222" y="3312886"/>
            <a:ext cx="542789" cy="613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Conector de Seta Reta 160"/>
          <p:cNvCxnSpPr>
            <a:stCxn id="96" idx="4"/>
            <a:endCxn id="117" idx="0"/>
          </p:cNvCxnSpPr>
          <p:nvPr/>
        </p:nvCxnSpPr>
        <p:spPr>
          <a:xfrm>
            <a:off x="6232629" y="4504944"/>
            <a:ext cx="94926" cy="764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ector Angulado 164"/>
          <p:cNvCxnSpPr>
            <a:stCxn id="117" idx="3"/>
            <a:endCxn id="12" idx="0"/>
          </p:cNvCxnSpPr>
          <p:nvPr/>
        </p:nvCxnSpPr>
        <p:spPr>
          <a:xfrm flipV="1">
            <a:off x="8224935" y="2302947"/>
            <a:ext cx="2341958" cy="3635407"/>
          </a:xfrm>
          <a:prstGeom prst="bentConnector4">
            <a:avLst>
              <a:gd name="adj1" fmla="val 23641"/>
              <a:gd name="adj2" fmla="val 1062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685647" y="662344"/>
            <a:ext cx="2141016" cy="621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ysClr val="windowText" lastClr="000000"/>
                </a:solidFill>
              </a:rPr>
              <a:t>I</a:t>
            </a:r>
            <a:r>
              <a:rPr lang="pt-BR" sz="1800" b="1" dirty="0" smtClean="0">
                <a:solidFill>
                  <a:sysClr val="windowText" lastClr="000000"/>
                </a:solidFill>
              </a:rPr>
              <a:t>nicio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de seta reta 8"/>
          <p:cNvCxnSpPr>
            <a:stCxn id="8" idx="2"/>
            <a:endCxn id="68" idx="0"/>
          </p:cNvCxnSpPr>
          <p:nvPr/>
        </p:nvCxnSpPr>
        <p:spPr>
          <a:xfrm>
            <a:off x="1756155" y="1283915"/>
            <a:ext cx="0" cy="424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8367473" y="1266660"/>
            <a:ext cx="3342225" cy="1728617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err="1" smtClean="0">
                <a:solidFill>
                  <a:schemeClr val="tx1"/>
                </a:solidFill>
              </a:rPr>
              <a:t>Numero_quadrado</a:t>
            </a:r>
            <a:endParaRPr lang="pt-BR" sz="18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800" b="1" dirty="0" err="1" smtClean="0">
                <a:solidFill>
                  <a:schemeClr val="tx1"/>
                </a:solidFill>
              </a:rPr>
              <a:t>Numero_triplo</a:t>
            </a:r>
            <a:endParaRPr lang="pt-BR" sz="18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800" b="1" dirty="0" err="1" smtClean="0">
                <a:solidFill>
                  <a:schemeClr val="tx1"/>
                </a:solidFill>
              </a:rPr>
              <a:t>Numero_raiz_quadrada</a:t>
            </a:r>
            <a:endParaRPr lang="pt-BR" sz="18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800" b="1" dirty="0" err="1">
                <a:solidFill>
                  <a:schemeClr val="tx1"/>
                </a:solidFill>
              </a:rPr>
              <a:t>Soma_quad_trip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57" name="Paralelogramo 56"/>
          <p:cNvSpPr/>
          <p:nvPr/>
        </p:nvSpPr>
        <p:spPr>
          <a:xfrm>
            <a:off x="685647" y="3255311"/>
            <a:ext cx="2020938" cy="69966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Numero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346505" y="4884920"/>
            <a:ext cx="1587361" cy="694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ysClr val="windowText" lastClr="000000"/>
                </a:solidFill>
              </a:rPr>
              <a:t>FIM</a:t>
            </a:r>
          </a:p>
        </p:txBody>
      </p:sp>
      <p:cxnSp>
        <p:nvCxnSpPr>
          <p:cNvPr id="61" name="Conector de seta reta 60"/>
          <p:cNvCxnSpPr>
            <a:stCxn id="12" idx="2"/>
            <a:endCxn id="60" idx="0"/>
          </p:cNvCxnSpPr>
          <p:nvPr/>
        </p:nvCxnSpPr>
        <p:spPr>
          <a:xfrm>
            <a:off x="10038586" y="2880996"/>
            <a:ext cx="101600" cy="200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o explicativo retangular 77"/>
          <p:cNvSpPr/>
          <p:nvPr/>
        </p:nvSpPr>
        <p:spPr>
          <a:xfrm>
            <a:off x="4174370" y="73562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4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68" name="Fluxograma: Exibir 67"/>
          <p:cNvSpPr/>
          <p:nvPr/>
        </p:nvSpPr>
        <p:spPr>
          <a:xfrm>
            <a:off x="468711" y="1708498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um numero:</a:t>
            </a:r>
            <a:endParaRPr lang="en-US" b="1" dirty="0"/>
          </a:p>
        </p:txBody>
      </p:sp>
      <p:cxnSp>
        <p:nvCxnSpPr>
          <p:cNvPr id="85" name="Conector de seta reta 68"/>
          <p:cNvCxnSpPr>
            <a:stCxn id="68" idx="2"/>
            <a:endCxn id="57" idx="1"/>
          </p:cNvCxnSpPr>
          <p:nvPr/>
        </p:nvCxnSpPr>
        <p:spPr>
          <a:xfrm>
            <a:off x="1756155" y="2553441"/>
            <a:ext cx="27419" cy="701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Fluxograma: Processo 116"/>
          <p:cNvSpPr/>
          <p:nvPr/>
        </p:nvSpPr>
        <p:spPr>
          <a:xfrm>
            <a:off x="2010603" y="4690344"/>
            <a:ext cx="5494223" cy="177806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Numero_quadrado</a:t>
            </a:r>
            <a:r>
              <a:rPr lang="pt-BR" b="1" dirty="0"/>
              <a:t> =</a:t>
            </a:r>
            <a:r>
              <a:rPr lang="pt-BR" b="1" dirty="0" smtClean="0"/>
              <a:t> </a:t>
            </a:r>
            <a:r>
              <a:rPr lang="pt-BR" b="1" dirty="0"/>
              <a:t>Numero * Numero</a:t>
            </a:r>
          </a:p>
          <a:p>
            <a:pPr algn="ctr"/>
            <a:r>
              <a:rPr lang="pt-BR" b="1" dirty="0"/>
              <a:t>    </a:t>
            </a:r>
            <a:r>
              <a:rPr lang="pt-BR" b="1" dirty="0" err="1"/>
              <a:t>Numero_triplo</a:t>
            </a:r>
            <a:r>
              <a:rPr lang="pt-BR" b="1" dirty="0"/>
              <a:t> </a:t>
            </a:r>
            <a:r>
              <a:rPr lang="pt-BR" b="1" dirty="0" smtClean="0"/>
              <a:t>= </a:t>
            </a:r>
            <a:r>
              <a:rPr lang="pt-BR" b="1" dirty="0"/>
              <a:t>Numero * 3</a:t>
            </a:r>
          </a:p>
          <a:p>
            <a:pPr algn="ctr"/>
            <a:r>
              <a:rPr lang="pt-BR" b="1" dirty="0"/>
              <a:t>    </a:t>
            </a:r>
            <a:r>
              <a:rPr lang="pt-BR" b="1" dirty="0" err="1"/>
              <a:t>Numero_raiz_quadrada</a:t>
            </a:r>
            <a:r>
              <a:rPr lang="pt-BR" b="1" dirty="0"/>
              <a:t> </a:t>
            </a:r>
            <a:r>
              <a:rPr lang="pt-BR" b="1" dirty="0" smtClean="0"/>
              <a:t>= </a:t>
            </a:r>
            <a:r>
              <a:rPr lang="pt-BR" b="1" dirty="0" err="1" smtClean="0"/>
              <a:t>RaizQuadrada</a:t>
            </a:r>
            <a:r>
              <a:rPr lang="pt-BR" b="1" dirty="0" smtClean="0"/>
              <a:t>(Numero</a:t>
            </a:r>
            <a:r>
              <a:rPr lang="pt-BR" b="1" dirty="0"/>
              <a:t>)</a:t>
            </a:r>
          </a:p>
          <a:p>
            <a:pPr algn="ctr"/>
            <a:r>
              <a:rPr lang="pt-BR" b="1" dirty="0"/>
              <a:t>    </a:t>
            </a:r>
            <a:r>
              <a:rPr lang="pt-BR" b="1" dirty="0" err="1"/>
              <a:t>Soma_quad_trip</a:t>
            </a:r>
            <a:r>
              <a:rPr lang="pt-BR" b="1" dirty="0"/>
              <a:t> =</a:t>
            </a:r>
            <a:r>
              <a:rPr lang="pt-BR" b="1" dirty="0" smtClean="0"/>
              <a:t> </a:t>
            </a:r>
            <a:r>
              <a:rPr lang="pt-BR" b="1" dirty="0"/>
              <a:t>Numero * Numero + Numero * 3</a:t>
            </a:r>
            <a:endParaRPr lang="en-US" b="1" dirty="0"/>
          </a:p>
        </p:txBody>
      </p:sp>
      <p:cxnSp>
        <p:nvCxnSpPr>
          <p:cNvPr id="165" name="Conector Angulado 164"/>
          <p:cNvCxnSpPr>
            <a:stCxn id="117" idx="3"/>
            <a:endCxn id="12" idx="1"/>
          </p:cNvCxnSpPr>
          <p:nvPr/>
        </p:nvCxnSpPr>
        <p:spPr>
          <a:xfrm flipV="1">
            <a:off x="7504826" y="2130969"/>
            <a:ext cx="862647" cy="34484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Conector Angulado 2"/>
          <p:cNvCxnSpPr>
            <a:stCxn id="57" idx="4"/>
            <a:endCxn id="117" idx="1"/>
          </p:cNvCxnSpPr>
          <p:nvPr/>
        </p:nvCxnSpPr>
        <p:spPr>
          <a:xfrm rot="16200000" flipH="1">
            <a:off x="1041159" y="4609932"/>
            <a:ext cx="1624401" cy="3144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685647" y="662344"/>
            <a:ext cx="2141016" cy="621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ysClr val="windowText" lastClr="000000"/>
                </a:solidFill>
              </a:rPr>
              <a:t>I</a:t>
            </a:r>
            <a:r>
              <a:rPr lang="pt-BR" sz="1800" b="1" dirty="0" smtClean="0">
                <a:solidFill>
                  <a:sysClr val="windowText" lastClr="000000"/>
                </a:solidFill>
              </a:rPr>
              <a:t>nicio</a:t>
            </a:r>
            <a:endParaRPr lang="pt-BR" sz="1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de seta reta 8"/>
          <p:cNvCxnSpPr>
            <a:stCxn id="117" idx="2"/>
            <a:endCxn id="12" idx="0"/>
          </p:cNvCxnSpPr>
          <p:nvPr/>
        </p:nvCxnSpPr>
        <p:spPr>
          <a:xfrm>
            <a:off x="6245042" y="3507944"/>
            <a:ext cx="0" cy="682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uxograma: Documento 11"/>
          <p:cNvSpPr/>
          <p:nvPr/>
        </p:nvSpPr>
        <p:spPr>
          <a:xfrm>
            <a:off x="4573929" y="4190228"/>
            <a:ext cx="3342225" cy="1728617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Dividendo</a:t>
            </a:r>
          </a:p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Divisor</a:t>
            </a:r>
          </a:p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Quociente</a:t>
            </a:r>
          </a:p>
          <a:p>
            <a:pPr algn="ctr"/>
            <a:r>
              <a:rPr lang="pt-BR" sz="1800" b="1" dirty="0" smtClean="0">
                <a:solidFill>
                  <a:schemeClr val="tx1"/>
                </a:solidFill>
              </a:rPr>
              <a:t>Resto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57" name="Paralelogramo 56"/>
          <p:cNvSpPr/>
          <p:nvPr/>
        </p:nvSpPr>
        <p:spPr>
          <a:xfrm>
            <a:off x="669914" y="3004558"/>
            <a:ext cx="2020938" cy="69966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Dividendo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9473808" y="3564610"/>
            <a:ext cx="1587361" cy="694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78" name="Texto explicativo retangular 77"/>
          <p:cNvSpPr/>
          <p:nvPr/>
        </p:nvSpPr>
        <p:spPr>
          <a:xfrm>
            <a:off x="4174370" y="73562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5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68" name="Fluxograma: Exibir 67"/>
          <p:cNvSpPr/>
          <p:nvPr/>
        </p:nvSpPr>
        <p:spPr>
          <a:xfrm>
            <a:off x="383449" y="1774925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um numero:</a:t>
            </a:r>
            <a:endParaRPr lang="en-US" b="1" dirty="0"/>
          </a:p>
        </p:txBody>
      </p:sp>
      <p:cxnSp>
        <p:nvCxnSpPr>
          <p:cNvPr id="85" name="Conector de seta reta 68"/>
          <p:cNvCxnSpPr>
            <a:stCxn id="8" idx="2"/>
            <a:endCxn id="68" idx="0"/>
          </p:cNvCxnSpPr>
          <p:nvPr/>
        </p:nvCxnSpPr>
        <p:spPr>
          <a:xfrm flipH="1">
            <a:off x="1670893" y="1283915"/>
            <a:ext cx="85262" cy="491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Fluxograma: Processo 116"/>
          <p:cNvSpPr/>
          <p:nvPr/>
        </p:nvSpPr>
        <p:spPr>
          <a:xfrm>
            <a:off x="4368304" y="1904830"/>
            <a:ext cx="3753476" cy="160311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Quociente </a:t>
            </a:r>
            <a:r>
              <a:rPr lang="pt-BR" b="1" dirty="0" smtClean="0"/>
              <a:t>= </a:t>
            </a:r>
            <a:r>
              <a:rPr lang="pt-BR" b="1" dirty="0"/>
              <a:t>Dividendo \ Divisor</a:t>
            </a:r>
          </a:p>
          <a:p>
            <a:pPr algn="ctr"/>
            <a:r>
              <a:rPr lang="pt-BR" b="1" dirty="0"/>
              <a:t>    Resto </a:t>
            </a:r>
            <a:r>
              <a:rPr lang="pt-BR" b="1" dirty="0" smtClean="0"/>
              <a:t>= </a:t>
            </a:r>
            <a:r>
              <a:rPr lang="pt-BR" b="1" dirty="0"/>
              <a:t>Dividendo MOD Divisor</a:t>
            </a:r>
            <a:endParaRPr lang="en-US" b="1" dirty="0"/>
          </a:p>
        </p:txBody>
      </p:sp>
      <p:cxnSp>
        <p:nvCxnSpPr>
          <p:cNvPr id="165" name="Conector Angulado 164"/>
          <p:cNvCxnSpPr>
            <a:stCxn id="14" idx="2"/>
            <a:endCxn id="117" idx="1"/>
          </p:cNvCxnSpPr>
          <p:nvPr/>
        </p:nvCxnSpPr>
        <p:spPr>
          <a:xfrm flipV="1">
            <a:off x="2479685" y="2706387"/>
            <a:ext cx="1888619" cy="29338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Conector Angulado 2"/>
          <p:cNvCxnSpPr>
            <a:stCxn id="12" idx="3"/>
            <a:endCxn id="60" idx="1"/>
          </p:cNvCxnSpPr>
          <p:nvPr/>
        </p:nvCxnSpPr>
        <p:spPr>
          <a:xfrm flipV="1">
            <a:off x="7916154" y="3911838"/>
            <a:ext cx="1557654" cy="11426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Paralelogramo 13"/>
          <p:cNvSpPr/>
          <p:nvPr/>
        </p:nvSpPr>
        <p:spPr>
          <a:xfrm>
            <a:off x="546205" y="5290448"/>
            <a:ext cx="2020938" cy="69966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 smtClean="0">
                <a:solidFill>
                  <a:sysClr val="windowText" lastClr="000000"/>
                </a:solidFill>
              </a:rPr>
              <a:t>Divisor</a:t>
            </a:r>
          </a:p>
        </p:txBody>
      </p:sp>
      <p:sp>
        <p:nvSpPr>
          <p:cNvPr id="15" name="Fluxograma: Exibir 14"/>
          <p:cNvSpPr/>
          <p:nvPr/>
        </p:nvSpPr>
        <p:spPr>
          <a:xfrm>
            <a:off x="259740" y="4060815"/>
            <a:ext cx="2574888" cy="844943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Digite outro numero:</a:t>
            </a:r>
            <a:endParaRPr lang="en-US" b="1" dirty="0"/>
          </a:p>
        </p:txBody>
      </p:sp>
      <p:cxnSp>
        <p:nvCxnSpPr>
          <p:cNvPr id="18" name="Conector de seta reta 68"/>
          <p:cNvCxnSpPr>
            <a:stCxn id="68" idx="2"/>
            <a:endCxn id="57" idx="0"/>
          </p:cNvCxnSpPr>
          <p:nvPr/>
        </p:nvCxnSpPr>
        <p:spPr>
          <a:xfrm>
            <a:off x="1670893" y="2619868"/>
            <a:ext cx="9490" cy="38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68"/>
          <p:cNvCxnSpPr>
            <a:stCxn id="57" idx="4"/>
          </p:cNvCxnSpPr>
          <p:nvPr/>
        </p:nvCxnSpPr>
        <p:spPr>
          <a:xfrm>
            <a:off x="1680383" y="3704223"/>
            <a:ext cx="33142" cy="38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68"/>
          <p:cNvCxnSpPr>
            <a:stCxn id="15" idx="2"/>
            <a:endCxn id="14" idx="0"/>
          </p:cNvCxnSpPr>
          <p:nvPr/>
        </p:nvCxnSpPr>
        <p:spPr>
          <a:xfrm>
            <a:off x="1547184" y="4905758"/>
            <a:ext cx="9490" cy="38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4855183" y="1690639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22" name="Conector de seta reta 21"/>
          <p:cNvCxnSpPr>
            <a:stCxn id="20" idx="2"/>
            <a:endCxn id="39" idx="0"/>
          </p:cNvCxnSpPr>
          <p:nvPr/>
        </p:nvCxnSpPr>
        <p:spPr>
          <a:xfrm flipH="1">
            <a:off x="5595177" y="2191672"/>
            <a:ext cx="1407" cy="240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Documento 28"/>
          <p:cNvSpPr/>
          <p:nvPr/>
        </p:nvSpPr>
        <p:spPr>
          <a:xfrm>
            <a:off x="4032689" y="4565211"/>
            <a:ext cx="3124975" cy="819588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(" Seu </a:t>
            </a:r>
            <a:r>
              <a:rPr lang="pt-BR" sz="1400" dirty="0" smtClean="0">
                <a:solidFill>
                  <a:sysClr val="windowText" lastClr="000000"/>
                </a:solidFill>
              </a:rPr>
              <a:t>índice </a:t>
            </a:r>
            <a:r>
              <a:rPr lang="pt-BR" sz="1400" dirty="0">
                <a:solidFill>
                  <a:sysClr val="windowText" lastClr="000000"/>
                </a:solidFill>
              </a:rPr>
              <a:t>de massa corporal é: ", imc)</a:t>
            </a:r>
          </a:p>
        </p:txBody>
      </p:sp>
      <p:sp>
        <p:nvSpPr>
          <p:cNvPr id="39" name="Paralelogramo 38"/>
          <p:cNvSpPr/>
          <p:nvPr/>
        </p:nvSpPr>
        <p:spPr>
          <a:xfrm>
            <a:off x="4792551" y="2432087"/>
            <a:ext cx="1605252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Peso, altura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Conector de seta reta 39"/>
          <p:cNvCxnSpPr>
            <a:stCxn id="39" idx="4"/>
            <a:endCxn id="2" idx="0"/>
          </p:cNvCxnSpPr>
          <p:nvPr/>
        </p:nvCxnSpPr>
        <p:spPr>
          <a:xfrm>
            <a:off x="5595177" y="3022013"/>
            <a:ext cx="0" cy="376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 explicativo retangular 40"/>
          <p:cNvSpPr/>
          <p:nvPr/>
        </p:nvSpPr>
        <p:spPr>
          <a:xfrm>
            <a:off x="6659867" y="554431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6</a:t>
            </a:r>
            <a:r>
              <a:rPr lang="pt-BR" sz="2117" dirty="0" smtClean="0">
                <a:solidFill>
                  <a:schemeClr val="tx1"/>
                </a:solidFill>
              </a:rPr>
              <a:t>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72257" y="3398546"/>
            <a:ext cx="2845840" cy="79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imc &lt;- (peso/(altura*altura))</a:t>
            </a:r>
          </a:p>
        </p:txBody>
      </p:sp>
      <p:cxnSp>
        <p:nvCxnSpPr>
          <p:cNvPr id="54" name="Conector de seta reta 53"/>
          <p:cNvCxnSpPr>
            <a:stCxn id="2" idx="2"/>
            <a:endCxn id="29" idx="0"/>
          </p:cNvCxnSpPr>
          <p:nvPr/>
        </p:nvCxnSpPr>
        <p:spPr>
          <a:xfrm>
            <a:off x="5595177" y="4188678"/>
            <a:ext cx="0" cy="376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9" idx="2"/>
            <a:endCxn id="65" idx="0"/>
          </p:cNvCxnSpPr>
          <p:nvPr/>
        </p:nvCxnSpPr>
        <p:spPr>
          <a:xfrm flipH="1">
            <a:off x="5595176" y="5330615"/>
            <a:ext cx="1" cy="430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de cantos arredondados 64"/>
          <p:cNvSpPr/>
          <p:nvPr/>
        </p:nvSpPr>
        <p:spPr>
          <a:xfrm>
            <a:off x="5299741" y="5761332"/>
            <a:ext cx="590869" cy="22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841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2860757" y="403019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22" name="Conector de seta reta 21"/>
          <p:cNvCxnSpPr>
            <a:stCxn id="20" idx="2"/>
            <a:endCxn id="39" idx="0"/>
          </p:cNvCxnSpPr>
          <p:nvPr/>
        </p:nvCxnSpPr>
        <p:spPr>
          <a:xfrm flipH="1">
            <a:off x="3602155" y="904052"/>
            <a:ext cx="3" cy="298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Documento 28"/>
          <p:cNvSpPr/>
          <p:nvPr/>
        </p:nvSpPr>
        <p:spPr>
          <a:xfrm>
            <a:off x="2039666" y="5384646"/>
            <a:ext cx="3124975" cy="819588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O valor do novo salário é: ", </a:t>
            </a:r>
            <a:r>
              <a:rPr lang="pt-BR" sz="1400" dirty="0" err="1">
                <a:solidFill>
                  <a:sysClr val="windowText" lastClr="000000"/>
                </a:solidFill>
              </a:rPr>
              <a:t>novo_s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Paralelogramo 38"/>
          <p:cNvSpPr/>
          <p:nvPr/>
        </p:nvSpPr>
        <p:spPr>
          <a:xfrm>
            <a:off x="2719400" y="1202768"/>
            <a:ext cx="1765509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err="1" smtClean="0">
                <a:solidFill>
                  <a:sysClr val="windowText" lastClr="000000"/>
                </a:solidFill>
              </a:rPr>
              <a:t>salario_f</a:t>
            </a:r>
            <a:r>
              <a:rPr lang="pt-BR" sz="1400" dirty="0">
                <a:solidFill>
                  <a:sysClr val="windowText" lastClr="000000"/>
                </a:solidFill>
              </a:rPr>
              <a:t>, </a:t>
            </a:r>
            <a:r>
              <a:rPr lang="pt-BR" sz="1400" dirty="0" err="1">
                <a:solidFill>
                  <a:sysClr val="windowText" lastClr="000000"/>
                </a:solidFill>
              </a:rPr>
              <a:t>percentual_a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Conector de seta reta 39"/>
          <p:cNvCxnSpPr>
            <a:stCxn id="39" idx="4"/>
            <a:endCxn id="2" idx="0"/>
          </p:cNvCxnSpPr>
          <p:nvPr/>
        </p:nvCxnSpPr>
        <p:spPr>
          <a:xfrm flipH="1">
            <a:off x="3602154" y="1792694"/>
            <a:ext cx="1" cy="29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 explicativo retangular 40"/>
          <p:cNvSpPr/>
          <p:nvPr/>
        </p:nvSpPr>
        <p:spPr>
          <a:xfrm>
            <a:off x="6659867" y="554431"/>
            <a:ext cx="3085430" cy="870857"/>
          </a:xfrm>
          <a:prstGeom prst="wedgeRectCallout">
            <a:avLst>
              <a:gd name="adj1" fmla="val -19892"/>
              <a:gd name="adj2" fmla="val 85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</a:t>
            </a:r>
            <a:r>
              <a:rPr lang="pt-BR" sz="2117" dirty="0" smtClean="0">
                <a:solidFill>
                  <a:schemeClr val="tx1"/>
                </a:solidFill>
              </a:rPr>
              <a:t>7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84899" y="2088697"/>
            <a:ext cx="4234510" cy="79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aumento &lt;- (</a:t>
            </a:r>
            <a:r>
              <a:rPr lang="pt-BR" dirty="0" err="1">
                <a:solidFill>
                  <a:schemeClr val="tx1"/>
                </a:solidFill>
              </a:rPr>
              <a:t>salario_f</a:t>
            </a:r>
            <a:r>
              <a:rPr lang="pt-BR" dirty="0">
                <a:solidFill>
                  <a:schemeClr val="tx1"/>
                </a:solidFill>
              </a:rPr>
              <a:t>*(</a:t>
            </a:r>
            <a:r>
              <a:rPr lang="pt-BR" dirty="0" err="1">
                <a:solidFill>
                  <a:schemeClr val="tx1"/>
                </a:solidFill>
              </a:rPr>
              <a:t>percentual_a</a:t>
            </a:r>
            <a:r>
              <a:rPr lang="pt-BR" dirty="0">
                <a:solidFill>
                  <a:schemeClr val="tx1"/>
                </a:solidFill>
              </a:rPr>
              <a:t>/100))</a:t>
            </a:r>
          </a:p>
        </p:txBody>
      </p:sp>
      <p:cxnSp>
        <p:nvCxnSpPr>
          <p:cNvPr id="62" name="Conector de seta reta 61"/>
          <p:cNvCxnSpPr>
            <a:stCxn id="29" idx="2"/>
            <a:endCxn id="65" idx="0"/>
          </p:cNvCxnSpPr>
          <p:nvPr/>
        </p:nvCxnSpPr>
        <p:spPr>
          <a:xfrm flipH="1">
            <a:off x="3602153" y="6150050"/>
            <a:ext cx="1" cy="210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de cantos arredondados 64"/>
          <p:cNvSpPr/>
          <p:nvPr/>
        </p:nvSpPr>
        <p:spPr>
          <a:xfrm>
            <a:off x="3219735" y="6360941"/>
            <a:ext cx="764836" cy="2998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149515" y="3174832"/>
            <a:ext cx="2905278" cy="79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novo_s</a:t>
            </a:r>
            <a:r>
              <a:rPr lang="pt-BR" dirty="0">
                <a:solidFill>
                  <a:schemeClr val="tx1"/>
                </a:solidFill>
              </a:rPr>
              <a:t> &lt;- </a:t>
            </a:r>
            <a:r>
              <a:rPr lang="pt-BR" dirty="0" err="1">
                <a:solidFill>
                  <a:schemeClr val="tx1"/>
                </a:solidFill>
              </a:rPr>
              <a:t>salario_f+aumento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>
            <a:stCxn id="2" idx="2"/>
            <a:endCxn id="12" idx="0"/>
          </p:cNvCxnSpPr>
          <p:nvPr/>
        </p:nvCxnSpPr>
        <p:spPr>
          <a:xfrm>
            <a:off x="3602154" y="2878829"/>
            <a:ext cx="0" cy="29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xograma: Documento 41"/>
          <p:cNvSpPr/>
          <p:nvPr/>
        </p:nvSpPr>
        <p:spPr>
          <a:xfrm>
            <a:off x="2039668" y="4360030"/>
            <a:ext cx="3124975" cy="819588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O valor do aumento é: ", aumento</a:t>
            </a:r>
          </a:p>
        </p:txBody>
      </p:sp>
      <p:cxnSp>
        <p:nvCxnSpPr>
          <p:cNvPr id="43" name="Conector de seta reta 42"/>
          <p:cNvCxnSpPr>
            <a:stCxn id="12" idx="2"/>
            <a:endCxn id="42" idx="0"/>
          </p:cNvCxnSpPr>
          <p:nvPr/>
        </p:nvCxnSpPr>
        <p:spPr>
          <a:xfrm>
            <a:off x="3602154" y="3964964"/>
            <a:ext cx="2" cy="395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42" idx="2"/>
            <a:endCxn id="29" idx="0"/>
          </p:cNvCxnSpPr>
          <p:nvPr/>
        </p:nvCxnSpPr>
        <p:spPr>
          <a:xfrm flipH="1">
            <a:off x="3602154" y="5125434"/>
            <a:ext cx="2" cy="259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5300572" y="307227"/>
            <a:ext cx="1482801" cy="5010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ysClr val="windowText" lastClr="000000"/>
                </a:solidFill>
              </a:rPr>
              <a:t>inicio</a:t>
            </a:r>
          </a:p>
        </p:txBody>
      </p:sp>
      <p:cxnSp>
        <p:nvCxnSpPr>
          <p:cNvPr id="22" name="Conector de seta reta 21"/>
          <p:cNvCxnSpPr>
            <a:stCxn id="20" idx="2"/>
            <a:endCxn id="39" idx="0"/>
          </p:cNvCxnSpPr>
          <p:nvPr/>
        </p:nvCxnSpPr>
        <p:spPr>
          <a:xfrm>
            <a:off x="6041973" y="808260"/>
            <a:ext cx="1" cy="31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elogramo 38"/>
          <p:cNvSpPr/>
          <p:nvPr/>
        </p:nvSpPr>
        <p:spPr>
          <a:xfrm>
            <a:off x="4859417" y="1123264"/>
            <a:ext cx="2365113" cy="58992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C,J,M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Conector de seta reta 39"/>
          <p:cNvCxnSpPr>
            <a:stCxn id="39" idx="4"/>
            <a:endCxn id="2" idx="0"/>
          </p:cNvCxnSpPr>
          <p:nvPr/>
        </p:nvCxnSpPr>
        <p:spPr>
          <a:xfrm>
            <a:off x="6041974" y="1713190"/>
            <a:ext cx="0" cy="416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 explicativo retangular 40"/>
          <p:cNvSpPr/>
          <p:nvPr/>
        </p:nvSpPr>
        <p:spPr>
          <a:xfrm>
            <a:off x="8697372" y="252407"/>
            <a:ext cx="3085430" cy="870857"/>
          </a:xfrm>
          <a:prstGeom prst="wedgeRectCallout">
            <a:avLst>
              <a:gd name="adj1" fmla="val -63170"/>
              <a:gd name="adj2" fmla="val 341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117" dirty="0">
                <a:solidFill>
                  <a:schemeClr val="tx1"/>
                </a:solidFill>
              </a:rPr>
              <a:t>QUESTÃO 8</a:t>
            </a:r>
            <a:r>
              <a:rPr lang="pt-BR" sz="2117" dirty="0" smtClean="0">
                <a:solidFill>
                  <a:schemeClr val="tx1"/>
                </a:solidFill>
              </a:rPr>
              <a:t> L1</a:t>
            </a:r>
            <a:endParaRPr lang="pt-BR" sz="2117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955948" y="2130070"/>
            <a:ext cx="4172052" cy="79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 &lt;- (C*(1+J/100*M))</a:t>
            </a:r>
          </a:p>
        </p:txBody>
      </p:sp>
      <p:cxnSp>
        <p:nvCxnSpPr>
          <p:cNvPr id="62" name="Conector de seta reta 61"/>
          <p:cNvCxnSpPr>
            <a:stCxn id="36" idx="2"/>
            <a:endCxn id="65" idx="0"/>
          </p:cNvCxnSpPr>
          <p:nvPr/>
        </p:nvCxnSpPr>
        <p:spPr>
          <a:xfrm flipH="1">
            <a:off x="6041968" y="4177119"/>
            <a:ext cx="1" cy="545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de cantos arredondados 64"/>
          <p:cNvSpPr/>
          <p:nvPr/>
        </p:nvSpPr>
        <p:spPr>
          <a:xfrm>
            <a:off x="5643838" y="4722816"/>
            <a:ext cx="796259" cy="2876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FIM</a:t>
            </a:r>
          </a:p>
        </p:txBody>
      </p:sp>
      <p:sp>
        <p:nvSpPr>
          <p:cNvPr id="36" name="Fluxograma: Documento 35"/>
          <p:cNvSpPr/>
          <p:nvPr/>
        </p:nvSpPr>
        <p:spPr>
          <a:xfrm>
            <a:off x="4479481" y="3411715"/>
            <a:ext cx="3124975" cy="819588"/>
          </a:xfrm>
          <a:prstGeom prst="flowChartDocumen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O montante arrecadado é: ", F</a:t>
            </a:r>
          </a:p>
        </p:txBody>
      </p:sp>
      <p:cxnSp>
        <p:nvCxnSpPr>
          <p:cNvPr id="38" name="Conector de seta reta 37"/>
          <p:cNvCxnSpPr>
            <a:stCxn id="2" idx="2"/>
            <a:endCxn id="36" idx="0"/>
          </p:cNvCxnSpPr>
          <p:nvPr/>
        </p:nvCxnSpPr>
        <p:spPr>
          <a:xfrm flipH="1">
            <a:off x="6041969" y="2920202"/>
            <a:ext cx="5" cy="491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1107</Words>
  <Application>Microsoft Office PowerPoint</Application>
  <PresentationFormat>Widescreen</PresentationFormat>
  <Paragraphs>379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Fluxograma – Algoritmo 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Junior</dc:creator>
  <cp:lastModifiedBy>Carlos Junior</cp:lastModifiedBy>
  <cp:revision>31</cp:revision>
  <dcterms:created xsi:type="dcterms:W3CDTF">2019-10-06T17:04:03Z</dcterms:created>
  <dcterms:modified xsi:type="dcterms:W3CDTF">2019-10-07T04:26:13Z</dcterms:modified>
</cp:coreProperties>
</file>