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8" d="100"/>
          <a:sy n="88" d="100"/>
        </p:scale>
        <p:origin x="165" y="5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3312160" cy="743448"/>
          </a:xfrm>
        </p:spPr>
        <p:txBody>
          <a:bodyPr>
            <a:noAutofit/>
          </a:bodyPr>
          <a:lstStyle/>
          <a:p>
            <a:r>
              <a:rPr lang="en-IN" sz="3600" dirty="0"/>
              <a:t>Netflix Dataset Analysis </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3" name="Text Placeholder 1">
            <a:extLst>
              <a:ext uri="{FF2B5EF4-FFF2-40B4-BE49-F238E27FC236}">
                <a16:creationId xmlns:a16="http://schemas.microsoft.com/office/drawing/2014/main" id="{7201737A-B873-4D1D-8A41-5ABF5184BC8F}"/>
              </a:ext>
            </a:extLst>
          </p:cNvPr>
          <p:cNvSpPr>
            <a:spLocks noGrp="1"/>
          </p:cNvSpPr>
          <p:nvPr/>
        </p:nvSpPr>
        <p:spPr>
          <a:xfrm>
            <a:off x="5791201" y="3429000"/>
            <a:ext cx="4077543" cy="861497"/>
          </a:xfrm>
          <a:prstGeom prst="rect">
            <a:avLst/>
          </a:prstGeom>
        </p:spPr>
        <p:txBody>
          <a:bodyPr vert="horz" lIns="91440" tIns="45720" rIns="91440" bIns="45720" rtlCol="0">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lgn="ctr"/>
            <a:r>
              <a:rPr lang="en-US" sz="1600" b="0" dirty="0">
                <a:solidFill>
                  <a:schemeClr val="tx1"/>
                </a:solidFill>
              </a:rPr>
              <a:t>Raghavendra Rao Kulkarni</a:t>
            </a:r>
            <a:r>
              <a:rPr lang="en-IN" sz="1600" b="0" dirty="0"/>
              <a:t> </a:t>
            </a:r>
          </a:p>
          <a:p>
            <a:pPr algn="ctr"/>
            <a:r>
              <a:rPr lang="en-IN" sz="1600" b="0" dirty="0"/>
              <a:t>INTERNSHIP_17546440516895be537820f</a:t>
            </a:r>
          </a:p>
          <a:p>
            <a:pPr algn="ctr"/>
            <a:r>
              <a:rPr lang="en-IN" sz="1600" b="0" dirty="0"/>
              <a:t>APPLY_175647250568b1a4b99b32a </a:t>
            </a:r>
            <a:endParaRPr lang="en-IN" sz="1600" b="0" dirty="0">
              <a:solidFill>
                <a:schemeClr val="tx1"/>
              </a:solidFill>
            </a:endParaRPr>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FB70A5E7-C7F8-4695-331E-8A5C19CD9E85}"/>
              </a:ext>
            </a:extLst>
          </p:cNvPr>
          <p:cNvPicPr>
            <a:picLocks noChangeAspect="1"/>
          </p:cNvPicPr>
          <p:nvPr/>
        </p:nvPicPr>
        <p:blipFill>
          <a:blip r:embed="rId3"/>
          <a:stretch>
            <a:fillRect/>
          </a:stretch>
        </p:blipFill>
        <p:spPr>
          <a:xfrm>
            <a:off x="501066" y="1151302"/>
            <a:ext cx="7689255" cy="541713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9" name="Picture 8">
            <a:extLst>
              <a:ext uri="{FF2B5EF4-FFF2-40B4-BE49-F238E27FC236}">
                <a16:creationId xmlns:a16="http://schemas.microsoft.com/office/drawing/2014/main" id="{24BA31B2-0ACE-144C-EE80-B8E339FAC4FF}"/>
              </a:ext>
            </a:extLst>
          </p:cNvPr>
          <p:cNvPicPr>
            <a:picLocks noChangeAspect="1"/>
          </p:cNvPicPr>
          <p:nvPr/>
        </p:nvPicPr>
        <p:blipFill>
          <a:blip r:embed="rId3"/>
          <a:stretch>
            <a:fillRect/>
          </a:stretch>
        </p:blipFill>
        <p:spPr>
          <a:xfrm>
            <a:off x="439504" y="1183154"/>
            <a:ext cx="7812380" cy="551255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678343" y="2826298"/>
            <a:ext cx="11340000" cy="700114"/>
          </a:xfrm>
          <a:prstGeom prst="rect">
            <a:avLst/>
          </a:prstGeom>
        </p:spPr>
        <p:txBody>
          <a:bodyPr anchor="ctr">
            <a:no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158886" y="95811"/>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9391E98E-974E-E257-5E9E-0B038934C734}"/>
              </a:ext>
            </a:extLst>
          </p:cNvPr>
          <p:cNvPicPr>
            <a:picLocks noChangeAspect="1"/>
          </p:cNvPicPr>
          <p:nvPr/>
        </p:nvPicPr>
        <p:blipFill>
          <a:blip r:embed="rId3"/>
          <a:stretch>
            <a:fillRect/>
          </a:stretch>
        </p:blipFill>
        <p:spPr>
          <a:xfrm>
            <a:off x="426952" y="926808"/>
            <a:ext cx="3918742" cy="3530866"/>
          </a:xfrm>
          <a:prstGeom prst="rect">
            <a:avLst/>
          </a:prstGeom>
        </p:spPr>
      </p:pic>
      <p:pic>
        <p:nvPicPr>
          <p:cNvPr id="10" name="Picture 9">
            <a:extLst>
              <a:ext uri="{FF2B5EF4-FFF2-40B4-BE49-F238E27FC236}">
                <a16:creationId xmlns:a16="http://schemas.microsoft.com/office/drawing/2014/main" id="{4DED3AFC-8ADE-073F-FD13-A516BFBF2B04}"/>
              </a:ext>
            </a:extLst>
          </p:cNvPr>
          <p:cNvPicPr>
            <a:picLocks noChangeAspect="1"/>
          </p:cNvPicPr>
          <p:nvPr/>
        </p:nvPicPr>
        <p:blipFill>
          <a:blip r:embed="rId4"/>
          <a:stretch>
            <a:fillRect/>
          </a:stretch>
        </p:blipFill>
        <p:spPr>
          <a:xfrm>
            <a:off x="4528457" y="161065"/>
            <a:ext cx="3200400" cy="4048213"/>
          </a:xfrm>
          <a:prstGeom prst="rect">
            <a:avLst/>
          </a:prstGeom>
        </p:spPr>
      </p:pic>
      <p:pic>
        <p:nvPicPr>
          <p:cNvPr id="12" name="Picture 11">
            <a:extLst>
              <a:ext uri="{FF2B5EF4-FFF2-40B4-BE49-F238E27FC236}">
                <a16:creationId xmlns:a16="http://schemas.microsoft.com/office/drawing/2014/main" id="{41C34BEE-2B1C-7E2A-F37D-C2659387AA16}"/>
              </a:ext>
            </a:extLst>
          </p:cNvPr>
          <p:cNvPicPr>
            <a:picLocks noChangeAspect="1"/>
          </p:cNvPicPr>
          <p:nvPr/>
        </p:nvPicPr>
        <p:blipFill>
          <a:blip r:embed="rId5"/>
          <a:stretch>
            <a:fillRect/>
          </a:stretch>
        </p:blipFill>
        <p:spPr>
          <a:xfrm>
            <a:off x="426952" y="4176672"/>
            <a:ext cx="4916666" cy="2459058"/>
          </a:xfrm>
          <a:prstGeom prst="rect">
            <a:avLst/>
          </a:prstGeom>
        </p:spPr>
      </p:pic>
      <p:pic>
        <p:nvPicPr>
          <p:cNvPr id="14" name="Picture 13">
            <a:extLst>
              <a:ext uri="{FF2B5EF4-FFF2-40B4-BE49-F238E27FC236}">
                <a16:creationId xmlns:a16="http://schemas.microsoft.com/office/drawing/2014/main" id="{7FDB9762-53E6-103F-95CF-1E582B1E8BF2}"/>
              </a:ext>
            </a:extLst>
          </p:cNvPr>
          <p:cNvPicPr>
            <a:picLocks noChangeAspect="1"/>
          </p:cNvPicPr>
          <p:nvPr/>
        </p:nvPicPr>
        <p:blipFill>
          <a:blip r:embed="rId6"/>
          <a:stretch>
            <a:fillRect/>
          </a:stretch>
        </p:blipFill>
        <p:spPr>
          <a:xfrm>
            <a:off x="4239985" y="4280911"/>
            <a:ext cx="4054186" cy="138191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0" y="0"/>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5F418DD3-156C-2947-1CFC-DE494F00CF8E}"/>
              </a:ext>
            </a:extLst>
          </p:cNvPr>
          <p:cNvPicPr>
            <a:picLocks noChangeAspect="1"/>
          </p:cNvPicPr>
          <p:nvPr/>
        </p:nvPicPr>
        <p:blipFill>
          <a:blip r:embed="rId3"/>
          <a:stretch>
            <a:fillRect/>
          </a:stretch>
        </p:blipFill>
        <p:spPr>
          <a:xfrm>
            <a:off x="74211" y="915203"/>
            <a:ext cx="2984588" cy="2366840"/>
          </a:xfrm>
          <a:prstGeom prst="rect">
            <a:avLst/>
          </a:prstGeom>
        </p:spPr>
      </p:pic>
      <p:pic>
        <p:nvPicPr>
          <p:cNvPr id="10" name="Picture 9">
            <a:extLst>
              <a:ext uri="{FF2B5EF4-FFF2-40B4-BE49-F238E27FC236}">
                <a16:creationId xmlns:a16="http://schemas.microsoft.com/office/drawing/2014/main" id="{8A863FD0-9EF7-803E-E4E4-69D317D73227}"/>
              </a:ext>
            </a:extLst>
          </p:cNvPr>
          <p:cNvPicPr>
            <a:picLocks noChangeAspect="1"/>
          </p:cNvPicPr>
          <p:nvPr/>
        </p:nvPicPr>
        <p:blipFill>
          <a:blip r:embed="rId4"/>
          <a:stretch>
            <a:fillRect/>
          </a:stretch>
        </p:blipFill>
        <p:spPr>
          <a:xfrm>
            <a:off x="5849266" y="3609334"/>
            <a:ext cx="6221073" cy="3248666"/>
          </a:xfrm>
          <a:prstGeom prst="rect">
            <a:avLst/>
          </a:prstGeom>
        </p:spPr>
      </p:pic>
      <p:pic>
        <p:nvPicPr>
          <p:cNvPr id="12" name="Picture 11">
            <a:extLst>
              <a:ext uri="{FF2B5EF4-FFF2-40B4-BE49-F238E27FC236}">
                <a16:creationId xmlns:a16="http://schemas.microsoft.com/office/drawing/2014/main" id="{8078BB83-1FEE-F717-805E-40E57EB255A0}"/>
              </a:ext>
            </a:extLst>
          </p:cNvPr>
          <p:cNvPicPr>
            <a:picLocks noChangeAspect="1"/>
          </p:cNvPicPr>
          <p:nvPr/>
        </p:nvPicPr>
        <p:blipFill>
          <a:blip r:embed="rId5"/>
          <a:stretch>
            <a:fillRect/>
          </a:stretch>
        </p:blipFill>
        <p:spPr>
          <a:xfrm>
            <a:off x="4158343" y="159559"/>
            <a:ext cx="5067300" cy="1971319"/>
          </a:xfrm>
          <a:prstGeom prst="rect">
            <a:avLst/>
          </a:prstGeom>
        </p:spPr>
      </p:pic>
      <p:pic>
        <p:nvPicPr>
          <p:cNvPr id="14" name="Picture 13">
            <a:extLst>
              <a:ext uri="{FF2B5EF4-FFF2-40B4-BE49-F238E27FC236}">
                <a16:creationId xmlns:a16="http://schemas.microsoft.com/office/drawing/2014/main" id="{2FECCE6D-8657-C9EE-C2FE-3F8BC2A06AEB}"/>
              </a:ext>
            </a:extLst>
          </p:cNvPr>
          <p:cNvPicPr>
            <a:picLocks noChangeAspect="1"/>
          </p:cNvPicPr>
          <p:nvPr/>
        </p:nvPicPr>
        <p:blipFill>
          <a:blip r:embed="rId6"/>
          <a:stretch>
            <a:fillRect/>
          </a:stretch>
        </p:blipFill>
        <p:spPr>
          <a:xfrm>
            <a:off x="477468" y="3930314"/>
            <a:ext cx="5173309" cy="2847208"/>
          </a:xfrm>
          <a:prstGeom prst="rect">
            <a:avLst/>
          </a:prstGeom>
        </p:spPr>
      </p:pic>
      <p:pic>
        <p:nvPicPr>
          <p:cNvPr id="16" name="Picture 15">
            <a:extLst>
              <a:ext uri="{FF2B5EF4-FFF2-40B4-BE49-F238E27FC236}">
                <a16:creationId xmlns:a16="http://schemas.microsoft.com/office/drawing/2014/main" id="{55EA0BD8-7A18-39EB-F948-604F50792A15}"/>
              </a:ext>
            </a:extLst>
          </p:cNvPr>
          <p:cNvPicPr>
            <a:picLocks noChangeAspect="1"/>
          </p:cNvPicPr>
          <p:nvPr/>
        </p:nvPicPr>
        <p:blipFill>
          <a:blip r:embed="rId7"/>
          <a:stretch>
            <a:fillRect/>
          </a:stretch>
        </p:blipFill>
        <p:spPr>
          <a:xfrm>
            <a:off x="3212018" y="2155174"/>
            <a:ext cx="2998282" cy="158571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58829" y="-102900"/>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0" y="128737"/>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D4B91B3A-0188-A5F1-AB1E-F80F3D612C32}"/>
              </a:ext>
            </a:extLst>
          </p:cNvPr>
          <p:cNvPicPr>
            <a:picLocks noChangeAspect="1"/>
          </p:cNvPicPr>
          <p:nvPr/>
        </p:nvPicPr>
        <p:blipFill>
          <a:blip r:embed="rId3"/>
          <a:stretch>
            <a:fillRect/>
          </a:stretch>
        </p:blipFill>
        <p:spPr>
          <a:xfrm>
            <a:off x="229059" y="3928195"/>
            <a:ext cx="6095999" cy="2801068"/>
          </a:xfrm>
          <a:prstGeom prst="rect">
            <a:avLst/>
          </a:prstGeom>
        </p:spPr>
      </p:pic>
      <p:pic>
        <p:nvPicPr>
          <p:cNvPr id="14" name="Picture 13">
            <a:extLst>
              <a:ext uri="{FF2B5EF4-FFF2-40B4-BE49-F238E27FC236}">
                <a16:creationId xmlns:a16="http://schemas.microsoft.com/office/drawing/2014/main" id="{79C53004-F099-3BBC-1903-F0DAC5CC99B6}"/>
              </a:ext>
            </a:extLst>
          </p:cNvPr>
          <p:cNvPicPr>
            <a:picLocks noChangeAspect="1"/>
          </p:cNvPicPr>
          <p:nvPr/>
        </p:nvPicPr>
        <p:blipFill>
          <a:blip r:embed="rId4"/>
          <a:stretch>
            <a:fillRect/>
          </a:stretch>
        </p:blipFill>
        <p:spPr>
          <a:xfrm>
            <a:off x="3661481" y="23961"/>
            <a:ext cx="7124450" cy="1097215"/>
          </a:xfrm>
          <a:prstGeom prst="rect">
            <a:avLst/>
          </a:prstGeom>
        </p:spPr>
      </p:pic>
      <p:pic>
        <p:nvPicPr>
          <p:cNvPr id="10" name="Picture 9">
            <a:extLst>
              <a:ext uri="{FF2B5EF4-FFF2-40B4-BE49-F238E27FC236}">
                <a16:creationId xmlns:a16="http://schemas.microsoft.com/office/drawing/2014/main" id="{6B6536B9-10C1-7773-7384-A7C0DDEBF20B}"/>
              </a:ext>
            </a:extLst>
          </p:cNvPr>
          <p:cNvPicPr>
            <a:picLocks noChangeAspect="1"/>
          </p:cNvPicPr>
          <p:nvPr/>
        </p:nvPicPr>
        <p:blipFill>
          <a:blip r:embed="rId5"/>
          <a:stretch>
            <a:fillRect/>
          </a:stretch>
        </p:blipFill>
        <p:spPr>
          <a:xfrm>
            <a:off x="97225" y="908112"/>
            <a:ext cx="6810593" cy="1622183"/>
          </a:xfrm>
          <a:prstGeom prst="rect">
            <a:avLst/>
          </a:prstGeom>
        </p:spPr>
      </p:pic>
      <p:pic>
        <p:nvPicPr>
          <p:cNvPr id="16" name="Picture 15">
            <a:extLst>
              <a:ext uri="{FF2B5EF4-FFF2-40B4-BE49-F238E27FC236}">
                <a16:creationId xmlns:a16="http://schemas.microsoft.com/office/drawing/2014/main" id="{1F17869B-C4B9-FC08-A389-356644B4A7E2}"/>
              </a:ext>
            </a:extLst>
          </p:cNvPr>
          <p:cNvPicPr>
            <a:picLocks noChangeAspect="1"/>
          </p:cNvPicPr>
          <p:nvPr/>
        </p:nvPicPr>
        <p:blipFill>
          <a:blip r:embed="rId6"/>
          <a:stretch>
            <a:fillRect/>
          </a:stretch>
        </p:blipFill>
        <p:spPr>
          <a:xfrm>
            <a:off x="6211591" y="2272145"/>
            <a:ext cx="3843110" cy="4015047"/>
          </a:xfrm>
          <a:prstGeom prst="rect">
            <a:avLst/>
          </a:prstGeom>
        </p:spPr>
      </p:pic>
      <p:pic>
        <p:nvPicPr>
          <p:cNvPr id="18" name="Picture 17">
            <a:extLst>
              <a:ext uri="{FF2B5EF4-FFF2-40B4-BE49-F238E27FC236}">
                <a16:creationId xmlns:a16="http://schemas.microsoft.com/office/drawing/2014/main" id="{77B8E9B2-8D68-56A6-266F-0C7598180869}"/>
              </a:ext>
            </a:extLst>
          </p:cNvPr>
          <p:cNvPicPr>
            <a:picLocks noChangeAspect="1"/>
          </p:cNvPicPr>
          <p:nvPr/>
        </p:nvPicPr>
        <p:blipFill>
          <a:blip r:embed="rId7"/>
          <a:stretch>
            <a:fillRect/>
          </a:stretch>
        </p:blipFill>
        <p:spPr>
          <a:xfrm>
            <a:off x="3850781" y="2552118"/>
            <a:ext cx="2553434" cy="225829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VOIS_AICTE_Oct2025_MajorProject_YourName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588</TotalTime>
  <Words>386</Words>
  <Application>Microsoft Office PowerPoint</Application>
  <PresentationFormat>Widescreen</PresentationFormat>
  <Paragraphs>46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 </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Raghavendra Rao Kulkarni</cp:lastModifiedBy>
  <cp:revision>117</cp:revision>
  <dcterms:created xsi:type="dcterms:W3CDTF">2021-07-11T13:13:15Z</dcterms:created>
  <dcterms:modified xsi:type="dcterms:W3CDTF">2025-10-20T09:48:05Z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