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DF907-CA59-4E35-A841-78347DFF7239}" v="57" dt="2020-01-31T21:25:31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5C108-B76F-4E74-ABA7-D5E086F53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Ggj2020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E7BB0C-B76B-43E7-857E-221AA0FA6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12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50C27-F9D1-4035-8491-B1B88747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37569-5EFC-4AB8-95F3-D6826C3F3448}"/>
              </a:ext>
            </a:extLst>
          </p:cNvPr>
          <p:cNvSpPr/>
          <p:nvPr/>
        </p:nvSpPr>
        <p:spPr>
          <a:xfrm>
            <a:off x="1524000" y="2149642"/>
            <a:ext cx="8093242" cy="4323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2D03F-9E44-4B4F-801C-EC657A936C6F}"/>
              </a:ext>
            </a:extLst>
          </p:cNvPr>
          <p:cNvSpPr/>
          <p:nvPr/>
        </p:nvSpPr>
        <p:spPr>
          <a:xfrm>
            <a:off x="1524000" y="2149640"/>
            <a:ext cx="3892419" cy="2161674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Zone 1</a:t>
            </a:r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360CDD5C-70AC-4A2C-AA48-C7DA42597F41}"/>
              </a:ext>
            </a:extLst>
          </p:cNvPr>
          <p:cNvSpPr/>
          <p:nvPr/>
        </p:nvSpPr>
        <p:spPr>
          <a:xfrm>
            <a:off x="4559867" y="3383931"/>
            <a:ext cx="1854767" cy="185476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rganigramme : Connecteur 6">
            <a:extLst>
              <a:ext uri="{FF2B5EF4-FFF2-40B4-BE49-F238E27FC236}">
                <a16:creationId xmlns:a16="http://schemas.microsoft.com/office/drawing/2014/main" id="{36FFB757-9D4A-4699-B704-F482B73755B0}"/>
              </a:ext>
            </a:extLst>
          </p:cNvPr>
          <p:cNvSpPr/>
          <p:nvPr/>
        </p:nvSpPr>
        <p:spPr>
          <a:xfrm>
            <a:off x="5767137" y="3738095"/>
            <a:ext cx="296779" cy="29677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rganigramme : Connecteur 7">
            <a:extLst>
              <a:ext uri="{FF2B5EF4-FFF2-40B4-BE49-F238E27FC236}">
                <a16:creationId xmlns:a16="http://schemas.microsoft.com/office/drawing/2014/main" id="{ADFEDC6C-8393-4806-B323-FD94870C2B52}"/>
              </a:ext>
            </a:extLst>
          </p:cNvPr>
          <p:cNvSpPr/>
          <p:nvPr/>
        </p:nvSpPr>
        <p:spPr>
          <a:xfrm>
            <a:off x="4906570" y="3777141"/>
            <a:ext cx="296779" cy="29677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C99BDA8D-B85A-4FD4-82AD-A7838B082165}"/>
              </a:ext>
            </a:extLst>
          </p:cNvPr>
          <p:cNvSpPr/>
          <p:nvPr/>
        </p:nvSpPr>
        <p:spPr>
          <a:xfrm>
            <a:off x="5799221" y="4576831"/>
            <a:ext cx="296779" cy="29677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999998A5-8250-4983-BEF9-38286D0FDA18}"/>
              </a:ext>
            </a:extLst>
          </p:cNvPr>
          <p:cNvSpPr/>
          <p:nvPr/>
        </p:nvSpPr>
        <p:spPr>
          <a:xfrm>
            <a:off x="4921764" y="4656910"/>
            <a:ext cx="296779" cy="296779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95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C8F55-C8C7-49CF-9B96-A1B8886B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Keypoints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D9FB06-3D03-471F-AE1C-5BE75C53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192264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Topdown</a:t>
            </a:r>
            <a:endParaRPr lang="fr-FR" dirty="0"/>
          </a:p>
          <a:p>
            <a:r>
              <a:rPr lang="fr-FR" dirty="0"/>
              <a:t>3D</a:t>
            </a:r>
          </a:p>
          <a:p>
            <a:r>
              <a:rPr lang="fr-FR" dirty="0"/>
              <a:t>Local</a:t>
            </a:r>
          </a:p>
          <a:p>
            <a:r>
              <a:rPr lang="fr-FR" dirty="0"/>
              <a:t>Coopératif 1-2</a:t>
            </a:r>
          </a:p>
          <a:p>
            <a:r>
              <a:rPr lang="fr-FR" dirty="0"/>
              <a:t>Déplacement joueur</a:t>
            </a:r>
          </a:p>
          <a:p>
            <a:r>
              <a:rPr lang="fr-FR" dirty="0" err="1"/>
              <a:t>Navmesh</a:t>
            </a:r>
            <a:r>
              <a:rPr lang="fr-FR" dirty="0"/>
              <a:t> monstre</a:t>
            </a:r>
          </a:p>
          <a:p>
            <a:r>
              <a:rPr lang="fr-FR" dirty="0"/>
              <a:t>Zone de réparation tourelle</a:t>
            </a:r>
          </a:p>
          <a:p>
            <a:r>
              <a:rPr lang="fr-FR" dirty="0" err="1"/>
              <a:t>Targeting</a:t>
            </a:r>
            <a:r>
              <a:rPr lang="fr-FR" dirty="0"/>
              <a:t> tourelle</a:t>
            </a:r>
          </a:p>
          <a:p>
            <a:r>
              <a:rPr lang="fr-FR" dirty="0"/>
              <a:t>Bar de vie</a:t>
            </a:r>
          </a:p>
          <a:p>
            <a:r>
              <a:rPr lang="fr-FR" dirty="0"/>
              <a:t>Input type QTE pour la réparation</a:t>
            </a:r>
          </a:p>
          <a:p>
            <a:r>
              <a:rPr lang="fr-FR" dirty="0"/>
              <a:t>Score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7611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D3DA36E25A44B89E4435B3067765E" ma:contentTypeVersion="5" ma:contentTypeDescription="Crée un document." ma:contentTypeScope="" ma:versionID="69508d81899a68e091058634d5335196">
  <xsd:schema xmlns:xsd="http://www.w3.org/2001/XMLSchema" xmlns:xs="http://www.w3.org/2001/XMLSchema" xmlns:p="http://schemas.microsoft.com/office/2006/metadata/properties" xmlns:ns3="8f03cbea-b70f-49fc-a761-d5a495b66d88" xmlns:ns4="101c5d99-9b65-4ae9-97cd-ab8483d4cae2" targetNamespace="http://schemas.microsoft.com/office/2006/metadata/properties" ma:root="true" ma:fieldsID="8f805f82d74f39a16e840f2f828d5db8" ns3:_="" ns4:_="">
    <xsd:import namespace="8f03cbea-b70f-49fc-a761-d5a495b66d88"/>
    <xsd:import namespace="101c5d99-9b65-4ae9-97cd-ab8483d4ca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3cbea-b70f-49fc-a761-d5a495b66d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c5d99-9b65-4ae9-97cd-ab8483d4ca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63C59-445B-4470-BFF8-F56AD59B3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03cbea-b70f-49fc-a761-d5a495b66d88"/>
    <ds:schemaRef ds:uri="101c5d99-9b65-4ae9-97cd-ab8483d4ca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2263B6-6CD1-419A-A77C-9724A3B7A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696FF7-4153-4D79-BD90-9B6AA4C3F6DE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101c5d99-9b65-4ae9-97cd-ab8483d4cae2"/>
    <ds:schemaRef ds:uri="http://schemas.microsoft.com/office/infopath/2007/PartnerControls"/>
    <ds:schemaRef ds:uri="8f03cbea-b70f-49fc-a761-d5a495b66d88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30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Ggj2020</vt:lpstr>
      <vt:lpstr>Map</vt:lpstr>
      <vt:lpstr>Keypoints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Constanty</dc:creator>
  <cp:lastModifiedBy>nicolas constanty</cp:lastModifiedBy>
  <cp:revision>2</cp:revision>
  <dcterms:created xsi:type="dcterms:W3CDTF">2020-01-31T21:00:32Z</dcterms:created>
  <dcterms:modified xsi:type="dcterms:W3CDTF">2020-01-31T21:27:43Z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0x0101005E4D3DA36E25A44B89E4435B3067765E</vt:lpwstr>
  </property>
</Properties>
</file>