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64" r:id="rId2"/>
    <p:sldId id="260" r:id="rId3"/>
    <p:sldId id="261" r:id="rId4"/>
    <p:sldId id="263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4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5F4B2-BC14-4D97-8F5F-766321975053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5356-353A-49C0-B3BE-E39968C2DB4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mtClean="0"/>
              <a:t>degradado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B5356-353A-49C0-B3BE-E39968C2DB4A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8F6E16-4CA0-4C69-A8C2-A02984923FA0}" type="datetimeFigureOut">
              <a:rPr lang="es-MX" smtClean="0"/>
              <a:pPr/>
              <a:t>17/12/2021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94632B-1917-4885-96A1-0F03E28FACC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428596" y="142852"/>
            <a:ext cx="5857884" cy="1143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s-MX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INTERPRETE EN LENGUA DE SEÑAS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141412" cy="137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714348" y="2214554"/>
            <a:ext cx="8077200" cy="2786082"/>
          </a:xfrm>
          <a:prstGeom prst="rect">
            <a:avLst/>
          </a:prstGeom>
        </p:spPr>
        <p:txBody>
          <a:bodyPr vert="horz" lIns="91440" rIns="45720" rtlCol="0" anchor="ctr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Formación Académica</a:t>
            </a:r>
            <a:b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Experiencia Laboral</a:t>
            </a: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Evidencias</a:t>
            </a: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MX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2 Subtítulo"/>
          <p:cNvSpPr txBox="1">
            <a:spLocks/>
          </p:cNvSpPr>
          <p:nvPr/>
        </p:nvSpPr>
        <p:spPr>
          <a:xfrm>
            <a:off x="1285852" y="1357298"/>
            <a:ext cx="4643438" cy="285752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arias_belen@yahoo.com.mx</a:t>
            </a: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0034" y="5715016"/>
            <a:ext cx="2000264" cy="7858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Pasiones</a:t>
            </a:r>
          </a:p>
          <a:p>
            <a:pPr algn="ctr"/>
            <a:endParaRPr lang="es-MX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786050" y="5715016"/>
            <a:ext cx="2571768" cy="7858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Planes y sueños</a:t>
            </a:r>
          </a:p>
          <a:p>
            <a:pPr algn="ctr"/>
            <a:endParaRPr lang="es-MX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643570" y="5715016"/>
            <a:ext cx="3071802" cy="7858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Como me veo en 10 años </a:t>
            </a:r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Formación Académica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7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62560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s-MX" dirty="0" smtClean="0">
                <a:solidFill>
                  <a:schemeClr val="bg1"/>
                </a:solidFill>
              </a:rPr>
              <a:t>Lengua de Señas Mexicana Escuela Particular			2004</a:t>
            </a:r>
          </a:p>
          <a:p>
            <a:pPr>
              <a:buNone/>
            </a:pPr>
            <a:r>
              <a:rPr lang="es-MX" dirty="0" smtClean="0">
                <a:solidFill>
                  <a:schemeClr val="bg1"/>
                </a:solidFill>
              </a:rPr>
              <a:t>	- ¡EXPRESIÓN TOTAL! - PRECISIÓN Y EXCELENCIA</a:t>
            </a:r>
          </a:p>
          <a:p>
            <a:pPr>
              <a:buNone/>
            </a:pPr>
            <a:r>
              <a:rPr lang="es-MX" dirty="0" smtClean="0">
                <a:solidFill>
                  <a:schemeClr val="bg1"/>
                </a:solidFill>
              </a:rPr>
              <a:t>	Nivel Básico e Intermedio</a:t>
            </a: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*Reconocimiento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dirty="0" smtClean="0">
                <a:solidFill>
                  <a:schemeClr val="bg1"/>
                </a:solidFill>
              </a:rPr>
              <a:t> </a:t>
            </a:r>
          </a:p>
          <a:p>
            <a:pPr>
              <a:buFont typeface="Wingdings" pitchFamily="2" charset="2"/>
              <a:buChar char="q"/>
            </a:pPr>
            <a:r>
              <a:rPr lang="es-MX" dirty="0" smtClean="0">
                <a:solidFill>
                  <a:schemeClr val="bg1"/>
                </a:solidFill>
              </a:rPr>
              <a:t>Curso Intermedio a la Lengua de Señas Mexicana (Actualización)	2018</a:t>
            </a:r>
          </a:p>
          <a:p>
            <a:pPr>
              <a:buNone/>
            </a:pPr>
            <a:r>
              <a:rPr lang="es-MX" dirty="0" smtClean="0">
                <a:solidFill>
                  <a:schemeClr val="bg1"/>
                </a:solidFill>
              </a:rPr>
              <a:t>	CENTRO DE DESARROLLO COMUNITARIO XOCHIMILCO </a:t>
            </a: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*Constancia de Termino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 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MX" i="1" dirty="0" smtClean="0">
                <a:solidFill>
                  <a:schemeClr val="bg1"/>
                </a:solidFill>
              </a:rPr>
              <a:t>Instituto de las Personas con Discapacidad de la Ciudad de México	2019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curso: Ajustes razonables en la atención de personas con discapacidad psicosocial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*Constancia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MX" i="1" dirty="0" smtClean="0">
                <a:solidFill>
                  <a:schemeClr val="bg1"/>
                </a:solidFill>
              </a:rPr>
              <a:t>Instituto de las Personas con Discapacidad de la Ciudad de México	2019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Taller apoyo al facilitador Personas </a:t>
            </a:r>
            <a:r>
              <a:rPr lang="es-MX" i="1" dirty="0" err="1" smtClean="0">
                <a:solidFill>
                  <a:schemeClr val="bg1"/>
                </a:solidFill>
              </a:rPr>
              <a:t>Sordociegas</a:t>
            </a:r>
            <a:r>
              <a:rPr lang="es-MX" i="1" dirty="0" smtClean="0">
                <a:solidFill>
                  <a:schemeClr val="bg1"/>
                </a:solidFill>
              </a:rPr>
              <a:t>	</a:t>
            </a:r>
            <a:endParaRPr lang="es-MX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MX" i="1" dirty="0" smtClean="0">
                <a:solidFill>
                  <a:schemeClr val="bg1"/>
                </a:solidFill>
              </a:rPr>
              <a:t>	*Constancia</a:t>
            </a:r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285720" y="3214686"/>
            <a:ext cx="8358246" cy="1643074"/>
            <a:chOff x="285720" y="4857760"/>
            <a:chExt cx="8358246" cy="1643074"/>
          </a:xfrm>
        </p:grpSpPr>
        <p:sp>
          <p:nvSpPr>
            <p:cNvPr id="10" name="9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1" name="10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2" name="11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Experiencia Laboral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00034" y="192880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s-MX" b="1" dirty="0" smtClean="0">
                <a:solidFill>
                  <a:schemeClr val="bg1"/>
                </a:solidFill>
              </a:rPr>
              <a:t>CSTAC:</a:t>
            </a:r>
            <a:r>
              <a:rPr lang="es-MX" dirty="0" smtClean="0">
                <a:solidFill>
                  <a:schemeClr val="bg1"/>
                </a:solidFill>
              </a:rPr>
              <a:t> Compartiendo Saberes y Transformando Realidades A. C.	 	2013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Interpretación del  Taller: “Aplicación de Uñas de Acrílico para jóvenes Sordas”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i="1" u="sng" dirty="0" smtClean="0">
                <a:solidFill>
                  <a:schemeClr val="bg1"/>
                </a:solidFill>
              </a:rPr>
              <a:t> </a:t>
            </a:r>
            <a:r>
              <a:rPr lang="es-MX" b="1" i="1" dirty="0" smtClean="0">
                <a:solidFill>
                  <a:schemeClr val="bg1"/>
                </a:solidFill>
              </a:rPr>
              <a:t>Constancia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	</a:t>
            </a:r>
          </a:p>
          <a:p>
            <a:pPr>
              <a:buFont typeface="Wingdings" pitchFamily="2" charset="2"/>
              <a:buChar char="ü"/>
            </a:pPr>
            <a:r>
              <a:rPr lang="es-MX" b="1" dirty="0" smtClean="0">
                <a:solidFill>
                  <a:schemeClr val="bg1"/>
                </a:solidFill>
              </a:rPr>
              <a:t>PILARES</a:t>
            </a:r>
            <a:r>
              <a:rPr lang="es-MX" dirty="0" smtClean="0">
                <a:solidFill>
                  <a:schemeClr val="bg1"/>
                </a:solidFill>
              </a:rPr>
              <a:t>: Puntos de Innovación, Libertad, Arte, Educación y Saberes. 	2019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Tallerista e Interprete  de la Subdirección de diversidad Sexual y Funcional. 	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 </a:t>
            </a:r>
          </a:p>
          <a:p>
            <a:pPr>
              <a:buFont typeface="Wingdings" pitchFamily="2" charset="2"/>
              <a:buChar char="ü"/>
            </a:pPr>
            <a:r>
              <a:rPr lang="es-MX" b="1" dirty="0" smtClean="0">
                <a:solidFill>
                  <a:schemeClr val="bg1"/>
                </a:solidFill>
              </a:rPr>
              <a:t>SECTI: </a:t>
            </a:r>
            <a:r>
              <a:rPr lang="es-MX" dirty="0" smtClean="0">
                <a:solidFill>
                  <a:schemeClr val="bg1"/>
                </a:solidFill>
              </a:rPr>
              <a:t>Secretaría de Educación, Ciencia y Tecnología			 2019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  e Innovación a través de la Subsecretaria de Educación y la Dirección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 General de Desarrollo Institucional Participación en la  Interpretación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 en dos mesas de expertos para el diseño del “Modelo de intervención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 para niñas, niños y adolescentes en vulnerabilidad escolar de la Ciudad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 de México”  </a:t>
            </a:r>
            <a:r>
              <a:rPr lang="es-MX" b="1" i="1" dirty="0" smtClean="0">
                <a:solidFill>
                  <a:schemeClr val="bg1"/>
                </a:solidFill>
              </a:rPr>
              <a:t>Reconocimiento</a:t>
            </a:r>
          </a:p>
          <a:p>
            <a:pPr>
              <a:buFont typeface="Wingdings" pitchFamily="2" charset="2"/>
              <a:buChar char="ü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MX" b="1" dirty="0" smtClean="0">
                <a:solidFill>
                  <a:schemeClr val="bg1"/>
                </a:solidFill>
              </a:rPr>
              <a:t>TECNM: </a:t>
            </a:r>
            <a:r>
              <a:rPr lang="es-MX" dirty="0" smtClean="0">
                <a:solidFill>
                  <a:schemeClr val="bg1"/>
                </a:solidFill>
              </a:rPr>
              <a:t>Tecnológico Nacional de México Campus Iztapalapa II: 		2020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   Interprete en tres materias	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285720" y="3214686"/>
            <a:ext cx="8358246" cy="1643074"/>
            <a:chOff x="285720" y="4857760"/>
            <a:chExt cx="8358246" cy="1643074"/>
          </a:xfrm>
        </p:grpSpPr>
        <p:sp>
          <p:nvSpPr>
            <p:cNvPr id="8" name="7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9" name="8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Evidencias</a:t>
            </a:r>
            <a:endParaRPr lang="es-MX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5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Marco"/>
          <p:cNvSpPr/>
          <p:nvPr/>
        </p:nvSpPr>
        <p:spPr>
          <a:xfrm>
            <a:off x="857224" y="4214818"/>
            <a:ext cx="2000264" cy="17145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8 Marco"/>
          <p:cNvSpPr/>
          <p:nvPr/>
        </p:nvSpPr>
        <p:spPr>
          <a:xfrm>
            <a:off x="3786182" y="2000240"/>
            <a:ext cx="2000264" cy="17145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9 Marco"/>
          <p:cNvSpPr/>
          <p:nvPr/>
        </p:nvSpPr>
        <p:spPr>
          <a:xfrm>
            <a:off x="6000760" y="4286256"/>
            <a:ext cx="2000264" cy="17145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3" name="19 Grupo"/>
          <p:cNvGrpSpPr/>
          <p:nvPr/>
        </p:nvGrpSpPr>
        <p:grpSpPr>
          <a:xfrm>
            <a:off x="285720" y="3214686"/>
            <a:ext cx="8358246" cy="1643074"/>
            <a:chOff x="285720" y="4857760"/>
            <a:chExt cx="8358246" cy="1643074"/>
          </a:xfrm>
        </p:grpSpPr>
        <p:sp>
          <p:nvSpPr>
            <p:cNvPr id="16" name="15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8" name="17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0070C0"/>
                </a:solidFill>
              </a:rPr>
              <a:t>PASIONES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857364"/>
            <a:ext cx="8229600" cy="4625609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Siempre trato de aprender cosas nuevas todo el tiempo, de manera presencial.</a:t>
            </a:r>
          </a:p>
          <a:p>
            <a:pPr>
              <a:buFont typeface="Courier New" pitchFamily="49" charset="0"/>
              <a:buChar char="o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Me gusta conocer gente nueva y su historia.</a:t>
            </a:r>
          </a:p>
          <a:p>
            <a:pPr>
              <a:buFont typeface="Courier New" pitchFamily="49" charset="0"/>
              <a:buChar char="o"/>
            </a:pPr>
            <a:endParaRPr lang="es-MX" dirty="0" smtClean="0">
              <a:solidFill>
                <a:schemeClr val="bg1"/>
              </a:solidFill>
            </a:endParaRPr>
          </a:p>
          <a:p>
            <a:pPr>
              <a:buFont typeface="Courier New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Me encantan las manualidades.</a:t>
            </a:r>
            <a:r>
              <a:rPr lang="es-MX" dirty="0" smtClean="0"/>
              <a:t> las</a:t>
            </a:r>
          </a:p>
          <a:p>
            <a:endParaRPr lang="es-MX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5 Grupo"/>
          <p:cNvGrpSpPr/>
          <p:nvPr/>
        </p:nvGrpSpPr>
        <p:grpSpPr>
          <a:xfrm>
            <a:off x="357158" y="2643182"/>
            <a:ext cx="8358246" cy="1643074"/>
            <a:chOff x="285720" y="4857760"/>
            <a:chExt cx="8358246" cy="1643074"/>
          </a:xfrm>
        </p:grpSpPr>
        <p:sp>
          <p:nvSpPr>
            <p:cNvPr id="7" name="6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8" name="7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0070C0"/>
                </a:solidFill>
              </a:rPr>
              <a:t>PLANES Y SUEÑOS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4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2 Marcador de contenido"/>
          <p:cNvSpPr txBox="1">
            <a:spLocks/>
          </p:cNvSpPr>
          <p:nvPr/>
        </p:nvSpPr>
        <p:spPr>
          <a:xfrm>
            <a:off x="285720" y="1857364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lang="es-MX" sz="3200" dirty="0">
              <a:solidFill>
                <a:schemeClr val="bg1"/>
              </a:solidFill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Anhelo</a:t>
            </a:r>
            <a:r>
              <a:rPr kumimoji="0" lang="es-MX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aprender ha crear paginas web</a:t>
            </a: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Deseo</a:t>
            </a:r>
            <a:r>
              <a:rPr kumimoji="0" lang="es-MX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aprender a hacer aplicaciones para celular</a:t>
            </a: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285720" y="3071810"/>
            <a:ext cx="8358246" cy="1643074"/>
            <a:chOff x="285720" y="4857760"/>
            <a:chExt cx="8358246" cy="1643074"/>
          </a:xfrm>
        </p:grpSpPr>
        <p:sp>
          <p:nvSpPr>
            <p:cNvPr id="8" name="7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9" name="8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rgbClr val="0070C0"/>
                </a:solidFill>
              </a:rPr>
              <a:t>DENTRO DE 10 AÑOS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85720" y="1857364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es-MX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lang="es-MX" sz="3200" dirty="0">
              <a:solidFill>
                <a:schemeClr val="bg1"/>
              </a:solidFill>
            </a:endParaRP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</a:t>
            </a:r>
            <a:r>
              <a:rPr kumimoji="0" lang="es-MX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visualizo trabajando, creando paginas web y elaborando aplicaciones para celular </a:t>
            </a: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57158" y="171448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285720" y="2857496"/>
            <a:ext cx="8358246" cy="1643074"/>
            <a:chOff x="285720" y="4857760"/>
            <a:chExt cx="8358246" cy="1643074"/>
          </a:xfrm>
        </p:grpSpPr>
        <p:sp>
          <p:nvSpPr>
            <p:cNvPr id="8" name="7 Rectángulo"/>
            <p:cNvSpPr/>
            <p:nvPr/>
          </p:nvSpPr>
          <p:spPr>
            <a:xfrm>
              <a:off x="1357290" y="4929198"/>
              <a:ext cx="65008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96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noFill/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L      B</a:t>
              </a:r>
              <a:endParaRPr lang="es-ES" sz="9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noFill/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9" name="8 Flecha curvada hacia la derecha"/>
            <p:cNvSpPr/>
            <p:nvPr/>
          </p:nvSpPr>
          <p:spPr>
            <a:xfrm rot="16200000" flipV="1">
              <a:off x="4375544" y="5268530"/>
              <a:ext cx="428628" cy="1464477"/>
            </a:xfrm>
            <a:prstGeom prst="curvedRightArrow">
              <a:avLst>
                <a:gd name="adj1" fmla="val 20010"/>
                <a:gd name="adj2" fmla="val 69850"/>
                <a:gd name="adj3" fmla="val 25000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Paralelogramo"/>
            <p:cNvSpPr/>
            <p:nvPr/>
          </p:nvSpPr>
          <p:spPr>
            <a:xfrm>
              <a:off x="285720" y="4857760"/>
              <a:ext cx="8358246" cy="1643074"/>
            </a:xfrm>
            <a:prstGeom prst="parallelogram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97</TotalTime>
  <Words>118</Words>
  <Application>Microsoft Office PowerPoint</Application>
  <PresentationFormat>Presentación en pantalla (4:3)</PresentationFormat>
  <Paragraphs>67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Diapositiva 1</vt:lpstr>
      <vt:lpstr>Formación Académica</vt:lpstr>
      <vt:lpstr>Experiencia Laboral</vt:lpstr>
      <vt:lpstr>Evidencias</vt:lpstr>
      <vt:lpstr>PASIONES</vt:lpstr>
      <vt:lpstr>PLANES Y SUEÑOS</vt:lpstr>
      <vt:lpstr>DENTRO DE 10 AÑOS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Carrusel  3 cuadros formacion academica experiencia laboral evidencias</dc:title>
  <dc:creator>esther</dc:creator>
  <cp:lastModifiedBy>esther</cp:lastModifiedBy>
  <cp:revision>15</cp:revision>
  <dcterms:created xsi:type="dcterms:W3CDTF">2021-10-30T00:56:29Z</dcterms:created>
  <dcterms:modified xsi:type="dcterms:W3CDTF">2021-12-18T00:30:02Z</dcterms:modified>
</cp:coreProperties>
</file>