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9339" y="308344"/>
            <a:ext cx="240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</a:t>
            </a:r>
            <a:r>
              <a:rPr lang="en-US" sz="2400" b="1" dirty="0" smtClean="0"/>
              <a:t> </a:t>
            </a:r>
            <a:r>
              <a:rPr lang="en-US" sz="2400" b="1" dirty="0" smtClean="0"/>
              <a:t>Diagram :</a:t>
            </a:r>
            <a:endParaRPr lang="en-US" sz="24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6930"/>
            <a:ext cx="4484915" cy="3338623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5554"/>
            <a:ext cx="4904509" cy="236042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4915" y="677894"/>
            <a:ext cx="4659085" cy="35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8982" y="4203439"/>
            <a:ext cx="4475018" cy="2321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100" b="1" dirty="0" smtClean="0"/>
              <a:t>Block/Flow Diagram 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46667" y="1879599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Loaded truck</a:t>
            </a:r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044268" y="3420533"/>
            <a:ext cx="1540934" cy="21082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 will Verify the initial count with final count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7044268" y="1722966"/>
            <a:ext cx="1540934" cy="12022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data from sensor using controller</a:t>
            </a:r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2954867" y="1210734"/>
            <a:ext cx="1540934" cy="20404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Enter truck </a:t>
            </a:r>
            <a:r>
              <a:rPr lang="en-IN" dirty="0" smtClean="0"/>
              <a:t>no. </a:t>
            </a:r>
            <a:r>
              <a:rPr lang="en-IN" dirty="0" smtClean="0"/>
              <a:t>and initial </a:t>
            </a:r>
            <a:r>
              <a:rPr lang="en-IN" dirty="0" smtClean="0"/>
              <a:t>manual sack </a:t>
            </a:r>
            <a:r>
              <a:rPr lang="en-IN" dirty="0" smtClean="0"/>
              <a:t>count through</a:t>
            </a:r>
          </a:p>
          <a:p>
            <a:pPr algn="ctr"/>
            <a:r>
              <a:rPr lang="en-IN" dirty="0" smtClean="0"/>
              <a:t>keyboard</a:t>
            </a:r>
          </a:p>
          <a:p>
            <a:pPr algn="ctr"/>
            <a:endParaRPr lang="en-IN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936068" y="1198033"/>
            <a:ext cx="1540934" cy="206586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Scanning  of cement sacks from top using ultra sonic sensors array</a:t>
            </a:r>
            <a:endParaRPr lang="en-IN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2793999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130801" y="5520263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module</a:t>
            </a:r>
            <a:endParaRPr lang="en-IN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02735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>
            <a:off x="2387601" y="2324099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53470" y="2311398"/>
            <a:ext cx="4825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2" y="2294465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97803" y="2910415"/>
            <a:ext cx="0" cy="55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1" y="5968998"/>
            <a:ext cx="5841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4309532" y="5964763"/>
            <a:ext cx="821269" cy="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1736" y="5960529"/>
            <a:ext cx="1244597" cy="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07869" y="5528733"/>
            <a:ext cx="8464" cy="45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Block/Flow Diagram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ALHAD MANURE</dc:creator>
  <cp:lastModifiedBy>ALHAD MANURE</cp:lastModifiedBy>
  <cp:revision>3</cp:revision>
  <dcterms:created xsi:type="dcterms:W3CDTF">2019-03-12T15:01:11Z</dcterms:created>
  <dcterms:modified xsi:type="dcterms:W3CDTF">2019-03-12T17:21:25Z</dcterms:modified>
</cp:coreProperties>
</file>