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B73B3-D06D-4544-B4FF-FCEB09EEA1B1}" type="datetimeFigureOut">
              <a:rPr lang="en-US" smtClean="0"/>
              <a:t>12-Mar-19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3BAF6-190A-45A3-9AD9-8C4E7DB09EC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29339" y="308344"/>
            <a:ext cx="24029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View</a:t>
            </a:r>
            <a:r>
              <a:rPr lang="en-US" sz="2400" b="1" dirty="0" smtClean="0"/>
              <a:t> </a:t>
            </a:r>
            <a:r>
              <a:rPr lang="en-US" sz="2400" b="1" dirty="0" smtClean="0"/>
              <a:t>Diagram :</a:t>
            </a:r>
            <a:endParaRPr lang="en-US" sz="2400" b="1" dirty="0"/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56930"/>
            <a:ext cx="4484915" cy="3338623"/>
          </a:xfrm>
          <a:prstGeom prst="rect">
            <a:avLst/>
          </a:prstGeom>
        </p:spPr>
      </p:pic>
      <p:pic>
        <p:nvPicPr>
          <p:cNvPr id="6" name="Picture 5" descr="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95554"/>
            <a:ext cx="4904509" cy="236042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84915" y="677894"/>
            <a:ext cx="4659085" cy="3525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68982" y="4203439"/>
            <a:ext cx="4475018" cy="2321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3100" b="1" dirty="0" smtClean="0"/>
              <a:t>Block/Flow Diagram :</a:t>
            </a:r>
            <a:r>
              <a:rPr lang="en-IN" dirty="0" smtClean="0"/>
              <a:t/>
            </a:r>
            <a:br>
              <a:rPr lang="en-IN" dirty="0" smtClean="0"/>
            </a:br>
            <a:endParaRPr lang="en-US" dirty="0"/>
          </a:p>
        </p:txBody>
      </p:sp>
      <p:sp>
        <p:nvSpPr>
          <p:cNvPr id="5" name="Round Diagonal Corner Rectangle 4"/>
          <p:cNvSpPr/>
          <p:nvPr/>
        </p:nvSpPr>
        <p:spPr>
          <a:xfrm>
            <a:off x="846667" y="1879599"/>
            <a:ext cx="1540934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Loaded truck</a:t>
            </a:r>
            <a:endParaRPr lang="en-IN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7044268" y="3420533"/>
            <a:ext cx="1540934" cy="21082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Controller will Verify the initial count with final count</a:t>
            </a:r>
            <a:endParaRPr lang="en-IN" dirty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7044268" y="1722966"/>
            <a:ext cx="1540934" cy="120226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Process the data from sensor using controller</a:t>
            </a:r>
            <a:endParaRPr lang="en-IN" dirty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2954867" y="1210734"/>
            <a:ext cx="1540934" cy="2040466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r>
              <a:rPr lang="en-IN" dirty="0" smtClean="0"/>
              <a:t>Enter truck </a:t>
            </a:r>
            <a:r>
              <a:rPr lang="en-IN" dirty="0" smtClean="0"/>
              <a:t>no. </a:t>
            </a:r>
            <a:r>
              <a:rPr lang="en-IN" dirty="0" smtClean="0"/>
              <a:t>and initial </a:t>
            </a:r>
            <a:r>
              <a:rPr lang="en-IN" dirty="0" smtClean="0"/>
              <a:t>manual sack </a:t>
            </a:r>
            <a:r>
              <a:rPr lang="en-IN" dirty="0" smtClean="0"/>
              <a:t>count through</a:t>
            </a:r>
          </a:p>
          <a:p>
            <a:pPr algn="ctr"/>
            <a:r>
              <a:rPr lang="en-IN" dirty="0" smtClean="0"/>
              <a:t>keyboard</a:t>
            </a:r>
          </a:p>
          <a:p>
            <a:pPr algn="ctr"/>
            <a:endParaRPr lang="en-IN" dirty="0"/>
          </a:p>
        </p:txBody>
      </p:sp>
      <p:sp>
        <p:nvSpPr>
          <p:cNvPr id="9" name="Round Diagonal Corner Rectangle 8"/>
          <p:cNvSpPr/>
          <p:nvPr/>
        </p:nvSpPr>
        <p:spPr>
          <a:xfrm>
            <a:off x="4936068" y="1198033"/>
            <a:ext cx="1540934" cy="2065868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Scanning  of cement sacks from top using ultra sonic sensors array</a:t>
            </a:r>
            <a:endParaRPr lang="en-IN" dirty="0"/>
          </a:p>
        </p:txBody>
      </p:sp>
      <p:sp>
        <p:nvSpPr>
          <p:cNvPr id="10" name="Round Diagonal Corner Rectangle 9"/>
          <p:cNvSpPr/>
          <p:nvPr/>
        </p:nvSpPr>
        <p:spPr>
          <a:xfrm>
            <a:off x="2793999" y="5528733"/>
            <a:ext cx="1515533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Server</a:t>
            </a:r>
            <a:endParaRPr lang="en-IN" dirty="0"/>
          </a:p>
        </p:txBody>
      </p:sp>
      <p:sp>
        <p:nvSpPr>
          <p:cNvPr id="11" name="Round Diagonal Corner Rectangle 10"/>
          <p:cNvSpPr/>
          <p:nvPr/>
        </p:nvSpPr>
        <p:spPr>
          <a:xfrm>
            <a:off x="5130801" y="5520263"/>
            <a:ext cx="1540934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Wi-Fi module</a:t>
            </a:r>
            <a:endParaRPr lang="en-IN" dirty="0"/>
          </a:p>
        </p:txBody>
      </p:sp>
      <p:sp>
        <p:nvSpPr>
          <p:cNvPr id="12" name="Round Diagonal Corner Rectangle 11"/>
          <p:cNvSpPr/>
          <p:nvPr/>
        </p:nvSpPr>
        <p:spPr>
          <a:xfrm>
            <a:off x="702735" y="5528733"/>
            <a:ext cx="1515533" cy="889000"/>
          </a:xfrm>
          <a:prstGeom prst="round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Data base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5" idx="0"/>
          </p:cNvCxnSpPr>
          <p:nvPr/>
        </p:nvCxnSpPr>
        <p:spPr>
          <a:xfrm>
            <a:off x="2387601" y="2324099"/>
            <a:ext cx="56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453470" y="2311398"/>
            <a:ext cx="482598" cy="12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77002" y="2294465"/>
            <a:ext cx="56726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97803" y="2910415"/>
            <a:ext cx="0" cy="5545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209801" y="5968998"/>
            <a:ext cx="584198" cy="127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</p:cNvCxnSpPr>
          <p:nvPr/>
        </p:nvCxnSpPr>
        <p:spPr>
          <a:xfrm flipH="1">
            <a:off x="4309532" y="5964763"/>
            <a:ext cx="821269" cy="8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671736" y="5960529"/>
            <a:ext cx="1244597" cy="8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907869" y="5528733"/>
            <a:ext cx="8464" cy="452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Block/Flow Diagram 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ALHAD MANURE</dc:creator>
  <cp:lastModifiedBy>ALHAD MANURE</cp:lastModifiedBy>
  <cp:revision>3</cp:revision>
  <dcterms:created xsi:type="dcterms:W3CDTF">2019-03-12T15:01:11Z</dcterms:created>
  <dcterms:modified xsi:type="dcterms:W3CDTF">2019-03-12T17:20:54Z</dcterms:modified>
</cp:coreProperties>
</file>