
<file path=[Content_Types].xml><?xml version="1.0" encoding="utf-8"?>
<Types xmlns="http://schemas.openxmlformats.org/package/2006/content-types">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handoutMasterIdLst>
    <p:handoutMasterId r:id="rId8"/>
  </p:handoutMasterIdLst>
  <p:sldIdLst>
    <p:sldId id="257" r:id="rId2"/>
    <p:sldId id="261" r:id="rId3"/>
    <p:sldId id="262"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80" autoAdjust="0"/>
  </p:normalViewPr>
  <p:slideViewPr>
    <p:cSldViewPr snapToGrid="0" snapToObjects="1">
      <p:cViewPr>
        <p:scale>
          <a:sx n="66" d="100"/>
          <a:sy n="66" d="100"/>
        </p:scale>
        <p:origin x="-99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70B2386-DB43-8244-85A1-D6AD0FD44F4D}" type="datetimeFigureOut">
              <a:rPr lang="en-US" smtClean="0"/>
              <a:pPr/>
              <a:t>04-Feb-19</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129EBA1-54CB-994B-A2A7-364E6DE82DDB}" type="slidenum">
              <a:rPr lang="en-US" smtClean="0"/>
              <a:pPr/>
              <a:t>‹#›</a:t>
            </a:fld>
            <a:endParaRPr lang="en-US" dirty="0"/>
          </a:p>
        </p:txBody>
      </p:sp>
    </p:spTree>
    <p:extLst>
      <p:ext uri="{BB962C8B-B14F-4D97-AF65-F5344CB8AC3E}">
        <p14:creationId xmlns="" xmlns:p14="http://schemas.microsoft.com/office/powerpoint/2010/main" val="134590668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1D1DA83-C64E-8A48-B665-3C62F0A29111}" type="datetimeFigureOut">
              <a:rPr lang="en-US" smtClean="0"/>
              <a:pPr/>
              <a:t>04-Feb-19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51770B-518A-194B-9EC5-A309E776F5F0}" type="slidenum">
              <a:rPr lang="en-US" smtClean="0"/>
              <a:pPr/>
              <a:t>‹#›</a:t>
            </a:fld>
            <a:endParaRPr lang="en-US" dirty="0"/>
          </a:p>
        </p:txBody>
      </p:sp>
    </p:spTree>
    <p:extLst>
      <p:ext uri="{BB962C8B-B14F-4D97-AF65-F5344CB8AC3E}">
        <p14:creationId xmlns="" xmlns:p14="http://schemas.microsoft.com/office/powerpoint/2010/main" val="1515220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751770B-518A-194B-9EC5-A309E776F5F0}" type="slidenum">
              <a:rPr lang="en-US" smtClean="0"/>
              <a:pPr/>
              <a:t>5</a:t>
            </a:fld>
            <a:endParaRPr lang="en-US" dirty="0"/>
          </a:p>
        </p:txBody>
      </p:sp>
    </p:spTree>
    <p:extLst>
      <p:ext uri="{BB962C8B-B14F-4D97-AF65-F5344CB8AC3E}">
        <p14:creationId xmlns="" xmlns:p14="http://schemas.microsoft.com/office/powerpoint/2010/main" val="29667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04783B-A333-3145-A511-62B02BB431E2}" type="datetime1">
              <a:rPr lang="en-IN" smtClean="0"/>
              <a:pPr/>
              <a:t>04-02-2019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dirty="0"/>
          </a:p>
        </p:txBody>
      </p:sp>
    </p:spTree>
    <p:extLst>
      <p:ext uri="{BB962C8B-B14F-4D97-AF65-F5344CB8AC3E}">
        <p14:creationId xmlns="" xmlns:p14="http://schemas.microsoft.com/office/powerpoint/2010/main" val="80327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EBE1A-8E82-D840-A673-59BD6C3713AE}" type="datetime1">
              <a:rPr lang="en-IN" smtClean="0"/>
              <a:pPr/>
              <a:t>04-02-2019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dirty="0"/>
          </a:p>
        </p:txBody>
      </p:sp>
    </p:spTree>
    <p:extLst>
      <p:ext uri="{BB962C8B-B14F-4D97-AF65-F5344CB8AC3E}">
        <p14:creationId xmlns="" xmlns:p14="http://schemas.microsoft.com/office/powerpoint/2010/main" val="3969713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8F0D216-6F37-FE42-9507-6A1DB112E8A0}" type="datetime1">
              <a:rPr lang="en-IN" smtClean="0"/>
              <a:pPr/>
              <a:t>04-02-2019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dirty="0"/>
          </a:p>
        </p:txBody>
      </p:sp>
    </p:spTree>
    <p:extLst>
      <p:ext uri="{BB962C8B-B14F-4D97-AF65-F5344CB8AC3E}">
        <p14:creationId xmlns="" xmlns:p14="http://schemas.microsoft.com/office/powerpoint/2010/main" val="2558418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ECB0F8-E470-BD46-A207-FD2501B3F99D}" type="datetime1">
              <a:rPr lang="en-IN" smtClean="0"/>
              <a:pPr/>
              <a:t>04-02-2019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dirty="0"/>
          </a:p>
        </p:txBody>
      </p:sp>
    </p:spTree>
    <p:extLst>
      <p:ext uri="{BB962C8B-B14F-4D97-AF65-F5344CB8AC3E}">
        <p14:creationId xmlns="" xmlns:p14="http://schemas.microsoft.com/office/powerpoint/2010/main" val="3513077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3B2C29-B153-344F-926A-28B85FBEAC57}" type="datetime1">
              <a:rPr lang="en-IN" smtClean="0"/>
              <a:pPr/>
              <a:t>04-02-2019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FFEDAEC-F28E-FA4D-9038-56BB302CF9C9}" type="slidenum">
              <a:rPr lang="en-US" smtClean="0"/>
              <a:pPr/>
              <a:t>‹#›</a:t>
            </a:fld>
            <a:endParaRPr lang="en-US" dirty="0"/>
          </a:p>
        </p:txBody>
      </p:sp>
    </p:spTree>
    <p:extLst>
      <p:ext uri="{BB962C8B-B14F-4D97-AF65-F5344CB8AC3E}">
        <p14:creationId xmlns="" xmlns:p14="http://schemas.microsoft.com/office/powerpoint/2010/main" val="418624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69F726C-5085-0342-9F25-5FFECA3613AF}" type="datetime1">
              <a:rPr lang="en-IN" smtClean="0"/>
              <a:pPr/>
              <a:t>04-02-2019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FEDAEC-F28E-FA4D-9038-56BB302CF9C9}" type="slidenum">
              <a:rPr lang="en-US" smtClean="0"/>
              <a:pPr/>
              <a:t>‹#›</a:t>
            </a:fld>
            <a:endParaRPr lang="en-US" dirty="0"/>
          </a:p>
        </p:txBody>
      </p:sp>
    </p:spTree>
    <p:extLst>
      <p:ext uri="{BB962C8B-B14F-4D97-AF65-F5344CB8AC3E}">
        <p14:creationId xmlns="" xmlns:p14="http://schemas.microsoft.com/office/powerpoint/2010/main" val="2581473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A351D9F-85B0-6A43-9D07-3357B99A7698}" type="datetime1">
              <a:rPr lang="en-IN" smtClean="0"/>
              <a:pPr/>
              <a:t>04-02-2019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FFEDAEC-F28E-FA4D-9038-56BB302CF9C9}" type="slidenum">
              <a:rPr lang="en-US" smtClean="0"/>
              <a:pPr/>
              <a:t>‹#›</a:t>
            </a:fld>
            <a:endParaRPr lang="en-US" dirty="0"/>
          </a:p>
        </p:txBody>
      </p:sp>
    </p:spTree>
    <p:extLst>
      <p:ext uri="{BB962C8B-B14F-4D97-AF65-F5344CB8AC3E}">
        <p14:creationId xmlns="" xmlns:p14="http://schemas.microsoft.com/office/powerpoint/2010/main" val="288337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7D2255A-7BFA-894E-AF8E-AEAD72E91397}" type="datetime1">
              <a:rPr lang="en-IN" smtClean="0"/>
              <a:pPr/>
              <a:t>04-02-2019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FFEDAEC-F28E-FA4D-9038-56BB302CF9C9}" type="slidenum">
              <a:rPr lang="en-US" smtClean="0"/>
              <a:pPr/>
              <a:t>‹#›</a:t>
            </a:fld>
            <a:endParaRPr lang="en-US" dirty="0"/>
          </a:p>
        </p:txBody>
      </p:sp>
    </p:spTree>
    <p:extLst>
      <p:ext uri="{BB962C8B-B14F-4D97-AF65-F5344CB8AC3E}">
        <p14:creationId xmlns="" xmlns:p14="http://schemas.microsoft.com/office/powerpoint/2010/main" val="330123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FEF848-0D75-D84A-8455-8152F03B1E81}" type="datetime1">
              <a:rPr lang="en-IN" smtClean="0"/>
              <a:pPr/>
              <a:t>04-02-2019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FFEDAEC-F28E-FA4D-9038-56BB302CF9C9}" type="slidenum">
              <a:rPr lang="en-US" smtClean="0"/>
              <a:pPr/>
              <a:t>‹#›</a:t>
            </a:fld>
            <a:endParaRPr lang="en-US" dirty="0"/>
          </a:p>
        </p:txBody>
      </p:sp>
    </p:spTree>
    <p:extLst>
      <p:ext uri="{BB962C8B-B14F-4D97-AF65-F5344CB8AC3E}">
        <p14:creationId xmlns="" xmlns:p14="http://schemas.microsoft.com/office/powerpoint/2010/main" val="4112068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EB30B7-9ADC-C444-BA4D-97EF89B59D9D}" type="datetime1">
              <a:rPr lang="en-IN" smtClean="0"/>
              <a:pPr/>
              <a:t>04-02-2019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FEDAEC-F28E-FA4D-9038-56BB302CF9C9}" type="slidenum">
              <a:rPr lang="en-US" smtClean="0"/>
              <a:pPr/>
              <a:t>‹#›</a:t>
            </a:fld>
            <a:endParaRPr lang="en-US" dirty="0"/>
          </a:p>
        </p:txBody>
      </p:sp>
    </p:spTree>
    <p:extLst>
      <p:ext uri="{BB962C8B-B14F-4D97-AF65-F5344CB8AC3E}">
        <p14:creationId xmlns="" xmlns:p14="http://schemas.microsoft.com/office/powerpoint/2010/main" val="1453517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1C1A92A-165F-174E-A928-39E779C5643C}" type="datetime1">
              <a:rPr lang="en-IN" smtClean="0"/>
              <a:pPr/>
              <a:t>04-02-2019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FFEDAEC-F28E-FA4D-9038-56BB302CF9C9}" type="slidenum">
              <a:rPr lang="en-US" smtClean="0"/>
              <a:pPr/>
              <a:t>‹#›</a:t>
            </a:fld>
            <a:endParaRPr lang="en-US" dirty="0"/>
          </a:p>
        </p:txBody>
      </p:sp>
    </p:spTree>
    <p:extLst>
      <p:ext uri="{BB962C8B-B14F-4D97-AF65-F5344CB8AC3E}">
        <p14:creationId xmlns="" xmlns:p14="http://schemas.microsoft.com/office/powerpoint/2010/main" val="624930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BB89C4-60F8-C548-B437-585EF57F33CF}" type="datetime1">
              <a:rPr lang="en-IN" smtClean="0"/>
              <a:pPr/>
              <a:t>04-02-2019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FEDAEC-F28E-FA4D-9038-56BB302CF9C9}" type="slidenum">
              <a:rPr lang="en-US" smtClean="0"/>
              <a:pPr/>
              <a:t>‹#›</a:t>
            </a:fld>
            <a:endParaRPr lang="en-US" dirty="0"/>
          </a:p>
        </p:txBody>
      </p:sp>
    </p:spTree>
    <p:extLst>
      <p:ext uri="{BB962C8B-B14F-4D97-AF65-F5344CB8AC3E}">
        <p14:creationId xmlns="" xmlns:p14="http://schemas.microsoft.com/office/powerpoint/2010/main" val="1216117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9144000" cy="6871855"/>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 y="1451428"/>
            <a:ext cx="9144000" cy="3831771"/>
          </a:xfrm>
        </p:spPr>
        <p:txBody>
          <a:bodyPr>
            <a:normAutofit/>
          </a:bodyPr>
          <a:lstStyle/>
          <a:p>
            <a:pPr algn="l"/>
            <a:r>
              <a:rPr lang="en-US" sz="1800" dirty="0" smtClean="0"/>
              <a:t>                                               </a:t>
            </a:r>
            <a:r>
              <a:rPr lang="en-US" sz="3200" b="1" dirty="0" smtClean="0"/>
              <a:t>Idea/Approach Details</a:t>
            </a:r>
            <a:r>
              <a:rPr lang="en-US" sz="2400" dirty="0" smtClean="0"/>
              <a:t/>
            </a:r>
            <a:br>
              <a:rPr lang="en-US" sz="2400" dirty="0" smtClean="0"/>
            </a:br>
            <a:r>
              <a:rPr lang="en-US" sz="1800" dirty="0" smtClean="0"/>
              <a:t/>
            </a:r>
            <a:br>
              <a:rPr lang="en-US" sz="1800" dirty="0" smtClean="0"/>
            </a:br>
            <a:r>
              <a:rPr lang="en-US" sz="2000" b="1" dirty="0" smtClean="0"/>
              <a:t>Technology </a:t>
            </a:r>
            <a:r>
              <a:rPr lang="en-US" sz="2000" b="1" dirty="0" smtClean="0"/>
              <a:t>Bucket : </a:t>
            </a:r>
            <a:r>
              <a:rPr lang="en-US" sz="2000" dirty="0" smtClean="0"/>
              <a:t>Miscellaneous 	               </a:t>
            </a:r>
            <a:r>
              <a:rPr lang="en-US" sz="2000" dirty="0" smtClean="0"/>
              <a:t>            </a:t>
            </a:r>
            <a:r>
              <a:rPr lang="en-US" sz="2000" b="1" dirty="0" smtClean="0"/>
              <a:t>Category : </a:t>
            </a:r>
            <a:r>
              <a:rPr lang="en-US" sz="2000" dirty="0" smtClean="0"/>
              <a:t>Hardware</a:t>
            </a:r>
            <a:br>
              <a:rPr lang="en-US" sz="2000" dirty="0" smtClean="0"/>
            </a:br>
            <a:r>
              <a:rPr lang="en-US" sz="2000" dirty="0" smtClean="0"/>
              <a:t>                                                                                                    </a:t>
            </a:r>
            <a:br>
              <a:rPr lang="en-US" sz="2000" dirty="0" smtClean="0"/>
            </a:br>
            <a:r>
              <a:rPr lang="en-US" sz="2000" b="1" dirty="0" smtClean="0"/>
              <a:t>Company Name/ Ministry Name : </a:t>
            </a:r>
            <a:r>
              <a:rPr lang="en-US" sz="2000" dirty="0" smtClean="0"/>
              <a:t>Shree Cement Ltd</a:t>
            </a:r>
            <a:r>
              <a:rPr lang="en-US" sz="2000" b="1" dirty="0" smtClean="0"/>
              <a:t>    Problem </a:t>
            </a:r>
            <a:r>
              <a:rPr lang="en-US" sz="2000" b="1" dirty="0" smtClean="0"/>
              <a:t>Code </a:t>
            </a:r>
            <a:r>
              <a:rPr lang="en-US" sz="2000" b="1" dirty="0" smtClean="0"/>
              <a:t>:</a:t>
            </a:r>
            <a:r>
              <a:rPr lang="en-US" sz="2000" dirty="0" smtClean="0"/>
              <a:t> MK4 </a:t>
            </a:r>
            <a:r>
              <a:rPr lang="en-US" sz="2000" dirty="0" smtClean="0"/>
              <a:t/>
            </a:r>
            <a:br>
              <a:rPr lang="en-US" sz="2000" dirty="0" smtClean="0"/>
            </a:br>
            <a:r>
              <a:rPr lang="en-US" sz="2000" dirty="0" smtClean="0"/>
              <a:t>                                                </a:t>
            </a:r>
            <a:br>
              <a:rPr lang="en-US" sz="2000" dirty="0" smtClean="0"/>
            </a:br>
            <a:r>
              <a:rPr lang="en-US" sz="2000" b="1" dirty="0" smtClean="0"/>
              <a:t>Team Leader Name : </a:t>
            </a:r>
            <a:r>
              <a:rPr lang="en-US" sz="2000" dirty="0" smtClean="0"/>
              <a:t>Miss. Surbhi Sanjay Wader	</a:t>
            </a:r>
            <a:r>
              <a:rPr lang="en-US" sz="2000" dirty="0" smtClean="0"/>
              <a:t>           </a:t>
            </a:r>
            <a:r>
              <a:rPr lang="en-US" sz="2000" b="1" dirty="0" smtClean="0"/>
              <a:t>College Code </a:t>
            </a:r>
            <a:r>
              <a:rPr lang="en-US" sz="2000" dirty="0" smtClean="0"/>
              <a:t>: 1-3516241198</a:t>
            </a:r>
            <a:endParaRPr lang="en-US" sz="2000" dirty="0"/>
          </a:p>
        </p:txBody>
      </p:sp>
    </p:spTree>
    <p:extLst>
      <p:ext uri="{BB962C8B-B14F-4D97-AF65-F5344CB8AC3E}">
        <p14:creationId xmlns="" xmlns:p14="http://schemas.microsoft.com/office/powerpoint/2010/main" val="4260189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0" y="-13855"/>
            <a:ext cx="9144000" cy="6858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n-US" dirty="0" smtClean="0"/>
          </a:p>
          <a:p>
            <a:r>
              <a:rPr lang="en-US" dirty="0" smtClean="0"/>
              <a:t>	</a:t>
            </a:r>
            <a:endParaRPr lang="en-US" dirty="0" smtClean="0"/>
          </a:p>
          <a:p>
            <a:r>
              <a:rPr lang="en-US" dirty="0" smtClean="0">
                <a:solidFill>
                  <a:schemeClr val="tx1"/>
                </a:solidFill>
              </a:rPr>
              <a:t>	</a:t>
            </a:r>
            <a:r>
              <a:rPr lang="en-US" dirty="0" smtClean="0">
                <a:solidFill>
                  <a:schemeClr val="tx1"/>
                </a:solidFill>
              </a:rPr>
              <a:t>Industrialization </a:t>
            </a:r>
            <a:r>
              <a:rPr lang="en-US" dirty="0" smtClean="0">
                <a:solidFill>
                  <a:schemeClr val="tx1"/>
                </a:solidFill>
              </a:rPr>
              <a:t>is the period of social and economic change that transform a human group. The small change within the process can alleviate the human effort and the cost of the production. The cement industry face a problem of counting and verification of loaded cements trucks, moreover they do not have a centralized system to gain complete information about the verification.</a:t>
            </a:r>
          </a:p>
          <a:p>
            <a:r>
              <a:rPr lang="en-US" dirty="0" smtClean="0">
                <a:solidFill>
                  <a:schemeClr val="tx1"/>
                </a:solidFill>
              </a:rPr>
              <a:t>	Sparkhound is the L shaped scanner which scans the top view and the front view of the truck’s goods compartment to determine the sacks of cement load in it. At first, we are going to calculate the maximum length of the truck’s goods compartment considering this length is along horizontal axis(x) similarly we can calculate the height of the truck’s goods compartment considering this along vertical axis(y). The detection of number of stacks of cement loads  is done by the vertical section of the L shaped scanner which will be in most cases will only provide further verification. As in this case distance from vertical section will be determined from the outermost column of that particular row. Given the approximate Length, Width &amp; Height of the cement sack is known within some amount of tolerances for each sack; we will get the total number of columns in that particular row. Now the horizontal section of ‘Sparkhound’ will determine the height of the stacks of cement sacks in each column in particular row. Based on these readings from the ‘Sparkhound’ we can compute the total number of sacs in each column of particular row and similarly we can proceed for all remaining rows in the truck’s goods compartment. After all the calculation we will get the final count of the sacs and verification can be done</a:t>
            </a:r>
            <a:r>
              <a:rPr lang="en-US" sz="1600" dirty="0" smtClean="0">
                <a:solidFill>
                  <a:schemeClr val="tx1"/>
                </a:solidFill>
              </a:rPr>
              <a:t>.</a:t>
            </a:r>
            <a:endParaRPr lang="en-US" sz="1600" dirty="0">
              <a:solidFill>
                <a:schemeClr val="tx1"/>
              </a:solidFill>
            </a:endParaRPr>
          </a:p>
        </p:txBody>
      </p:sp>
      <p:sp>
        <p:nvSpPr>
          <p:cNvPr id="6" name="Rectangle 5"/>
          <p:cNvSpPr/>
          <p:nvPr/>
        </p:nvSpPr>
        <p:spPr>
          <a:xfrm>
            <a:off x="788495" y="265813"/>
            <a:ext cx="2743201" cy="52099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2400" b="1" dirty="0" smtClean="0"/>
              <a:t>Idea Description :</a:t>
            </a:r>
            <a:endParaRPr lang="en-IN"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29339" y="308344"/>
            <a:ext cx="2402959" cy="461665"/>
          </a:xfrm>
          <a:prstGeom prst="rect">
            <a:avLst/>
          </a:prstGeom>
          <a:noFill/>
        </p:spPr>
        <p:txBody>
          <a:bodyPr wrap="square" rtlCol="0">
            <a:spAutoFit/>
          </a:bodyPr>
          <a:lstStyle/>
          <a:p>
            <a:r>
              <a:rPr lang="en-US" sz="2400" b="1" dirty="0" smtClean="0"/>
              <a:t>Block Diagram :</a:t>
            </a:r>
            <a:endParaRPr lang="en-US" sz="2400" b="1" dirty="0"/>
          </a:p>
        </p:txBody>
      </p:sp>
      <p:pic>
        <p:nvPicPr>
          <p:cNvPr id="5" name="Picture 4" descr="1.PNG"/>
          <p:cNvPicPr>
            <a:picLocks noChangeAspect="1"/>
          </p:cNvPicPr>
          <p:nvPr/>
        </p:nvPicPr>
        <p:blipFill>
          <a:blip r:embed="rId2"/>
          <a:stretch>
            <a:fillRect/>
          </a:stretch>
        </p:blipFill>
        <p:spPr>
          <a:xfrm>
            <a:off x="0" y="956930"/>
            <a:ext cx="4484915" cy="3338623"/>
          </a:xfrm>
          <a:prstGeom prst="rect">
            <a:avLst/>
          </a:prstGeom>
        </p:spPr>
      </p:pic>
      <p:pic>
        <p:nvPicPr>
          <p:cNvPr id="6" name="Picture 5" descr="2.PNG"/>
          <p:cNvPicPr>
            <a:picLocks noChangeAspect="1"/>
          </p:cNvPicPr>
          <p:nvPr/>
        </p:nvPicPr>
        <p:blipFill>
          <a:blip r:embed="rId3"/>
          <a:stretch>
            <a:fillRect/>
          </a:stretch>
        </p:blipFill>
        <p:spPr>
          <a:xfrm>
            <a:off x="0" y="4295554"/>
            <a:ext cx="4904509" cy="2360428"/>
          </a:xfrm>
          <a:prstGeom prst="rect">
            <a:avLst/>
          </a:prstGeom>
        </p:spPr>
      </p:pic>
      <p:pic>
        <p:nvPicPr>
          <p:cNvPr id="7" name="Picture 2"/>
          <p:cNvPicPr>
            <a:picLocks noChangeAspect="1" noChangeArrowheads="1"/>
          </p:cNvPicPr>
          <p:nvPr/>
        </p:nvPicPr>
        <p:blipFill>
          <a:blip r:embed="rId4"/>
          <a:srcRect/>
          <a:stretch>
            <a:fillRect/>
          </a:stretch>
        </p:blipFill>
        <p:spPr bwMode="auto">
          <a:xfrm>
            <a:off x="4484915" y="677894"/>
            <a:ext cx="4659085" cy="3525545"/>
          </a:xfrm>
          <a:prstGeom prst="rect">
            <a:avLst/>
          </a:prstGeom>
          <a:noFill/>
          <a:ln w="9525">
            <a:noFill/>
            <a:miter lim="800000"/>
            <a:headEnd/>
            <a:tailEnd/>
          </a:ln>
        </p:spPr>
      </p:pic>
      <p:pic>
        <p:nvPicPr>
          <p:cNvPr id="8" name="Picture 7" descr="4.PNG"/>
          <p:cNvPicPr>
            <a:picLocks noChangeAspect="1"/>
          </p:cNvPicPr>
          <p:nvPr/>
        </p:nvPicPr>
        <p:blipFill>
          <a:blip r:embed="rId5"/>
          <a:stretch>
            <a:fillRect/>
          </a:stretch>
        </p:blipFill>
        <p:spPr>
          <a:xfrm>
            <a:off x="4668982" y="4203439"/>
            <a:ext cx="4475018" cy="23211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9144000" cy="6858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643467" y="237067"/>
            <a:ext cx="2593219" cy="50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b="1" dirty="0" smtClean="0"/>
              <a:t>Technology stack :</a:t>
            </a:r>
            <a:endParaRPr lang="en-IN" sz="2400" b="1" dirty="0"/>
          </a:p>
        </p:txBody>
      </p:sp>
      <p:sp>
        <p:nvSpPr>
          <p:cNvPr id="10" name="Trapezoid 9"/>
          <p:cNvSpPr/>
          <p:nvPr/>
        </p:nvSpPr>
        <p:spPr>
          <a:xfrm>
            <a:off x="1955800" y="5441648"/>
            <a:ext cx="4775200" cy="719666"/>
          </a:xfrm>
          <a:prstGeom prst="trapezoid">
            <a:avLst>
              <a:gd name="adj" fmla="val 209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Controller (Arduino/Raspberry-pi)</a:t>
            </a:r>
            <a:endParaRPr lang="en-IN" dirty="0"/>
          </a:p>
        </p:txBody>
      </p:sp>
      <p:sp>
        <p:nvSpPr>
          <p:cNvPr id="17" name="Trapezoid 16"/>
          <p:cNvSpPr/>
          <p:nvPr/>
        </p:nvSpPr>
        <p:spPr>
          <a:xfrm>
            <a:off x="2302933" y="4002316"/>
            <a:ext cx="4072467" cy="719666"/>
          </a:xfrm>
          <a:prstGeom prst="trapezoi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Hardware components:</a:t>
            </a:r>
          </a:p>
          <a:p>
            <a:pPr algn="ctr"/>
            <a:r>
              <a:rPr lang="en-IN" dirty="0" smtClean="0"/>
              <a:t>LCD, Keypad, ultrasonic range finder</a:t>
            </a:r>
            <a:endParaRPr lang="en-IN" dirty="0"/>
          </a:p>
        </p:txBody>
      </p:sp>
      <p:sp>
        <p:nvSpPr>
          <p:cNvPr id="18" name="Trapezoid 17"/>
          <p:cNvSpPr/>
          <p:nvPr/>
        </p:nvSpPr>
        <p:spPr>
          <a:xfrm>
            <a:off x="2125133" y="4721982"/>
            <a:ext cx="4428067" cy="719666"/>
          </a:xfrm>
          <a:prstGeom prst="trapezoi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a:t>Connectivity module (</a:t>
            </a:r>
            <a:r>
              <a:rPr lang="en-IN" dirty="0" smtClean="0"/>
              <a:t>WiFi - ESP8266 )</a:t>
            </a:r>
            <a:endParaRPr lang="en-IN" dirty="0"/>
          </a:p>
        </p:txBody>
      </p:sp>
      <p:sp>
        <p:nvSpPr>
          <p:cNvPr id="19" name="Trapezoid 18"/>
          <p:cNvSpPr/>
          <p:nvPr/>
        </p:nvSpPr>
        <p:spPr>
          <a:xfrm>
            <a:off x="2679699" y="2601087"/>
            <a:ext cx="3318933" cy="719666"/>
          </a:xfrm>
          <a:prstGeom prst="trapezoi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Web page(Thingspeak)</a:t>
            </a:r>
            <a:endParaRPr lang="en-IN" dirty="0"/>
          </a:p>
        </p:txBody>
      </p:sp>
      <p:sp>
        <p:nvSpPr>
          <p:cNvPr id="20" name="Trapezoid 19"/>
          <p:cNvSpPr/>
          <p:nvPr/>
        </p:nvSpPr>
        <p:spPr>
          <a:xfrm>
            <a:off x="2484966" y="3282650"/>
            <a:ext cx="3691467" cy="719666"/>
          </a:xfrm>
          <a:prstGeom prst="trapezoid">
            <a:avLst>
              <a:gd name="adj" fmla="val 31051"/>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Browser(Chrome, Microsoft edge)</a:t>
            </a:r>
            <a:endParaRPr lang="en-IN" dirty="0"/>
          </a:p>
        </p:txBody>
      </p:sp>
      <p:sp>
        <p:nvSpPr>
          <p:cNvPr id="21" name="Isosceles Triangle 20"/>
          <p:cNvSpPr/>
          <p:nvPr/>
        </p:nvSpPr>
        <p:spPr>
          <a:xfrm>
            <a:off x="2853267" y="1132114"/>
            <a:ext cx="2980266" cy="1490137"/>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IN" dirty="0" smtClean="0"/>
              <a:t>Data Base</a:t>
            </a:r>
            <a:endParaRPr lang="en-IN" dirty="0"/>
          </a:p>
        </p:txBody>
      </p:sp>
    </p:spTree>
    <p:extLst>
      <p:ext uri="{BB962C8B-B14F-4D97-AF65-F5344CB8AC3E}">
        <p14:creationId xmlns="" xmlns:p14="http://schemas.microsoft.com/office/powerpoint/2010/main" val="18226213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0" y="0"/>
            <a:ext cx="9144000" cy="68580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algn="ctr"/>
            <a:endParaRPr lang="en-US" dirty="0" smtClean="0"/>
          </a:p>
          <a:p>
            <a:pPr marL="342900" lvl="0" indent="-342900"/>
            <a:r>
              <a:rPr lang="en-US" dirty="0" smtClean="0">
                <a:solidFill>
                  <a:schemeClr val="tx1"/>
                </a:solidFill>
              </a:rPr>
              <a:t>    1.   </a:t>
            </a:r>
            <a:r>
              <a:rPr lang="en-US" dirty="0" smtClean="0">
                <a:solidFill>
                  <a:schemeClr val="tx1"/>
                </a:solidFill>
              </a:rPr>
              <a:t>For </a:t>
            </a:r>
            <a:r>
              <a:rPr lang="en-US" dirty="0" smtClean="0">
                <a:solidFill>
                  <a:schemeClr val="tx1"/>
                </a:solidFill>
              </a:rPr>
              <a:t>proper working of ‘Sparkhound’ the sacs should be arranged in </a:t>
            </a:r>
            <a:r>
              <a:rPr lang="en-US" dirty="0" smtClean="0">
                <a:solidFill>
                  <a:schemeClr val="tx1"/>
                </a:solidFill>
              </a:rPr>
              <a:t>particular  </a:t>
            </a:r>
            <a:br>
              <a:rPr lang="en-US" dirty="0" smtClean="0">
                <a:solidFill>
                  <a:schemeClr val="tx1"/>
                </a:solidFill>
              </a:rPr>
            </a:br>
            <a:r>
              <a:rPr lang="en-US" dirty="0" smtClean="0">
                <a:solidFill>
                  <a:schemeClr val="tx1"/>
                </a:solidFill>
              </a:rPr>
              <a:t>    </a:t>
            </a:r>
            <a:r>
              <a:rPr lang="en-US" dirty="0" smtClean="0">
                <a:solidFill>
                  <a:schemeClr val="tx1"/>
                </a:solidFill>
              </a:rPr>
              <a:t>manner so  format of sacks’ arrangement </a:t>
            </a:r>
            <a:r>
              <a:rPr lang="en-US" dirty="0" smtClean="0">
                <a:solidFill>
                  <a:schemeClr val="tx1"/>
                </a:solidFill>
              </a:rPr>
              <a:t>while loading trucks should be specified</a:t>
            </a:r>
            <a:r>
              <a:rPr lang="en-US" dirty="0" smtClean="0">
                <a:solidFill>
                  <a:schemeClr val="tx1"/>
                </a:solidFill>
              </a:rPr>
              <a:t>.</a:t>
            </a:r>
            <a:r>
              <a:rPr lang="en-US" dirty="0" smtClean="0">
                <a:solidFill>
                  <a:schemeClr val="tx1"/>
                </a:solidFill>
              </a:rPr>
              <a:t> </a:t>
            </a:r>
            <a:endParaRPr lang="en-US" dirty="0" smtClean="0">
              <a:solidFill>
                <a:schemeClr val="tx1"/>
              </a:solidFill>
            </a:endParaRPr>
          </a:p>
          <a:p>
            <a:pPr marL="342900" lvl="0" indent="-342900"/>
            <a:r>
              <a:rPr lang="en-US" dirty="0" smtClean="0">
                <a:solidFill>
                  <a:schemeClr val="tx1"/>
                </a:solidFill>
              </a:rPr>
              <a:t>          </a:t>
            </a:r>
            <a:endParaRPr lang="en-US" dirty="0" smtClean="0">
              <a:solidFill>
                <a:schemeClr val="tx1"/>
              </a:solidFill>
            </a:endParaRPr>
          </a:p>
          <a:p>
            <a:pPr algn="ctr"/>
            <a:endParaRPr lang="en-US" dirty="0"/>
          </a:p>
        </p:txBody>
      </p:sp>
      <p:sp>
        <p:nvSpPr>
          <p:cNvPr id="32" name="Rectangle 31"/>
          <p:cNvSpPr/>
          <p:nvPr/>
        </p:nvSpPr>
        <p:spPr>
          <a:xfrm>
            <a:off x="530148" y="236255"/>
            <a:ext cx="2767390" cy="575733"/>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sz="2400" b="1" dirty="0" smtClean="0"/>
              <a:t>Use case Diagram :</a:t>
            </a:r>
            <a:endParaRPr lang="en-IN" sz="2400" b="1" dirty="0"/>
          </a:p>
        </p:txBody>
      </p:sp>
      <p:sp>
        <p:nvSpPr>
          <p:cNvPr id="21" name="Rectangle 20"/>
          <p:cNvSpPr/>
          <p:nvPr/>
        </p:nvSpPr>
        <p:spPr>
          <a:xfrm>
            <a:off x="466043" y="4568151"/>
            <a:ext cx="4100286" cy="49106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smtClean="0"/>
          </a:p>
          <a:p>
            <a:r>
              <a:rPr lang="en-US" sz="2400" b="1" dirty="0" smtClean="0"/>
              <a:t>Dependencies/Show </a:t>
            </a:r>
            <a:r>
              <a:rPr lang="en-US" sz="2400" b="1" dirty="0"/>
              <a:t>stopper </a:t>
            </a:r>
            <a:r>
              <a:rPr lang="en-US" sz="2400" b="1" dirty="0" smtClean="0"/>
              <a:t>:</a:t>
            </a:r>
            <a:endParaRPr lang="en-US" sz="2400" b="1" dirty="0"/>
          </a:p>
          <a:p>
            <a:pPr algn="ctr"/>
            <a:r>
              <a:rPr lang="en-IN" dirty="0" smtClean="0"/>
              <a:t> </a:t>
            </a:r>
            <a:endParaRPr lang="en-IN" dirty="0"/>
          </a:p>
        </p:txBody>
      </p:sp>
      <p:sp>
        <p:nvSpPr>
          <p:cNvPr id="36" name="Oval 35"/>
          <p:cNvSpPr/>
          <p:nvPr/>
        </p:nvSpPr>
        <p:spPr>
          <a:xfrm>
            <a:off x="466043" y="1278464"/>
            <a:ext cx="1447800" cy="914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operator</a:t>
            </a:r>
            <a:endParaRPr lang="en-US" dirty="0"/>
          </a:p>
        </p:txBody>
      </p:sp>
      <p:sp>
        <p:nvSpPr>
          <p:cNvPr id="37" name="Oval 36"/>
          <p:cNvSpPr/>
          <p:nvPr/>
        </p:nvSpPr>
        <p:spPr>
          <a:xfrm>
            <a:off x="3353176" y="211664"/>
            <a:ext cx="3048000" cy="2133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smtClean="0"/>
          </a:p>
          <a:p>
            <a:pPr algn="ctr"/>
            <a:r>
              <a:rPr lang="en-US" dirty="0" smtClean="0"/>
              <a:t>Enter the info of </a:t>
            </a:r>
            <a:r>
              <a:rPr lang="en-IN" dirty="0" smtClean="0"/>
              <a:t>truck number and initial sack count through</a:t>
            </a:r>
          </a:p>
          <a:p>
            <a:pPr algn="ctr"/>
            <a:r>
              <a:rPr lang="en-IN" dirty="0" smtClean="0"/>
              <a:t>keyboard</a:t>
            </a:r>
          </a:p>
          <a:p>
            <a:pPr algn="ctr"/>
            <a:r>
              <a:rPr lang="en-US" dirty="0" smtClean="0"/>
              <a:t> in Sparkhound</a:t>
            </a:r>
            <a:endParaRPr lang="en-US" dirty="0"/>
          </a:p>
        </p:txBody>
      </p:sp>
      <p:sp>
        <p:nvSpPr>
          <p:cNvPr id="38" name="Oval 37"/>
          <p:cNvSpPr/>
          <p:nvPr/>
        </p:nvSpPr>
        <p:spPr>
          <a:xfrm>
            <a:off x="5614516" y="3394363"/>
            <a:ext cx="2743200" cy="1905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Verification of  initial  count manually done and the results from </a:t>
            </a:r>
            <a:r>
              <a:rPr lang="en-US" dirty="0"/>
              <a:t>S</a:t>
            </a:r>
            <a:r>
              <a:rPr lang="en-US" dirty="0" smtClean="0"/>
              <a:t>parkhound  </a:t>
            </a:r>
            <a:endParaRPr lang="en-US" dirty="0"/>
          </a:p>
        </p:txBody>
      </p:sp>
      <p:sp>
        <p:nvSpPr>
          <p:cNvPr id="39" name="Oval 38"/>
          <p:cNvSpPr/>
          <p:nvPr/>
        </p:nvSpPr>
        <p:spPr>
          <a:xfrm>
            <a:off x="6740612" y="990596"/>
            <a:ext cx="1676400" cy="1066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Central system</a:t>
            </a:r>
          </a:p>
        </p:txBody>
      </p:sp>
      <p:sp>
        <p:nvSpPr>
          <p:cNvPr id="40" name="Oval 39"/>
          <p:cNvSpPr/>
          <p:nvPr/>
        </p:nvSpPr>
        <p:spPr>
          <a:xfrm>
            <a:off x="303591" y="2855547"/>
            <a:ext cx="2590800" cy="1524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smtClean="0"/>
              <a:t>Scanning  of cement sacks  using </a:t>
            </a:r>
            <a:r>
              <a:rPr lang="en-IN" dirty="0"/>
              <a:t>S</a:t>
            </a:r>
            <a:r>
              <a:rPr lang="en-IN" dirty="0" smtClean="0"/>
              <a:t>parkhound</a:t>
            </a:r>
            <a:endParaRPr lang="en-IN" dirty="0"/>
          </a:p>
        </p:txBody>
      </p:sp>
      <p:sp>
        <p:nvSpPr>
          <p:cNvPr id="41" name="Oval 40"/>
          <p:cNvSpPr/>
          <p:nvPr/>
        </p:nvSpPr>
        <p:spPr>
          <a:xfrm>
            <a:off x="6401176" y="2474547"/>
            <a:ext cx="1956540" cy="762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smtClean="0"/>
              <a:t>database</a:t>
            </a:r>
            <a:endParaRPr lang="en-US" dirty="0"/>
          </a:p>
        </p:txBody>
      </p:sp>
      <p:cxnSp>
        <p:nvCxnSpPr>
          <p:cNvPr id="42" name="Shape 17"/>
          <p:cNvCxnSpPr>
            <a:stCxn id="36" idx="7"/>
            <a:endCxn id="37" idx="2"/>
          </p:cNvCxnSpPr>
          <p:nvPr/>
        </p:nvCxnSpPr>
        <p:spPr>
          <a:xfrm rot="5400000" flipH="1" flipV="1">
            <a:off x="2460541" y="519741"/>
            <a:ext cx="133911" cy="1651359"/>
          </a:xfrm>
          <a:prstGeom prst="curvedConnector4">
            <a:avLst>
              <a:gd name="adj1" fmla="val 170710"/>
              <a:gd name="adj2" fmla="val 56420"/>
            </a:avLst>
          </a:prstGeom>
          <a:ln>
            <a:tailEnd type="arrow"/>
          </a:ln>
        </p:spPr>
        <p:style>
          <a:lnRef idx="2">
            <a:schemeClr val="dk1"/>
          </a:lnRef>
          <a:fillRef idx="0">
            <a:schemeClr val="dk1"/>
          </a:fillRef>
          <a:effectRef idx="1">
            <a:schemeClr val="dk1"/>
          </a:effectRef>
          <a:fontRef idx="minor">
            <a:schemeClr val="tx1"/>
          </a:fontRef>
        </p:style>
      </p:cxnSp>
      <p:cxnSp>
        <p:nvCxnSpPr>
          <p:cNvPr id="43" name="Shape 19"/>
          <p:cNvCxnSpPr>
            <a:stCxn id="37" idx="7"/>
            <a:endCxn id="39" idx="0"/>
          </p:cNvCxnSpPr>
          <p:nvPr/>
        </p:nvCxnSpPr>
        <p:spPr>
          <a:xfrm rot="16200000" flipH="1">
            <a:off x="6533572" y="-54644"/>
            <a:ext cx="466474" cy="1624006"/>
          </a:xfrm>
          <a:prstGeom prst="curvedConnector3">
            <a:avLst>
              <a:gd name="adj1" fmla="val -15007"/>
            </a:avLst>
          </a:prstGeom>
          <a:ln>
            <a:tailEnd type="arrow"/>
          </a:ln>
        </p:spPr>
        <p:style>
          <a:lnRef idx="2">
            <a:schemeClr val="dk1"/>
          </a:lnRef>
          <a:fillRef idx="0">
            <a:schemeClr val="dk1"/>
          </a:fillRef>
          <a:effectRef idx="1">
            <a:schemeClr val="dk1"/>
          </a:effectRef>
          <a:fontRef idx="minor">
            <a:schemeClr val="tx1"/>
          </a:fontRef>
        </p:style>
      </p:cxnSp>
      <p:cxnSp>
        <p:nvCxnSpPr>
          <p:cNvPr id="44" name="Curved Connector 43"/>
          <p:cNvCxnSpPr>
            <a:stCxn id="39" idx="5"/>
          </p:cNvCxnSpPr>
          <p:nvPr/>
        </p:nvCxnSpPr>
        <p:spPr>
          <a:xfrm rot="5400000">
            <a:off x="7678915" y="1981953"/>
            <a:ext cx="573381" cy="411809"/>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45" name="Shape 23"/>
          <p:cNvCxnSpPr>
            <a:stCxn id="36" idx="4"/>
            <a:endCxn id="40" idx="0"/>
          </p:cNvCxnSpPr>
          <p:nvPr/>
        </p:nvCxnSpPr>
        <p:spPr>
          <a:xfrm rot="16200000" flipH="1">
            <a:off x="1063126" y="2319681"/>
            <a:ext cx="662683" cy="409048"/>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46" name="Curved Connector 28"/>
          <p:cNvCxnSpPr>
            <a:stCxn id="40" idx="5"/>
            <a:endCxn id="38" idx="2"/>
          </p:cNvCxnSpPr>
          <p:nvPr/>
        </p:nvCxnSpPr>
        <p:spPr>
          <a:xfrm rot="16200000" flipH="1">
            <a:off x="3969496" y="2701843"/>
            <a:ext cx="190500" cy="3099539"/>
          </a:xfrm>
          <a:prstGeom prst="curvedConnector4">
            <a:avLst>
              <a:gd name="adj1" fmla="val 120000"/>
              <a:gd name="adj2" fmla="val 56120"/>
            </a:avLst>
          </a:prstGeom>
          <a:ln>
            <a:tailEnd type="arrow"/>
          </a:ln>
        </p:spPr>
        <p:style>
          <a:lnRef idx="2">
            <a:schemeClr val="dk1"/>
          </a:lnRef>
          <a:fillRef idx="0">
            <a:schemeClr val="dk1"/>
          </a:fillRef>
          <a:effectRef idx="1">
            <a:schemeClr val="dk1"/>
          </a:effectRef>
          <a:fontRef idx="minor">
            <a:schemeClr val="tx1"/>
          </a:fontRef>
        </p:style>
      </p:cxnSp>
      <p:cxnSp>
        <p:nvCxnSpPr>
          <p:cNvPr id="47" name="Curved Connector 46"/>
          <p:cNvCxnSpPr>
            <a:stCxn id="41" idx="0"/>
            <a:endCxn id="39" idx="4"/>
          </p:cNvCxnSpPr>
          <p:nvPr/>
        </p:nvCxnSpPr>
        <p:spPr>
          <a:xfrm rot="5400000" flipH="1" flipV="1">
            <a:off x="7270554" y="2166289"/>
            <a:ext cx="417151" cy="199366"/>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48" name="Curved Connector 47"/>
          <p:cNvCxnSpPr>
            <a:stCxn id="39" idx="6"/>
            <a:endCxn id="38" idx="6"/>
          </p:cNvCxnSpPr>
          <p:nvPr/>
        </p:nvCxnSpPr>
        <p:spPr>
          <a:xfrm flipH="1">
            <a:off x="8357716" y="1523996"/>
            <a:ext cx="59296" cy="2822867"/>
          </a:xfrm>
          <a:prstGeom prst="curvedConnector3">
            <a:avLst>
              <a:gd name="adj1" fmla="val -856719"/>
            </a:avLst>
          </a:prstGeom>
          <a:ln>
            <a:headEnd type="arrow"/>
            <a:tailEnd type="arrow"/>
          </a:ln>
        </p:spPr>
        <p:style>
          <a:lnRef idx="2">
            <a:schemeClr val="dk1"/>
          </a:lnRef>
          <a:fillRef idx="0">
            <a:schemeClr val="dk1"/>
          </a:fillRef>
          <a:effectRef idx="1">
            <a:schemeClr val="dk1"/>
          </a:effectRef>
          <a:fontRef idx="minor">
            <a:schemeClr val="tx1"/>
          </a:fontRef>
        </p:style>
      </p:cxnSp>
      <p:sp>
        <p:nvSpPr>
          <p:cNvPr id="49" name="Oval 48"/>
          <p:cNvSpPr/>
          <p:nvPr/>
        </p:nvSpPr>
        <p:spPr>
          <a:xfrm>
            <a:off x="3124576" y="2632362"/>
            <a:ext cx="2514600" cy="1524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dirty="0" smtClean="0"/>
              <a:t>Acknowledgment of the Data and count received </a:t>
            </a:r>
            <a:endParaRPr lang="en-US" sz="1600" dirty="0"/>
          </a:p>
        </p:txBody>
      </p:sp>
      <p:cxnSp>
        <p:nvCxnSpPr>
          <p:cNvPr id="50" name="Curved Connector 49"/>
          <p:cNvCxnSpPr>
            <a:stCxn id="39" idx="3"/>
            <a:endCxn id="49" idx="7"/>
          </p:cNvCxnSpPr>
          <p:nvPr/>
        </p:nvCxnSpPr>
        <p:spPr>
          <a:xfrm rot="5400000">
            <a:off x="5651329" y="1520759"/>
            <a:ext cx="954379" cy="1715194"/>
          </a:xfrm>
          <a:prstGeom prst="curvedConnector3">
            <a:avLst>
              <a:gd name="adj1" fmla="val 50000"/>
            </a:avLst>
          </a:prstGeom>
          <a:ln>
            <a:tailEnd type="arrow"/>
          </a:ln>
        </p:spPr>
        <p:style>
          <a:lnRef idx="2">
            <a:schemeClr val="dk1"/>
          </a:lnRef>
          <a:fillRef idx="0">
            <a:schemeClr val="dk1"/>
          </a:fillRef>
          <a:effectRef idx="1">
            <a:schemeClr val="dk1"/>
          </a:effectRef>
          <a:fontRef idx="minor">
            <a:schemeClr val="tx1"/>
          </a:fontRef>
        </p:style>
      </p:cxnSp>
      <p:cxnSp>
        <p:nvCxnSpPr>
          <p:cNvPr id="51" name="Curved Connector 50"/>
          <p:cNvCxnSpPr>
            <a:stCxn id="49" idx="1"/>
            <a:endCxn id="36" idx="6"/>
          </p:cNvCxnSpPr>
          <p:nvPr/>
        </p:nvCxnSpPr>
        <p:spPr>
          <a:xfrm rot="16200000" flipV="1">
            <a:off x="2143396" y="1506111"/>
            <a:ext cx="1119882" cy="1578988"/>
          </a:xfrm>
          <a:prstGeom prst="curvedConnector2">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 xmlns:p14="http://schemas.microsoft.com/office/powerpoint/2010/main" val="32983861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3166</TotalTime>
  <Words>112</Words>
  <Application>Microsoft Office PowerPoint</Application>
  <PresentationFormat>On-screen Show (4:3)</PresentationFormat>
  <Paragraphs>51</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                                               Idea/Approach Details  Technology Bucket : Miscellaneous                             Category : Hardware                                                                                                      Company Name/ Ministry Name : Shree Cement Ltd    Problem Code : MK4                                                   Team Leader Name : Miss. Surbhi Sanjay Wader            College Code : 1-3516241198</vt:lpstr>
      <vt:lpstr>Slide 2</vt:lpstr>
      <vt:lpstr>Slide 3</vt:lpstr>
      <vt:lpstr>Slide 4</vt:lpstr>
      <vt:lpstr>Slide 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Idea/Approach Details Ministry Category :     Problem Statement :                                                                                 Problem Code :   Team Leader Name :          College Code :</dc:title>
  <dc:creator>Adesh Gokhale</dc:creator>
  <cp:lastModifiedBy>ALHAD MANURE</cp:lastModifiedBy>
  <cp:revision>60</cp:revision>
  <dcterms:created xsi:type="dcterms:W3CDTF">2016-12-12T06:47:53Z</dcterms:created>
  <dcterms:modified xsi:type="dcterms:W3CDTF">2019-02-04T11:15:03Z</dcterms:modified>
</cp:coreProperties>
</file>