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9" r:id="rId3"/>
    <p:sldId id="258" r:id="rId4"/>
    <p:sldId id="257"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8" autoAdjust="0"/>
    <p:restoredTop sz="84919" autoAdjust="0"/>
  </p:normalViewPr>
  <p:slideViewPr>
    <p:cSldViewPr snapToGrid="0">
      <p:cViewPr varScale="1">
        <p:scale>
          <a:sx n="67" d="100"/>
          <a:sy n="67" d="100"/>
        </p:scale>
        <p:origin x="72"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645F61-5225-4DE2-A2E9-5A80E8118D7F}" type="datetimeFigureOut">
              <a:rPr lang="fr-FR" smtClean="0"/>
              <a:t>15/07/2023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0B8AA5-CE34-4875-8CC7-0C7F154FEF03}" type="slidenum">
              <a:rPr lang="fr-FR" smtClean="0"/>
              <a:t>‹N°›</a:t>
            </a:fld>
            <a:endParaRPr lang="fr-FR"/>
          </a:p>
        </p:txBody>
      </p:sp>
    </p:spTree>
    <p:extLst>
      <p:ext uri="{BB962C8B-B14F-4D97-AF65-F5344CB8AC3E}">
        <p14:creationId xmlns:p14="http://schemas.microsoft.com/office/powerpoint/2010/main" val="1485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F0B8AA5-CE34-4875-8CC7-0C7F154FEF03}" type="slidenum">
              <a:rPr lang="fr-FR" smtClean="0"/>
              <a:t>2</a:t>
            </a:fld>
            <a:endParaRPr lang="fr-FR"/>
          </a:p>
        </p:txBody>
      </p:sp>
    </p:spTree>
    <p:extLst>
      <p:ext uri="{BB962C8B-B14F-4D97-AF65-F5344CB8AC3E}">
        <p14:creationId xmlns:p14="http://schemas.microsoft.com/office/powerpoint/2010/main" val="3323686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A210DCB0-77FC-44EE-9CD4-F2EF8F19CC4B}" type="datetimeFigureOut">
              <a:rPr lang="fr-FR" smtClean="0"/>
              <a:t>15/07/2023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6EC7029-1BA3-48E0-92A5-6E13872914F7}" type="slidenum">
              <a:rPr lang="fr-FR" smtClean="0"/>
              <a:t>‹N°›</a:t>
            </a:fld>
            <a:endParaRPr lang="fr-FR"/>
          </a:p>
        </p:txBody>
      </p:sp>
    </p:spTree>
    <p:extLst>
      <p:ext uri="{BB962C8B-B14F-4D97-AF65-F5344CB8AC3E}">
        <p14:creationId xmlns:p14="http://schemas.microsoft.com/office/powerpoint/2010/main" val="247790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210DCB0-77FC-44EE-9CD4-F2EF8F19CC4B}" type="datetimeFigureOut">
              <a:rPr lang="fr-FR" smtClean="0"/>
              <a:t>15/07/2023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6EC7029-1BA3-48E0-92A5-6E13872914F7}" type="slidenum">
              <a:rPr lang="fr-FR" smtClean="0"/>
              <a:t>‹N°›</a:t>
            </a:fld>
            <a:endParaRPr lang="fr-FR"/>
          </a:p>
        </p:txBody>
      </p:sp>
    </p:spTree>
    <p:extLst>
      <p:ext uri="{BB962C8B-B14F-4D97-AF65-F5344CB8AC3E}">
        <p14:creationId xmlns:p14="http://schemas.microsoft.com/office/powerpoint/2010/main" val="2907232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210DCB0-77FC-44EE-9CD4-F2EF8F19CC4B}" type="datetimeFigureOut">
              <a:rPr lang="fr-FR" smtClean="0"/>
              <a:t>15/07/2023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6EC7029-1BA3-48E0-92A5-6E13872914F7}" type="slidenum">
              <a:rPr lang="fr-FR" smtClean="0"/>
              <a:t>‹N°›</a:t>
            </a:fld>
            <a:endParaRPr lang="fr-FR"/>
          </a:p>
        </p:txBody>
      </p:sp>
    </p:spTree>
    <p:extLst>
      <p:ext uri="{BB962C8B-B14F-4D97-AF65-F5344CB8AC3E}">
        <p14:creationId xmlns:p14="http://schemas.microsoft.com/office/powerpoint/2010/main" val="38208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210DCB0-77FC-44EE-9CD4-F2EF8F19CC4B}" type="datetimeFigureOut">
              <a:rPr lang="fr-FR" smtClean="0"/>
              <a:t>15/07/2023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6EC7029-1BA3-48E0-92A5-6E13872914F7}" type="slidenum">
              <a:rPr lang="fr-FR" smtClean="0"/>
              <a:t>‹N°›</a:t>
            </a:fld>
            <a:endParaRPr lang="fr-FR"/>
          </a:p>
        </p:txBody>
      </p:sp>
    </p:spTree>
    <p:extLst>
      <p:ext uri="{BB962C8B-B14F-4D97-AF65-F5344CB8AC3E}">
        <p14:creationId xmlns:p14="http://schemas.microsoft.com/office/powerpoint/2010/main" val="403563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A210DCB0-77FC-44EE-9CD4-F2EF8F19CC4B}" type="datetimeFigureOut">
              <a:rPr lang="fr-FR" smtClean="0"/>
              <a:t>15/07/2023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6EC7029-1BA3-48E0-92A5-6E13872914F7}" type="slidenum">
              <a:rPr lang="fr-FR" smtClean="0"/>
              <a:t>‹N°›</a:t>
            </a:fld>
            <a:endParaRPr lang="fr-FR"/>
          </a:p>
        </p:txBody>
      </p:sp>
    </p:spTree>
    <p:extLst>
      <p:ext uri="{BB962C8B-B14F-4D97-AF65-F5344CB8AC3E}">
        <p14:creationId xmlns:p14="http://schemas.microsoft.com/office/powerpoint/2010/main" val="385404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210DCB0-77FC-44EE-9CD4-F2EF8F19CC4B}" type="datetimeFigureOut">
              <a:rPr lang="fr-FR" smtClean="0"/>
              <a:t>15/07/2023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6EC7029-1BA3-48E0-92A5-6E13872914F7}" type="slidenum">
              <a:rPr lang="fr-FR" smtClean="0"/>
              <a:t>‹N°›</a:t>
            </a:fld>
            <a:endParaRPr lang="fr-FR"/>
          </a:p>
        </p:txBody>
      </p:sp>
    </p:spTree>
    <p:extLst>
      <p:ext uri="{BB962C8B-B14F-4D97-AF65-F5344CB8AC3E}">
        <p14:creationId xmlns:p14="http://schemas.microsoft.com/office/powerpoint/2010/main" val="541283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210DCB0-77FC-44EE-9CD4-F2EF8F19CC4B}" type="datetimeFigureOut">
              <a:rPr lang="fr-FR" smtClean="0"/>
              <a:t>15/07/2023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6EC7029-1BA3-48E0-92A5-6E13872914F7}" type="slidenum">
              <a:rPr lang="fr-FR" smtClean="0"/>
              <a:t>‹N°›</a:t>
            </a:fld>
            <a:endParaRPr lang="fr-FR"/>
          </a:p>
        </p:txBody>
      </p:sp>
    </p:spTree>
    <p:extLst>
      <p:ext uri="{BB962C8B-B14F-4D97-AF65-F5344CB8AC3E}">
        <p14:creationId xmlns:p14="http://schemas.microsoft.com/office/powerpoint/2010/main" val="576105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210DCB0-77FC-44EE-9CD4-F2EF8F19CC4B}" type="datetimeFigureOut">
              <a:rPr lang="fr-FR" smtClean="0"/>
              <a:t>15/07/2023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6EC7029-1BA3-48E0-92A5-6E13872914F7}" type="slidenum">
              <a:rPr lang="fr-FR" smtClean="0"/>
              <a:t>‹N°›</a:t>
            </a:fld>
            <a:endParaRPr lang="fr-FR"/>
          </a:p>
        </p:txBody>
      </p:sp>
    </p:spTree>
    <p:extLst>
      <p:ext uri="{BB962C8B-B14F-4D97-AF65-F5344CB8AC3E}">
        <p14:creationId xmlns:p14="http://schemas.microsoft.com/office/powerpoint/2010/main" val="286861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210DCB0-77FC-44EE-9CD4-F2EF8F19CC4B}" type="datetimeFigureOut">
              <a:rPr lang="fr-FR" smtClean="0"/>
              <a:t>15/07/2023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6EC7029-1BA3-48E0-92A5-6E13872914F7}" type="slidenum">
              <a:rPr lang="fr-FR" smtClean="0"/>
              <a:t>‹N°›</a:t>
            </a:fld>
            <a:endParaRPr lang="fr-FR"/>
          </a:p>
        </p:txBody>
      </p:sp>
    </p:spTree>
    <p:extLst>
      <p:ext uri="{BB962C8B-B14F-4D97-AF65-F5344CB8AC3E}">
        <p14:creationId xmlns:p14="http://schemas.microsoft.com/office/powerpoint/2010/main" val="3801177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A210DCB0-77FC-44EE-9CD4-F2EF8F19CC4B}" type="datetimeFigureOut">
              <a:rPr lang="fr-FR" smtClean="0"/>
              <a:t>15/07/2023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6EC7029-1BA3-48E0-92A5-6E13872914F7}" type="slidenum">
              <a:rPr lang="fr-FR" smtClean="0"/>
              <a:t>‹N°›</a:t>
            </a:fld>
            <a:endParaRPr lang="fr-FR"/>
          </a:p>
        </p:txBody>
      </p:sp>
    </p:spTree>
    <p:extLst>
      <p:ext uri="{BB962C8B-B14F-4D97-AF65-F5344CB8AC3E}">
        <p14:creationId xmlns:p14="http://schemas.microsoft.com/office/powerpoint/2010/main" val="1368172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A210DCB0-77FC-44EE-9CD4-F2EF8F19CC4B}" type="datetimeFigureOut">
              <a:rPr lang="fr-FR" smtClean="0"/>
              <a:t>15/07/2023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6EC7029-1BA3-48E0-92A5-6E13872914F7}" type="slidenum">
              <a:rPr lang="fr-FR" smtClean="0"/>
              <a:t>‹N°›</a:t>
            </a:fld>
            <a:endParaRPr lang="fr-FR"/>
          </a:p>
        </p:txBody>
      </p:sp>
    </p:spTree>
    <p:extLst>
      <p:ext uri="{BB962C8B-B14F-4D97-AF65-F5344CB8AC3E}">
        <p14:creationId xmlns:p14="http://schemas.microsoft.com/office/powerpoint/2010/main" val="96090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10DCB0-77FC-44EE-9CD4-F2EF8F19CC4B}" type="datetimeFigureOut">
              <a:rPr lang="fr-FR" smtClean="0"/>
              <a:t>15/07/2023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C7029-1BA3-48E0-92A5-6E13872914F7}" type="slidenum">
              <a:rPr lang="fr-FR" smtClean="0"/>
              <a:t>‹N°›</a:t>
            </a:fld>
            <a:endParaRPr lang="fr-FR"/>
          </a:p>
        </p:txBody>
      </p:sp>
    </p:spTree>
    <p:extLst>
      <p:ext uri="{BB962C8B-B14F-4D97-AF65-F5344CB8AC3E}">
        <p14:creationId xmlns:p14="http://schemas.microsoft.com/office/powerpoint/2010/main" val="826752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61555" y="0"/>
            <a:ext cx="9144000" cy="1655762"/>
          </a:xfrm>
        </p:spPr>
        <p:txBody>
          <a:bodyPr/>
          <a:lstStyle/>
          <a:p>
            <a:pPr algn="l"/>
            <a:endParaRPr lang="fr-FR" dirty="0"/>
          </a:p>
        </p:txBody>
      </p:sp>
      <p:sp>
        <p:nvSpPr>
          <p:cNvPr id="5" name="Titre 4"/>
          <p:cNvSpPr>
            <a:spLocks noGrp="1"/>
          </p:cNvSpPr>
          <p:nvPr>
            <p:ph type="ctrTitle"/>
          </p:nvPr>
        </p:nvSpPr>
        <p:spPr>
          <a:xfrm>
            <a:off x="1156499" y="1268667"/>
            <a:ext cx="9144000" cy="2387600"/>
          </a:xfrm>
        </p:spPr>
        <p:txBody>
          <a:bodyPr>
            <a:normAutofit fontScale="90000"/>
          </a:bodyPr>
          <a:lstStyle/>
          <a:p>
            <a:r>
              <a:rPr lang="en-US" sz="3600" b="1" dirty="0"/>
              <a:t>Haw does the web work?</a:t>
            </a:r>
            <a:r>
              <a:rPr lang="fr-FR" sz="3600" b="1" dirty="0"/>
              <a:t/>
            </a:r>
            <a:br>
              <a:rPr lang="fr-FR" sz="3600" b="1" dirty="0"/>
            </a:br>
            <a:r>
              <a:rPr lang="en-US" sz="3600" b="1" dirty="0"/>
              <a:t> </a:t>
            </a:r>
            <a:r>
              <a:rPr lang="fr-FR" sz="3600" b="1" dirty="0"/>
              <a:t/>
            </a:r>
            <a:br>
              <a:rPr lang="fr-FR" sz="3600" b="1" dirty="0"/>
            </a:br>
            <a:r>
              <a:rPr lang="en-US" sz="3600" b="1" dirty="0"/>
              <a:t>-web servers and web browsers communicate HTTP.</a:t>
            </a:r>
            <a:r>
              <a:rPr lang="fr-FR" sz="3600" b="1" dirty="0"/>
              <a:t/>
            </a:r>
            <a:br>
              <a:rPr lang="fr-FR" sz="3600" b="1" dirty="0"/>
            </a:br>
            <a:r>
              <a:rPr lang="en-US" sz="3600" b="1" dirty="0"/>
              <a:t>-HTTP ensures that all parts of web pages are delivered.</a:t>
            </a:r>
            <a:r>
              <a:rPr lang="fr-FR" sz="3600" b="1" dirty="0"/>
              <a:t/>
            </a:r>
            <a:br>
              <a:rPr lang="fr-FR" sz="3600" b="1" dirty="0"/>
            </a:br>
            <a:r>
              <a:rPr lang="en-US" sz="3600" b="1" dirty="0"/>
              <a:t>Web browser decides how this items are displayed.</a:t>
            </a:r>
            <a:r>
              <a:rPr lang="fr-FR" sz="3600" b="1" dirty="0"/>
              <a:t/>
            </a:r>
            <a:br>
              <a:rPr lang="fr-FR" sz="3600" b="1" dirty="0"/>
            </a:br>
            <a:r>
              <a:rPr lang="en-US" sz="3600" b="1" dirty="0"/>
              <a:t>The backbone of the web is the network of webservers across the word.</a:t>
            </a:r>
            <a:r>
              <a:rPr lang="fr-FR" sz="3600" b="1" dirty="0"/>
              <a:t/>
            </a:r>
            <a:br>
              <a:rPr lang="fr-FR" sz="3600" b="1" dirty="0"/>
            </a:br>
            <a:r>
              <a:rPr lang="en-US" sz="3600" b="1" dirty="0"/>
              <a:t>These are really just computers, that have particular type of software running on them- software that knows how to speck the HTTP protocol and knows   which information stored on the computer, should be made accessible through the web.</a:t>
            </a:r>
            <a:r>
              <a:rPr lang="fr-FR" sz="3600" b="1" dirty="0"/>
              <a:t/>
            </a:r>
            <a:br>
              <a:rPr lang="fr-FR" sz="3600" b="1" dirty="0"/>
            </a:br>
            <a:r>
              <a:rPr lang="en-US" sz="3600" b="1" dirty="0"/>
              <a:t>It’s possible to turn almost any computer into webserver by downloading and installing server software. (the most popular is approach see, </a:t>
            </a:r>
            <a:r>
              <a:rPr lang="fr-FR" sz="3600" b="1" dirty="0"/>
              <a:t/>
            </a:r>
            <a:br>
              <a:rPr lang="fr-FR" sz="3600" b="1" dirty="0"/>
            </a:br>
            <a:r>
              <a:rPr lang="en-US" sz="3600" b="1" dirty="0"/>
              <a:t>http//www.appoche.org through it’s not a commended unless you know what you’re </a:t>
            </a:r>
            <a:r>
              <a:rPr lang="en-US" sz="2200" b="1" dirty="0"/>
              <a:t>doing.</a:t>
            </a:r>
            <a:r>
              <a:rPr lang="fr-FR" b="1" dirty="0"/>
              <a:t/>
            </a:r>
            <a:br>
              <a:rPr lang="fr-FR" b="1" dirty="0"/>
            </a:br>
            <a:r>
              <a:rPr lang="en-US" dirty="0"/>
              <a:t> </a:t>
            </a:r>
            <a:r>
              <a:rPr lang="fr-FR" dirty="0"/>
              <a:t/>
            </a:r>
            <a:br>
              <a:rPr lang="fr-FR" dirty="0"/>
            </a:br>
            <a:r>
              <a:rPr lang="en-US" dirty="0"/>
              <a:t> </a:t>
            </a:r>
            <a:endParaRPr lang="fr-FR" dirty="0"/>
          </a:p>
        </p:txBody>
      </p:sp>
    </p:spTree>
    <p:extLst>
      <p:ext uri="{BB962C8B-B14F-4D97-AF65-F5344CB8AC3E}">
        <p14:creationId xmlns:p14="http://schemas.microsoft.com/office/powerpoint/2010/main" val="3948791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43646" y="273685"/>
            <a:ext cx="7918268" cy="1325563"/>
          </a:xfrm>
        </p:spPr>
        <p:txBody>
          <a:bodyPr>
            <a:normAutofit/>
          </a:bodyPr>
          <a:lstStyle/>
          <a:p>
            <a:r>
              <a:rPr lang="en-US" sz="2000" b="1" dirty="0" smtClean="0"/>
              <a:t>What do need to be web developer?</a:t>
            </a:r>
            <a:endParaRPr lang="fr-FR" sz="2000" b="1" dirty="0"/>
          </a:p>
        </p:txBody>
      </p:sp>
      <p:sp>
        <p:nvSpPr>
          <p:cNvPr id="3" name="Espace réservé du contenu 2"/>
          <p:cNvSpPr>
            <a:spLocks noGrp="1"/>
          </p:cNvSpPr>
          <p:nvPr>
            <p:ph idx="1"/>
          </p:nvPr>
        </p:nvSpPr>
        <p:spPr/>
        <p:txBody>
          <a:bodyPr>
            <a:normAutofit fontScale="85000" lnSpcReduction="10000"/>
          </a:bodyPr>
          <a:lstStyle/>
          <a:p>
            <a:r>
              <a:rPr lang="en-US" dirty="0" smtClean="0"/>
              <a:t>To become a web developer, you should have an understanding of HTML,CSS and Java Script it s also recommended to learn abouth CSS and CSS frameworks Developing these fundamental web  development skills  will give you the foundation and logic for communicating with programing languages.</a:t>
            </a:r>
          </a:p>
          <a:p>
            <a:r>
              <a:rPr lang="en-US" dirty="0" smtClean="0"/>
              <a:t>To be web developer ,there are some steps to become web developer:</a:t>
            </a:r>
          </a:p>
          <a:p>
            <a:r>
              <a:rPr lang="en-US" dirty="0" smtClean="0"/>
              <a:t>First complete an education to develop basic coding and programming skills,</a:t>
            </a:r>
          </a:p>
          <a:p>
            <a:r>
              <a:rPr lang="en-US" dirty="0" err="1" smtClean="0"/>
              <a:t>Persue</a:t>
            </a:r>
            <a:r>
              <a:rPr lang="en-US" dirty="0" smtClean="0"/>
              <a:t> internship landing a solid internship as new web developer.</a:t>
            </a:r>
          </a:p>
          <a:p>
            <a:r>
              <a:rPr lang="en-US" dirty="0" smtClean="0"/>
              <a:t>Provides vital work experience.</a:t>
            </a:r>
          </a:p>
          <a:p>
            <a:r>
              <a:rPr lang="en-US" dirty="0" smtClean="0"/>
              <a:t>Build your Portfolio,</a:t>
            </a:r>
          </a:p>
          <a:p>
            <a:r>
              <a:rPr lang="en-US" dirty="0" smtClean="0"/>
              <a:t>Earn certification,</a:t>
            </a:r>
          </a:p>
          <a:p>
            <a:r>
              <a:rPr lang="en-US" dirty="0" smtClean="0"/>
              <a:t>Create your resume.</a:t>
            </a:r>
          </a:p>
          <a:p>
            <a:endParaRPr lang="en-US" dirty="0" smtClean="0"/>
          </a:p>
          <a:p>
            <a:endParaRPr lang="fr-FR" dirty="0"/>
          </a:p>
        </p:txBody>
      </p:sp>
    </p:spTree>
    <p:extLst>
      <p:ext uri="{BB962C8B-B14F-4D97-AF65-F5344CB8AC3E}">
        <p14:creationId xmlns:p14="http://schemas.microsoft.com/office/powerpoint/2010/main" val="2754299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t>Why did you choose to learn web development?</a:t>
            </a:r>
            <a:br>
              <a:rPr lang="en-US" dirty="0" smtClean="0"/>
            </a:br>
            <a:endParaRPr lang="fr-FR" dirty="0"/>
          </a:p>
        </p:txBody>
      </p:sp>
      <p:sp>
        <p:nvSpPr>
          <p:cNvPr id="3" name="Espace réservé du contenu 2"/>
          <p:cNvSpPr>
            <a:spLocks noGrp="1"/>
          </p:cNvSpPr>
          <p:nvPr>
            <p:ph idx="1"/>
          </p:nvPr>
        </p:nvSpPr>
        <p:spPr>
          <a:xfrm>
            <a:off x="381000" y="1971929"/>
            <a:ext cx="10515600" cy="4351338"/>
          </a:xfrm>
        </p:spPr>
        <p:txBody>
          <a:bodyPr>
            <a:normAutofit fontScale="92500" lnSpcReduction="10000"/>
          </a:bodyPr>
          <a:lstStyle/>
          <a:p>
            <a:r>
              <a:rPr lang="en-US" dirty="0" smtClean="0"/>
              <a:t>Web developer gives you the opportunity to express yourself creativity on the internet like to try as  you discover your web dev skills, try it out .web dev is a fun, creative experience.</a:t>
            </a:r>
          </a:p>
          <a:p>
            <a:r>
              <a:rPr lang="en-US" dirty="0" smtClean="0"/>
              <a:t>I choose to learn web development for 7 reasons:</a:t>
            </a:r>
          </a:p>
          <a:p>
            <a:r>
              <a:rPr lang="en-US" dirty="0" smtClean="0"/>
              <a:t>Now hiring there are web dev jobs available</a:t>
            </a:r>
          </a:p>
          <a:p>
            <a:r>
              <a:rPr lang="en-US" dirty="0" smtClean="0"/>
              <a:t>A great </a:t>
            </a:r>
            <a:r>
              <a:rPr lang="en-US" dirty="0" err="1" smtClean="0"/>
              <a:t>icome</a:t>
            </a:r>
            <a:endParaRPr lang="en-US" dirty="0" smtClean="0"/>
          </a:p>
          <a:p>
            <a:r>
              <a:rPr lang="en-US" dirty="0" smtClean="0"/>
              <a:t>No wasted </a:t>
            </a:r>
            <a:r>
              <a:rPr lang="en-US" dirty="0"/>
              <a:t>Time, </a:t>
            </a:r>
            <a:r>
              <a:rPr lang="en-US" dirty="0" smtClean="0"/>
              <a:t>in learning how to code,</a:t>
            </a:r>
          </a:p>
          <a:p>
            <a:r>
              <a:rPr lang="en-US" dirty="0" smtClean="0"/>
              <a:t>You can work at an awesome tech company,</a:t>
            </a:r>
          </a:p>
          <a:p>
            <a:r>
              <a:rPr lang="en-US" dirty="0" smtClean="0"/>
              <a:t>There are always freelance opportunity,</a:t>
            </a:r>
          </a:p>
          <a:p>
            <a:r>
              <a:rPr lang="en-US" sz="3000" dirty="0" smtClean="0"/>
              <a:t>It s creative and fun</a:t>
            </a:r>
            <a:r>
              <a:rPr lang="en-US" dirty="0" smtClean="0"/>
              <a:t>.</a:t>
            </a:r>
            <a:endParaRPr lang="fr-FR" dirty="0"/>
          </a:p>
        </p:txBody>
      </p:sp>
    </p:spTree>
    <p:extLst>
      <p:ext uri="{BB962C8B-B14F-4D97-AF65-F5344CB8AC3E}">
        <p14:creationId xmlns:p14="http://schemas.microsoft.com/office/powerpoint/2010/main" val="1203507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H</a:t>
            </a:r>
            <a:endParaRPr lang="fr-FR" dirty="0"/>
          </a:p>
        </p:txBody>
      </p:sp>
      <p:sp>
        <p:nvSpPr>
          <p:cNvPr id="3" name="Espace réservé du contenu 2"/>
          <p:cNvSpPr>
            <a:spLocks noGrp="1"/>
          </p:cNvSpPr>
          <p:nvPr>
            <p:ph idx="1"/>
          </p:nvPr>
        </p:nvSpPr>
        <p:spPr/>
        <p:txBody>
          <a:bodyPr>
            <a:normAutofit/>
          </a:bodyPr>
          <a:lstStyle/>
          <a:p>
            <a:endParaRPr lang="fr-FR" sz="3600" dirty="0"/>
          </a:p>
        </p:txBody>
      </p:sp>
    </p:spTree>
    <p:extLst>
      <p:ext uri="{BB962C8B-B14F-4D97-AF65-F5344CB8AC3E}">
        <p14:creationId xmlns:p14="http://schemas.microsoft.com/office/powerpoint/2010/main" val="4281900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213</Words>
  <Application>Microsoft Office PowerPoint</Application>
  <PresentationFormat>Grand écran</PresentationFormat>
  <Paragraphs>21</Paragraphs>
  <Slides>4</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Calibri</vt:lpstr>
      <vt:lpstr>Calibri Light</vt:lpstr>
      <vt:lpstr>Thème Office</vt:lpstr>
      <vt:lpstr>Haw does the web work?   -web servers and web browsers communicate HTTP. -HTTP ensures that all parts of web pages are delivered. Web browser decides how this items are displayed. The backbone of the web is the network of webservers across the word. These are really just computers, that have particular type of software running on them- software that knows how to speck the HTTP protocol and knows   which information stored on the computer, should be made accessible through the web. It’s possible to turn almost any computer into webserver by downloading and installing server software. (the most popular is approach see,  http//www.appoche.org through it’s not a commended unless you know what you’re doing.    </vt:lpstr>
      <vt:lpstr>What do need to be web developer?</vt:lpstr>
      <vt:lpstr>Why did you choose to learn web development? </vt:lpstr>
      <vt:lpstr>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Haw the web work ?</dc:title>
  <dc:creator>Dell</dc:creator>
  <cp:lastModifiedBy>Dell</cp:lastModifiedBy>
  <cp:revision>16</cp:revision>
  <dcterms:created xsi:type="dcterms:W3CDTF">2023-07-08T17:38:07Z</dcterms:created>
  <dcterms:modified xsi:type="dcterms:W3CDTF">2023-07-15T08:36:00Z</dcterms:modified>
</cp:coreProperties>
</file>