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3" r:id="rId1"/>
  </p:sldMasterIdLst>
  <p:notesMasterIdLst>
    <p:notesMasterId r:id="rId11"/>
  </p:notesMasterIdLst>
  <p:handoutMasterIdLst>
    <p:handoutMasterId r:id="rId12"/>
  </p:handoutMasterIdLst>
  <p:sldIdLst>
    <p:sldId id="789" r:id="rId2"/>
    <p:sldId id="709" r:id="rId3"/>
    <p:sldId id="796" r:id="rId4"/>
    <p:sldId id="792" r:id="rId5"/>
    <p:sldId id="794" r:id="rId6"/>
    <p:sldId id="795" r:id="rId7"/>
    <p:sldId id="797" r:id="rId8"/>
    <p:sldId id="798" r:id="rId9"/>
    <p:sldId id="799" r:id="rId10"/>
  </p:sldIdLst>
  <p:sldSz cx="9144000" cy="5143500" type="screen16x9"/>
  <p:notesSz cx="10234613" cy="7099300"/>
  <p:custDataLst>
    <p:tags r:id="rId13"/>
  </p:custDataLst>
  <p:defaultTextStyle>
    <a:defPPr>
      <a:defRPr lang="de-DE"/>
    </a:defPPr>
    <a:lvl1pPr algn="l" rtl="0" fontAlgn="base">
      <a:spcBef>
        <a:spcPct val="0"/>
      </a:spcBef>
      <a:spcAft>
        <a:spcPct val="0"/>
      </a:spcAft>
      <a:defRPr sz="2400"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4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4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4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400"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A0000"/>
    <a:srgbClr val="336699"/>
    <a:srgbClr val="99FFCC"/>
    <a:srgbClr val="CCFF99"/>
    <a:srgbClr val="FFFFFF"/>
    <a:srgbClr val="E8DD00"/>
    <a:srgbClr val="FFF40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7564EA-010B-0AF8-8527-89387000D1DF}" v="512" dt="2023-04-11T22:04:20.822"/>
    <p1510:client id="{79CF8BE4-A919-F9FB-A227-6FC558C24A06}" v="47" dt="2023-03-09T20:34:53.723"/>
    <p1510:client id="{9BE762C4-5BFF-6DBD-CD16-31B1C8890644}" v="215" dt="2023-04-17T21:42:29.683"/>
    <p1510:client id="{AF1FE46B-8052-9E2B-AFCF-3BFA96556418}" v="209" dt="2023-04-10T20:21:50.338"/>
    <p1510:client id="{D5ABC1A7-1F76-C244-4E16-679F5A9C77E2}" v="936" dt="2023-03-08T23:59:57.336"/>
    <p1510:client id="{DC229DC1-40C3-007C-6143-2CFF2AB3E4F3}" v="372" dt="2023-03-07T23:23:58.6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25" autoAdjust="0"/>
    <p:restoredTop sz="75574" autoAdjust="0"/>
  </p:normalViewPr>
  <p:slideViewPr>
    <p:cSldViewPr>
      <p:cViewPr>
        <p:scale>
          <a:sx n="70" d="100"/>
          <a:sy n="70" d="100"/>
        </p:scale>
        <p:origin x="-1714" y="-365"/>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30"/>
    </p:cViewPr>
  </p:sorterViewPr>
  <p:notesViewPr>
    <p:cSldViewPr snapToGrid="0" snapToObjects="1">
      <p:cViewPr varScale="1">
        <p:scale>
          <a:sx n="86" d="100"/>
          <a:sy n="86" d="100"/>
        </p:scale>
        <p:origin x="-1843" y="-77"/>
      </p:cViewPr>
      <p:guideLst>
        <p:guide orient="horz" pos="2236"/>
        <p:guide pos="32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435304" cy="35458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797023" y="0"/>
            <a:ext cx="4435304" cy="354580"/>
          </a:xfrm>
          <a:prstGeom prst="rect">
            <a:avLst/>
          </a:prstGeom>
        </p:spPr>
        <p:txBody>
          <a:bodyPr vert="horz" lIns="91440" tIns="45720" rIns="91440" bIns="45720" rtlCol="0"/>
          <a:lstStyle>
            <a:lvl1pPr algn="r">
              <a:defRPr sz="1200"/>
            </a:lvl1pPr>
          </a:lstStyle>
          <a:p>
            <a:fld id="{4E9DBEC1-03D6-8C41-96E3-520E1D7FD629}" type="datetimeFigureOut">
              <a:rPr lang="en-US" smtClean="0"/>
              <a:t>4/17/2023</a:t>
            </a:fld>
            <a:endParaRPr lang="en-US"/>
          </a:p>
        </p:txBody>
      </p:sp>
      <p:sp>
        <p:nvSpPr>
          <p:cNvPr id="4" name="Footer Placeholder 3"/>
          <p:cNvSpPr>
            <a:spLocks noGrp="1"/>
          </p:cNvSpPr>
          <p:nvPr>
            <p:ph type="ftr" sz="quarter" idx="2"/>
          </p:nvPr>
        </p:nvSpPr>
        <p:spPr>
          <a:xfrm>
            <a:off x="2" y="6743619"/>
            <a:ext cx="4435304" cy="35458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797023" y="6743619"/>
            <a:ext cx="4435304" cy="354580"/>
          </a:xfrm>
          <a:prstGeom prst="rect">
            <a:avLst/>
          </a:prstGeom>
        </p:spPr>
        <p:txBody>
          <a:bodyPr vert="horz" lIns="91440" tIns="45720" rIns="91440" bIns="45720" rtlCol="0" anchor="b"/>
          <a:lstStyle>
            <a:lvl1pPr algn="r">
              <a:defRPr sz="1200"/>
            </a:lvl1pPr>
          </a:lstStyle>
          <a:p>
            <a:fld id="{1FAA035C-FB08-0242-AF90-D9F53D6B6D73}" type="slidenum">
              <a:rPr lang="en-US" smtClean="0"/>
              <a:t>‹#›</a:t>
            </a:fld>
            <a:endParaRPr lang="en-US"/>
          </a:p>
        </p:txBody>
      </p:sp>
    </p:spTree>
    <p:extLst>
      <p:ext uri="{BB962C8B-B14F-4D97-AF65-F5344CB8AC3E}">
        <p14:creationId xmlns:p14="http://schemas.microsoft.com/office/powerpoint/2010/main" val="3249657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2" y="0"/>
            <a:ext cx="4435304" cy="354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9048" tIns="49524" rIns="99048" bIns="49524" numCol="1" anchor="t" anchorCtr="0" compatLnSpc="1">
            <a:prstTxWarp prst="textNoShape">
              <a:avLst/>
            </a:prstTxWarp>
          </a:bodyPr>
          <a:lstStyle>
            <a:lvl1pPr defTabSz="990600" eaLnBrk="0" hangingPunct="0">
              <a:defRPr sz="1300" b="1">
                <a:latin typeface="Times New Roman" charset="0"/>
                <a:cs typeface="+mn-cs"/>
              </a:defRPr>
            </a:lvl1pPr>
          </a:lstStyle>
          <a:p>
            <a:pPr>
              <a:defRPr/>
            </a:pPr>
            <a:endParaRPr lang="en-US" dirty="0"/>
          </a:p>
        </p:txBody>
      </p:sp>
      <p:sp>
        <p:nvSpPr>
          <p:cNvPr id="8195" name="Rectangle 3"/>
          <p:cNvSpPr>
            <a:spLocks noGrp="1" noChangeArrowheads="1"/>
          </p:cNvSpPr>
          <p:nvPr>
            <p:ph type="dt" idx="1"/>
          </p:nvPr>
        </p:nvSpPr>
        <p:spPr bwMode="auto">
          <a:xfrm>
            <a:off x="5799311" y="0"/>
            <a:ext cx="4435304" cy="354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9048" tIns="49524" rIns="99048" bIns="49524" numCol="1" anchor="t" anchorCtr="0" compatLnSpc="1">
            <a:prstTxWarp prst="textNoShape">
              <a:avLst/>
            </a:prstTxWarp>
          </a:bodyPr>
          <a:lstStyle>
            <a:lvl1pPr algn="r" defTabSz="990600" eaLnBrk="0" hangingPunct="0">
              <a:defRPr sz="1300" b="1">
                <a:latin typeface="Times New Roman" charset="0"/>
                <a:cs typeface="+mn-cs"/>
              </a:defRPr>
            </a:lvl1pPr>
          </a:lstStyle>
          <a:p>
            <a:pPr>
              <a:defRPr/>
            </a:pPr>
            <a:endParaRPr lang="en-US" dirty="0"/>
          </a:p>
        </p:txBody>
      </p:sp>
      <p:sp>
        <p:nvSpPr>
          <p:cNvPr id="8196" name="Rectangle 4"/>
          <p:cNvSpPr>
            <a:spLocks noGrp="1" noRot="1" noChangeAspect="1" noChangeArrowheads="1" noTextEdit="1"/>
          </p:cNvSpPr>
          <p:nvPr>
            <p:ph type="sldImg" idx="2"/>
          </p:nvPr>
        </p:nvSpPr>
        <p:spPr bwMode="auto">
          <a:xfrm>
            <a:off x="2516188" y="409575"/>
            <a:ext cx="5202237" cy="29273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1059164" y="3445645"/>
            <a:ext cx="8116288" cy="3120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9048" tIns="49524" rIns="99048" bIns="49524"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8" name="Rectangle 6"/>
          <p:cNvSpPr>
            <a:spLocks noGrp="1" noChangeArrowheads="1"/>
          </p:cNvSpPr>
          <p:nvPr>
            <p:ph type="ftr" sz="quarter" idx="4"/>
          </p:nvPr>
        </p:nvSpPr>
        <p:spPr bwMode="auto">
          <a:xfrm>
            <a:off x="2" y="6744721"/>
            <a:ext cx="4435304" cy="354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9048" tIns="49524" rIns="99048" bIns="49524" numCol="1" anchor="b" anchorCtr="0" compatLnSpc="1">
            <a:prstTxWarp prst="textNoShape">
              <a:avLst/>
            </a:prstTxWarp>
          </a:bodyPr>
          <a:lstStyle>
            <a:lvl1pPr defTabSz="990600" eaLnBrk="0" hangingPunct="0">
              <a:defRPr sz="1300" b="1">
                <a:latin typeface="Times New Roman" charset="0"/>
                <a:cs typeface="+mn-cs"/>
              </a:defRPr>
            </a:lvl1pPr>
          </a:lstStyle>
          <a:p>
            <a:pPr>
              <a:defRPr/>
            </a:pPr>
            <a:endParaRPr lang="en-US" dirty="0"/>
          </a:p>
        </p:txBody>
      </p:sp>
      <p:sp>
        <p:nvSpPr>
          <p:cNvPr id="8199" name="Rectangle 7"/>
          <p:cNvSpPr>
            <a:spLocks noGrp="1" noChangeArrowheads="1"/>
          </p:cNvSpPr>
          <p:nvPr>
            <p:ph type="sldNum" sz="quarter" idx="5"/>
          </p:nvPr>
        </p:nvSpPr>
        <p:spPr bwMode="auto">
          <a:xfrm>
            <a:off x="5799311" y="6744721"/>
            <a:ext cx="4435304" cy="354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9048" tIns="49524" rIns="99048" bIns="49524" numCol="1" anchor="b" anchorCtr="0" compatLnSpc="1">
            <a:prstTxWarp prst="textNoShape">
              <a:avLst/>
            </a:prstTxWarp>
          </a:bodyPr>
          <a:lstStyle>
            <a:lvl1pPr algn="r" defTabSz="990600" eaLnBrk="0" hangingPunct="0">
              <a:defRPr sz="1300" b="1">
                <a:latin typeface="Times New Roman" charset="0"/>
                <a:cs typeface="+mn-cs"/>
              </a:defRPr>
            </a:lvl1pPr>
          </a:lstStyle>
          <a:p>
            <a:pPr>
              <a:defRPr/>
            </a:pPr>
            <a:fld id="{2D72F1E3-2578-1242-A6A3-72B7E9BB2E1A}" type="slidenum">
              <a:rPr lang="en-US"/>
              <a:pPr>
                <a:defRPr/>
              </a:pPr>
              <a:t>‹#›</a:t>
            </a:fld>
            <a:endParaRPr lang="en-US" dirty="0"/>
          </a:p>
        </p:txBody>
      </p:sp>
    </p:spTree>
    <p:extLst>
      <p:ext uri="{BB962C8B-B14F-4D97-AF65-F5344CB8AC3E}">
        <p14:creationId xmlns:p14="http://schemas.microsoft.com/office/powerpoint/2010/main" val="3895087127"/>
      </p:ext>
    </p:extLst>
  </p:cSld>
  <p:clrMap bg1="lt1" tx1="dk1" bg2="lt2" tx2="dk2" accent1="accent1" accent2="accent2" accent3="accent3" accent4="accent4" accent5="accent5" accent6="accent6" hlink="hlink" folHlink="folHlink"/>
  <p:notesStyle>
    <a:lvl1pPr marL="285750" indent="-285750" algn="l" rtl="0" eaLnBrk="0" fontAlgn="base" hangingPunct="0">
      <a:spcBef>
        <a:spcPct val="30000"/>
      </a:spcBef>
      <a:spcAft>
        <a:spcPct val="0"/>
      </a:spcAft>
      <a:buClr>
        <a:srgbClr val="800000"/>
      </a:buClr>
      <a:buFont typeface="Wingdings" charset="2"/>
      <a:buChar char="§"/>
      <a:defRPr sz="1400" kern="1200">
        <a:solidFill>
          <a:schemeClr val="tx1"/>
        </a:solidFill>
        <a:latin typeface="Verdana"/>
        <a:ea typeface="ＭＳ Ｐゴシック" charset="0"/>
        <a:cs typeface="Verdana"/>
      </a:defRPr>
    </a:lvl1pPr>
    <a:lvl2pPr marL="615950" indent="-285750" algn="l" rtl="0" eaLnBrk="0" fontAlgn="base" hangingPunct="0">
      <a:spcBef>
        <a:spcPct val="30000"/>
      </a:spcBef>
      <a:spcAft>
        <a:spcPct val="0"/>
      </a:spcAft>
      <a:buClr>
        <a:srgbClr val="800000"/>
      </a:buClr>
      <a:buFont typeface="Wingdings" charset="2"/>
      <a:buChar char="§"/>
      <a:defRPr sz="1400" kern="1200">
        <a:solidFill>
          <a:schemeClr val="tx1"/>
        </a:solidFill>
        <a:latin typeface="Verdana"/>
        <a:ea typeface="ＭＳ Ｐゴシック" charset="0"/>
        <a:cs typeface="Verdana"/>
      </a:defRPr>
    </a:lvl2pPr>
    <a:lvl3pPr marL="903288" indent="-285750" algn="l" rtl="0" eaLnBrk="0" fontAlgn="base" hangingPunct="0">
      <a:spcBef>
        <a:spcPct val="30000"/>
      </a:spcBef>
      <a:spcAft>
        <a:spcPct val="0"/>
      </a:spcAft>
      <a:buClr>
        <a:srgbClr val="800000"/>
      </a:buClr>
      <a:buFont typeface="Wingdings" charset="2"/>
      <a:buChar char="§"/>
      <a:defRPr sz="1400" kern="1200">
        <a:solidFill>
          <a:schemeClr val="tx1"/>
        </a:solidFill>
        <a:latin typeface="Verdana"/>
        <a:ea typeface="ＭＳ Ｐゴシック" charset="0"/>
        <a:cs typeface="Verdana"/>
      </a:defRPr>
    </a:lvl3pPr>
    <a:lvl4pPr marL="1262063" indent="-285750" algn="l" rtl="0" eaLnBrk="0" fontAlgn="base" hangingPunct="0">
      <a:spcBef>
        <a:spcPct val="30000"/>
      </a:spcBef>
      <a:spcAft>
        <a:spcPct val="0"/>
      </a:spcAft>
      <a:buClr>
        <a:srgbClr val="800000"/>
      </a:buClr>
      <a:buFont typeface="Wingdings" charset="2"/>
      <a:buChar char="§"/>
      <a:defRPr sz="1400" kern="1200">
        <a:solidFill>
          <a:schemeClr val="tx1"/>
        </a:solidFill>
        <a:latin typeface="Verdana"/>
        <a:ea typeface="ＭＳ Ｐゴシック" charset="0"/>
        <a:cs typeface="Verdana"/>
      </a:defRPr>
    </a:lvl4pPr>
    <a:lvl5pPr marL="1606550" indent="-285750" algn="l" rtl="0" eaLnBrk="0" fontAlgn="base" hangingPunct="0">
      <a:spcBef>
        <a:spcPct val="30000"/>
      </a:spcBef>
      <a:spcAft>
        <a:spcPct val="0"/>
      </a:spcAft>
      <a:buClr>
        <a:srgbClr val="800000"/>
      </a:buClr>
      <a:buFont typeface="Wingdings" charset="2"/>
      <a:buChar char="§"/>
      <a:defRPr sz="1400" kern="1200">
        <a:solidFill>
          <a:schemeClr val="tx1"/>
        </a:solidFill>
        <a:latin typeface="Verdana"/>
        <a:ea typeface="ＭＳ Ｐゴシック" charset="0"/>
        <a:cs typeface="Verdana"/>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a:t>
            </a:r>
            <a:r>
              <a:rPr lang="en-US" baseline="0" dirty="0"/>
              <a:t> t</a:t>
            </a:r>
            <a:r>
              <a:rPr lang="en-US" dirty="0"/>
              <a:t>he learning of these deep</a:t>
            </a:r>
            <a:r>
              <a:rPr lang="en-US" baseline="0" dirty="0"/>
              <a:t> networks or the</a:t>
            </a:r>
            <a:r>
              <a:rPr lang="en-US" dirty="0"/>
              <a:t> current</a:t>
            </a:r>
            <a:r>
              <a:rPr lang="en-US" baseline="0" dirty="0"/>
              <a:t> learning paradigm that we employ is quite narrow in scope</a:t>
            </a:r>
          </a:p>
          <a:p>
            <a:pPr marL="285750" marR="0" indent="-285750" algn="l" defTabSz="914400" rtl="0" eaLnBrk="0" fontAlgn="base" latinLnBrk="0" hangingPunct="0">
              <a:lnSpc>
                <a:spcPct val="100000"/>
              </a:lnSpc>
              <a:spcBef>
                <a:spcPct val="30000"/>
              </a:spcBef>
              <a:spcAft>
                <a:spcPct val="0"/>
              </a:spcAft>
              <a:buClr>
                <a:srgbClr val="800000"/>
              </a:buClr>
              <a:buSzTx/>
              <a:buFont typeface="Wingdings" charset="2"/>
              <a:buChar char="§"/>
              <a:tabLst/>
              <a:defRPr/>
            </a:pPr>
            <a:r>
              <a:rPr lang="en-US" baseline="0" dirty="0"/>
              <a:t>-So how does this learning happen in most of the other fields and how does this differ from robotics?</a:t>
            </a:r>
          </a:p>
          <a:p>
            <a:r>
              <a:rPr lang="en-US" baseline="0" dirty="0"/>
              <a:t>-The first step that we do is collect a large scale dataset consisting of raw sensory observations </a:t>
            </a:r>
          </a:p>
          <a:p>
            <a:r>
              <a:rPr lang="en-US" baseline="0" dirty="0"/>
              <a:t>and perform this supervised single-task learning and by that I mean you train the network, you use it for the task and then forget about it, then you start training another network for another task and so on.</a:t>
            </a:r>
          </a:p>
          <a:p>
            <a:r>
              <a:rPr lang="en-US" baseline="0" dirty="0"/>
              <a:t>-This is just not scalable when it comes to robotics where we need to learn many diverse tasks for multiple environments for which we often do not have labelled data for</a:t>
            </a:r>
          </a:p>
          <a:p>
            <a:r>
              <a:rPr lang="en-US" baseline="0" dirty="0"/>
              <a:t>-Moreover, state of the art deep learning architectures consume a significant number of parameters and have large inference times</a:t>
            </a:r>
          </a:p>
          <a:p>
            <a:r>
              <a:rPr lang="en-US" baseline="0" dirty="0"/>
              <a:t>-since we want the next generation of robots to be able to operate in unstructured environments they should effectively generalize to previously unseen scenarios and diverse environmental conditions</a:t>
            </a:r>
          </a:p>
          <a:p>
            <a:pPr marL="285750" marR="0" indent="-285750" algn="l" defTabSz="914400" rtl="0" eaLnBrk="0" fontAlgn="base" latinLnBrk="0" hangingPunct="0">
              <a:lnSpc>
                <a:spcPct val="100000"/>
              </a:lnSpc>
              <a:spcBef>
                <a:spcPct val="30000"/>
              </a:spcBef>
              <a:spcAft>
                <a:spcPct val="0"/>
              </a:spcAft>
              <a:buClr>
                <a:srgbClr val="800000"/>
              </a:buClr>
              <a:buSzTx/>
              <a:buFont typeface="Wingdings" charset="2"/>
              <a:buChar char="§"/>
              <a:tabLst/>
              <a:defRPr/>
            </a:pPr>
            <a:r>
              <a:rPr lang="en-US" baseline="0" dirty="0"/>
              <a:t>-This is essentially what motivates my talk today</a:t>
            </a:r>
          </a:p>
        </p:txBody>
      </p:sp>
      <p:sp>
        <p:nvSpPr>
          <p:cNvPr id="4" name="Slide Number Placeholder 3"/>
          <p:cNvSpPr>
            <a:spLocks noGrp="1"/>
          </p:cNvSpPr>
          <p:nvPr>
            <p:ph type="sldNum" sz="quarter" idx="10"/>
          </p:nvPr>
        </p:nvSpPr>
        <p:spPr/>
        <p:txBody>
          <a:bodyPr/>
          <a:lstStyle/>
          <a:p>
            <a:pPr>
              <a:defRPr/>
            </a:pPr>
            <a:fld id="{2D72F1E3-2578-1242-A6A3-72B7E9BB2E1A}" type="slidenum">
              <a:rPr lang="en-US" smtClean="0"/>
              <a:pPr>
                <a:defRPr/>
              </a:pPr>
              <a:t>2</a:t>
            </a:fld>
            <a:endParaRPr lang="en-US" dirty="0"/>
          </a:p>
        </p:txBody>
      </p:sp>
    </p:spTree>
    <p:extLst>
      <p:ext uri="{BB962C8B-B14F-4D97-AF65-F5344CB8AC3E}">
        <p14:creationId xmlns:p14="http://schemas.microsoft.com/office/powerpoint/2010/main" val="3440859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Line 19"/>
          <p:cNvSpPr>
            <a:spLocks noChangeShapeType="1"/>
          </p:cNvSpPr>
          <p:nvPr userDrawn="1"/>
        </p:nvSpPr>
        <p:spPr bwMode="auto">
          <a:xfrm flipV="1">
            <a:off x="0" y="3382566"/>
            <a:ext cx="7848600" cy="0"/>
          </a:xfrm>
          <a:prstGeom prst="line">
            <a:avLst/>
          </a:prstGeom>
          <a:noFill/>
          <a:ln w="349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dirty="0">
              <a:cs typeface="+mn-cs"/>
            </a:endParaRPr>
          </a:p>
        </p:txBody>
      </p:sp>
      <p:sp>
        <p:nvSpPr>
          <p:cNvPr id="13" name="Title 1"/>
          <p:cNvSpPr>
            <a:spLocks noGrp="1"/>
          </p:cNvSpPr>
          <p:nvPr>
            <p:ph type="title" hasCustomPrompt="1"/>
          </p:nvPr>
        </p:nvSpPr>
        <p:spPr>
          <a:xfrm>
            <a:off x="381000" y="1618879"/>
            <a:ext cx="8545672" cy="523220"/>
          </a:xfrm>
        </p:spPr>
        <p:txBody>
          <a:bodyPr anchor="b"/>
          <a:lstStyle>
            <a:lvl1pPr>
              <a:defRPr sz="2800" baseline="0"/>
            </a:lvl1pPr>
          </a:lstStyle>
          <a:p>
            <a:r>
              <a:rPr lang="en-US" dirty="0"/>
              <a:t>Click to edit the title </a:t>
            </a:r>
          </a:p>
        </p:txBody>
      </p:sp>
      <p:sp>
        <p:nvSpPr>
          <p:cNvPr id="15" name="Text Placeholder 14"/>
          <p:cNvSpPr>
            <a:spLocks noGrp="1"/>
          </p:cNvSpPr>
          <p:nvPr>
            <p:ph type="body" sz="quarter" idx="10" hasCustomPrompt="1"/>
          </p:nvPr>
        </p:nvSpPr>
        <p:spPr>
          <a:xfrm>
            <a:off x="381000" y="2800350"/>
            <a:ext cx="6705600" cy="400050"/>
          </a:xfrm>
        </p:spPr>
        <p:txBody>
          <a:bodyPr anchor="b"/>
          <a:lstStyle>
            <a:lvl1pPr marL="0" indent="0">
              <a:buNone/>
              <a:defRPr lang="en-US" sz="1800" b="1" dirty="0">
                <a:solidFill>
                  <a:srgbClr val="800000"/>
                </a:solidFill>
              </a:defRPr>
            </a:lvl1pPr>
          </a:lstStyle>
          <a:p>
            <a:pPr>
              <a:defRPr/>
            </a:pPr>
            <a:r>
              <a:rPr lang="en-US" b="1" dirty="0">
                <a:solidFill>
                  <a:schemeClr val="folHlink"/>
                </a:solidFill>
                <a:cs typeface="+mn-cs"/>
              </a:rPr>
              <a:t>Authors</a:t>
            </a:r>
          </a:p>
        </p:txBody>
      </p:sp>
      <p:pic>
        <p:nvPicPr>
          <p:cNvPr id="7" name="Picture 18" descr="logo-aiscolor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3842" y="2513838"/>
            <a:ext cx="1149004"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253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120432"/>
            <a:ext cx="8424863" cy="646331"/>
          </a:xfrm>
        </p:spPr>
        <p:txBody>
          <a:bodyPr/>
          <a:lstStyle/>
          <a:p>
            <a:r>
              <a:rPr lang="en-US"/>
              <a:t>Click to edit Master title style</a:t>
            </a:r>
          </a:p>
        </p:txBody>
      </p:sp>
      <p:sp>
        <p:nvSpPr>
          <p:cNvPr id="3" name="Content Placeholder 2"/>
          <p:cNvSpPr>
            <a:spLocks noGrp="1"/>
          </p:cNvSpPr>
          <p:nvPr>
            <p:ph sz="quarter" idx="1"/>
          </p:nvPr>
        </p:nvSpPr>
        <p:spPr>
          <a:xfrm>
            <a:off x="609601" y="971550"/>
            <a:ext cx="4130675" cy="1743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92676" y="971550"/>
            <a:ext cx="4130675" cy="1743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1" y="2828925"/>
            <a:ext cx="4130675" cy="1743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892676" y="2828925"/>
            <a:ext cx="4130675" cy="1743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5311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0" y="2063532"/>
            <a:ext cx="8534400" cy="646331"/>
          </a:xfrm>
        </p:spPr>
        <p:txBody>
          <a:bodyPr/>
          <a:lstStyle>
            <a:lvl1pPr algn="ctr">
              <a:defRPr/>
            </a:lvl1pPr>
          </a:lstStyle>
          <a:p>
            <a:r>
              <a:rPr lang="en-US" dirty="0"/>
              <a:t>Thank you for your attention!</a:t>
            </a:r>
          </a:p>
        </p:txBody>
      </p:sp>
    </p:spTree>
    <p:extLst>
      <p:ext uri="{BB962C8B-B14F-4D97-AF65-F5344CB8AC3E}">
        <p14:creationId xmlns:p14="http://schemas.microsoft.com/office/powerpoint/2010/main" val="2194857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elfolie">
    <p:spTree>
      <p:nvGrpSpPr>
        <p:cNvPr id="1" name=""/>
        <p:cNvGrpSpPr/>
        <p:nvPr/>
      </p:nvGrpSpPr>
      <p:grpSpPr>
        <a:xfrm>
          <a:off x="0" y="0"/>
          <a:ext cx="0" cy="0"/>
          <a:chOff x="0" y="0"/>
          <a:chExt cx="0" cy="0"/>
        </a:xfrm>
      </p:grpSpPr>
      <p:pic>
        <p:nvPicPr>
          <p:cNvPr id="5" name="Grafik 4"/>
          <p:cNvPicPr preferRelativeResize="0">
            <a:picLocks/>
          </p:cNvPicPr>
          <p:nvPr userDrawn="1"/>
        </p:nvPicPr>
        <p:blipFill rotWithShape="1">
          <a:blip r:embed="rId2">
            <a:extLst>
              <a:ext uri="{28A0092B-C50C-407E-A947-70E740481C1C}">
                <a14:useLocalDpi xmlns:a14="http://schemas.microsoft.com/office/drawing/2010/main" val="0"/>
              </a:ext>
            </a:extLst>
          </a:blip>
          <a:srcRect t="2248" b="7920"/>
          <a:stretch/>
        </p:blipFill>
        <p:spPr>
          <a:xfrm>
            <a:off x="2853" y="1"/>
            <a:ext cx="9138294" cy="5143500"/>
          </a:xfrm>
          <a:prstGeom prst="rect">
            <a:avLst/>
          </a:prstGeom>
        </p:spPr>
      </p:pic>
      <p:sp>
        <p:nvSpPr>
          <p:cNvPr id="21507" name="Textplatzhalter 2"/>
          <p:cNvSpPr>
            <a:spLocks noGrp="1"/>
          </p:cNvSpPr>
          <p:nvPr>
            <p:ph type="subTitle" idx="1" hasCustomPrompt="1"/>
          </p:nvPr>
        </p:nvSpPr>
        <p:spPr>
          <a:xfrm>
            <a:off x="539749" y="1743641"/>
            <a:ext cx="6985002" cy="1620441"/>
          </a:xfrm>
        </p:spPr>
        <p:txBody>
          <a:bodyPr/>
          <a:lstStyle>
            <a:lvl1pPr marL="0" indent="0">
              <a:buFont typeface="Wingdings" pitchFamily="2" charset="2"/>
              <a:buNone/>
              <a:defRPr>
                <a:solidFill>
                  <a:schemeClr val="bg1"/>
                </a:solidFill>
              </a:defRPr>
            </a:lvl1pPr>
          </a:lstStyle>
          <a:p>
            <a:r>
              <a:rPr lang="de-DE" dirty="0"/>
              <a:t>Untertitel bearbeiten</a:t>
            </a:r>
          </a:p>
        </p:txBody>
      </p:sp>
      <p:sp>
        <p:nvSpPr>
          <p:cNvPr id="21511" name="Titelplatzhalter 6"/>
          <p:cNvSpPr>
            <a:spLocks noGrp="1"/>
          </p:cNvSpPr>
          <p:nvPr>
            <p:ph type="ctrTitle" hasCustomPrompt="1"/>
          </p:nvPr>
        </p:nvSpPr>
        <p:spPr>
          <a:xfrm>
            <a:off x="539749" y="759888"/>
            <a:ext cx="7345363" cy="769441"/>
          </a:xfrm>
          <a:prstGeom prst="rect">
            <a:avLst/>
          </a:prstGeom>
        </p:spPr>
        <p:txBody>
          <a:bodyPr lIns="0"/>
          <a:lstStyle>
            <a:lvl1pPr>
              <a:defRPr sz="4400"/>
            </a:lvl1pPr>
          </a:lstStyle>
          <a:p>
            <a:r>
              <a:rPr lang="de-DE" dirty="0"/>
              <a:t>Titel bearbeiten</a:t>
            </a:r>
          </a:p>
        </p:txBody>
      </p:sp>
      <p:sp>
        <p:nvSpPr>
          <p:cNvPr id="3" name="Textplatzhalter 2"/>
          <p:cNvSpPr>
            <a:spLocks noGrp="1"/>
          </p:cNvSpPr>
          <p:nvPr>
            <p:ph type="body" sz="quarter" idx="10"/>
          </p:nvPr>
        </p:nvSpPr>
        <p:spPr>
          <a:xfrm>
            <a:off x="539750" y="4084310"/>
            <a:ext cx="7416800" cy="863867"/>
          </a:xfrm>
        </p:spPr>
        <p:txBody>
          <a:bodyPr/>
          <a:lstStyle>
            <a:lvl1pPr marL="0" indent="0">
              <a:buNone/>
              <a:defRPr sz="1800"/>
            </a:lvl1pPr>
            <a:lvl2pPr>
              <a:defRPr sz="1800"/>
            </a:lvl2pPr>
            <a:lvl3pPr>
              <a:defRPr sz="1800"/>
            </a:lvl3pPr>
            <a:lvl4pPr>
              <a:defRPr sz="1800"/>
            </a:lvl4pPr>
            <a:lvl5pPr>
              <a:defRPr sz="1800"/>
            </a:lvl5pPr>
          </a:lstStyle>
          <a:p>
            <a:pPr lvl="0"/>
            <a:r>
              <a:rPr lang="de-DE" dirty="0"/>
              <a:t>Textmasterformat bearbeiten</a:t>
            </a:r>
          </a:p>
        </p:txBody>
      </p:sp>
      <p:sp>
        <p:nvSpPr>
          <p:cNvPr id="6" name="Textfeld 5"/>
          <p:cNvSpPr txBox="1">
            <a:spLocks noChangeArrowheads="1"/>
          </p:cNvSpPr>
          <p:nvPr userDrawn="1"/>
        </p:nvSpPr>
        <p:spPr bwMode="auto">
          <a:xfrm>
            <a:off x="461262" y="3645895"/>
            <a:ext cx="2808288" cy="246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Geneva" charset="-128"/>
              </a:defRPr>
            </a:lvl1pPr>
            <a:lvl2pPr marL="742950" indent="-285750" eaLnBrk="0" hangingPunct="0">
              <a:defRPr>
                <a:solidFill>
                  <a:schemeClr val="tx1"/>
                </a:solidFill>
                <a:latin typeface="Arial" charset="0"/>
                <a:ea typeface="Geneva" charset="-128"/>
              </a:defRPr>
            </a:lvl2pPr>
            <a:lvl3pPr marL="1143000" indent="-228600" eaLnBrk="0" hangingPunct="0">
              <a:defRPr>
                <a:solidFill>
                  <a:schemeClr val="tx1"/>
                </a:solidFill>
                <a:latin typeface="Arial" charset="0"/>
                <a:ea typeface="Geneva" charset="-128"/>
              </a:defRPr>
            </a:lvl3pPr>
            <a:lvl4pPr marL="1600200" indent="-228600" eaLnBrk="0" hangingPunct="0">
              <a:defRPr>
                <a:solidFill>
                  <a:schemeClr val="tx1"/>
                </a:solidFill>
                <a:latin typeface="Arial" charset="0"/>
                <a:ea typeface="Geneva" charset="-128"/>
              </a:defRPr>
            </a:lvl4pPr>
            <a:lvl5pPr marL="2057400" indent="-228600" eaLnBrk="0" hangingPunct="0">
              <a:defRPr>
                <a:solidFill>
                  <a:schemeClr val="tx1"/>
                </a:solidFill>
                <a:latin typeface="Arial" charset="0"/>
                <a:ea typeface="Geneva" charset="-128"/>
              </a:defRPr>
            </a:lvl5pPr>
            <a:lvl6pPr marL="2514600" indent="-228600" eaLnBrk="0" fontAlgn="base" hangingPunct="0">
              <a:spcBef>
                <a:spcPct val="0"/>
              </a:spcBef>
              <a:spcAft>
                <a:spcPct val="0"/>
              </a:spcAft>
              <a:defRPr>
                <a:solidFill>
                  <a:schemeClr val="tx1"/>
                </a:solidFill>
                <a:latin typeface="Arial" charset="0"/>
                <a:ea typeface="Geneva" charset="-128"/>
              </a:defRPr>
            </a:lvl6pPr>
            <a:lvl7pPr marL="2971800" indent="-228600" eaLnBrk="0" fontAlgn="base" hangingPunct="0">
              <a:spcBef>
                <a:spcPct val="0"/>
              </a:spcBef>
              <a:spcAft>
                <a:spcPct val="0"/>
              </a:spcAft>
              <a:defRPr>
                <a:solidFill>
                  <a:schemeClr val="tx1"/>
                </a:solidFill>
                <a:latin typeface="Arial" charset="0"/>
                <a:ea typeface="Geneva" charset="-128"/>
              </a:defRPr>
            </a:lvl7pPr>
            <a:lvl8pPr marL="3429000" indent="-228600" eaLnBrk="0" fontAlgn="base" hangingPunct="0">
              <a:spcBef>
                <a:spcPct val="0"/>
              </a:spcBef>
              <a:spcAft>
                <a:spcPct val="0"/>
              </a:spcAft>
              <a:defRPr>
                <a:solidFill>
                  <a:schemeClr val="tx1"/>
                </a:solidFill>
                <a:latin typeface="Arial" charset="0"/>
                <a:ea typeface="Geneva" charset="-128"/>
              </a:defRPr>
            </a:lvl8pPr>
            <a:lvl9pPr marL="3886200" indent="-228600" eaLnBrk="0" fontAlgn="base" hangingPunct="0">
              <a:spcBef>
                <a:spcPct val="0"/>
              </a:spcBef>
              <a:spcAft>
                <a:spcPct val="0"/>
              </a:spcAft>
              <a:defRPr>
                <a:solidFill>
                  <a:schemeClr val="tx1"/>
                </a:solidFill>
                <a:latin typeface="Arial" charset="0"/>
                <a:ea typeface="Geneva" charset="-128"/>
              </a:defRPr>
            </a:lvl9pPr>
          </a:lstStyle>
          <a:p>
            <a:pPr eaLnBrk="1" hangingPunct="1">
              <a:defRPr/>
            </a:pPr>
            <a:r>
              <a:rPr lang="de-DE" sz="1000" dirty="0">
                <a:solidFill>
                  <a:schemeClr val="bg1"/>
                </a:solidFill>
                <a:latin typeface="Times New Roman" pitchFamily="18" charset="0"/>
              </a:rPr>
              <a:t>Albert-Ludwigs-Universität Freiburg</a:t>
            </a:r>
          </a:p>
        </p:txBody>
      </p:sp>
    </p:spTree>
    <p:extLst>
      <p:ext uri="{BB962C8B-B14F-4D97-AF65-F5344CB8AC3E}">
        <p14:creationId xmlns:p14="http://schemas.microsoft.com/office/powerpoint/2010/main" val="302891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 Line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p>
            <a:r>
              <a:rPr lang="en-US" dirty="0"/>
              <a:t>Click to edit the title</a:t>
            </a:r>
          </a:p>
        </p:txBody>
      </p:sp>
      <p:sp>
        <p:nvSpPr>
          <p:cNvPr id="3" name="Content Placeholder 2"/>
          <p:cNvSpPr>
            <a:spLocks noGrp="1"/>
          </p:cNvSpPr>
          <p:nvPr>
            <p:ph idx="1"/>
          </p:nvPr>
        </p:nvSpPr>
        <p:spPr>
          <a:xfrm>
            <a:off x="381000" y="914400"/>
            <a:ext cx="8534400" cy="3943350"/>
          </a:xfrm>
        </p:spPr>
        <p:txBody>
          <a:bodyPr/>
          <a:lstStyle>
            <a:lvl2pPr>
              <a:defRPr sz="2100"/>
            </a:lvl2pPr>
            <a:lvl3pPr>
              <a:defRPr sz="20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a:xfrm>
            <a:off x="6934200" y="4797425"/>
            <a:ext cx="2133600" cy="365125"/>
          </a:xfrm>
          <a:prstGeom prst="rect">
            <a:avLst/>
          </a:prstGeom>
        </p:spPr>
        <p:txBody>
          <a:bodyPr/>
          <a:lstStyle>
            <a:lvl1pPr algn="r">
              <a:defRPr sz="1200" b="1">
                <a:solidFill>
                  <a:schemeClr val="accent6">
                    <a:lumMod val="75000"/>
                  </a:schemeClr>
                </a:solidFill>
              </a:defRPr>
            </a:lvl1pPr>
          </a:lstStyle>
          <a:p>
            <a:fld id="{6BC48003-D90B-4677-A057-B663AA3C6CCD}" type="slidenum">
              <a:rPr lang="en-US" smtClean="0"/>
              <a:pPr/>
              <a:t>‹#›</a:t>
            </a:fld>
            <a:endParaRPr lang="en-US" dirty="0"/>
          </a:p>
        </p:txBody>
      </p:sp>
    </p:spTree>
    <p:extLst>
      <p:ext uri="{BB962C8B-B14F-4D97-AF65-F5344CB8AC3E}">
        <p14:creationId xmlns:p14="http://schemas.microsoft.com/office/powerpoint/2010/main" val="292385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Line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85750"/>
            <a:ext cx="8545672" cy="1200329"/>
          </a:xfrm>
        </p:spPr>
        <p:txBody>
          <a:bodyPr anchor="t"/>
          <a:lstStyle>
            <a:lvl1pPr>
              <a:defRPr baseline="0"/>
            </a:lvl1pPr>
          </a:lstStyle>
          <a:p>
            <a:r>
              <a:rPr lang="en-US" dirty="0"/>
              <a:t>Click to edit the title - this is a 2-line heading</a:t>
            </a:r>
          </a:p>
        </p:txBody>
      </p:sp>
      <p:sp>
        <p:nvSpPr>
          <p:cNvPr id="3" name="Content Placeholder 2"/>
          <p:cNvSpPr>
            <a:spLocks noGrp="1"/>
          </p:cNvSpPr>
          <p:nvPr>
            <p:ph idx="1"/>
          </p:nvPr>
        </p:nvSpPr>
        <p:spPr>
          <a:xfrm>
            <a:off x="381000" y="1314450"/>
            <a:ext cx="8534400" cy="3543300"/>
          </a:xfrm>
        </p:spPr>
        <p:txBody>
          <a:bodyPr/>
          <a:lstStyle>
            <a:lvl4pPr>
              <a:defRPr sz="2400" baseline="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a:xfrm>
            <a:off x="6858000" y="4759325"/>
            <a:ext cx="2133600" cy="365125"/>
          </a:xfrm>
          <a:prstGeom prst="rect">
            <a:avLst/>
          </a:prstGeom>
        </p:spPr>
        <p:txBody>
          <a:bodyPr/>
          <a:lstStyle>
            <a:lvl1pPr algn="r">
              <a:defRPr sz="1600"/>
            </a:lvl1pPr>
          </a:lstStyle>
          <a:p>
            <a:fld id="{6BC48003-D90B-4677-A057-B663AA3C6CCD}" type="slidenum">
              <a:rPr lang="en-US" smtClean="0"/>
              <a:pPr/>
              <a:t>‹#›</a:t>
            </a:fld>
            <a:endParaRPr lang="en-US" dirty="0"/>
          </a:p>
        </p:txBody>
      </p:sp>
    </p:spTree>
    <p:extLst>
      <p:ext uri="{BB962C8B-B14F-4D97-AF65-F5344CB8AC3E}">
        <p14:creationId xmlns:p14="http://schemas.microsoft.com/office/powerpoint/2010/main" val="184871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t"/>
          <a:lstStyle/>
          <a:p>
            <a:r>
              <a:rPr lang="en-US" dirty="0"/>
              <a:t>Click to edit the title</a:t>
            </a:r>
          </a:p>
        </p:txBody>
      </p:sp>
      <p:sp>
        <p:nvSpPr>
          <p:cNvPr id="3" name="Slide Number Placeholder 3"/>
          <p:cNvSpPr>
            <a:spLocks noGrp="1"/>
          </p:cNvSpPr>
          <p:nvPr>
            <p:ph type="sldNum" sz="quarter" idx="10"/>
          </p:nvPr>
        </p:nvSpPr>
        <p:spPr>
          <a:xfrm>
            <a:off x="6858000" y="4759325"/>
            <a:ext cx="2133600" cy="365125"/>
          </a:xfrm>
          <a:prstGeom prst="rect">
            <a:avLst/>
          </a:prstGeom>
        </p:spPr>
        <p:txBody>
          <a:bodyPr/>
          <a:lstStyle>
            <a:lvl1pPr algn="r">
              <a:defRPr sz="1600"/>
            </a:lvl1pPr>
          </a:lstStyle>
          <a:p>
            <a:fld id="{6BC48003-D90B-4677-A057-B663AA3C6CCD}" type="slidenum">
              <a:rPr lang="en-US" smtClean="0"/>
              <a:pPr/>
              <a:t>‹#›</a:t>
            </a:fld>
            <a:endParaRPr lang="en-US" dirty="0"/>
          </a:p>
        </p:txBody>
      </p:sp>
    </p:spTree>
    <p:extLst>
      <p:ext uri="{BB962C8B-B14F-4D97-AF65-F5344CB8AC3E}">
        <p14:creationId xmlns:p14="http://schemas.microsoft.com/office/powerpoint/2010/main" val="2872837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Line Title and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85750"/>
            <a:ext cx="8545672" cy="1200329"/>
          </a:xfrm>
        </p:spPr>
        <p:txBody>
          <a:bodyPr anchor="t"/>
          <a:lstStyle>
            <a:lvl1pPr>
              <a:defRPr baseline="0"/>
            </a:lvl1pPr>
          </a:lstStyle>
          <a:p>
            <a:r>
              <a:rPr lang="en-US" dirty="0"/>
              <a:t>Click to edit the title - this is a 2-line heading</a:t>
            </a:r>
          </a:p>
        </p:txBody>
      </p:sp>
      <p:sp>
        <p:nvSpPr>
          <p:cNvPr id="3" name="Slide Number Placeholder 3"/>
          <p:cNvSpPr>
            <a:spLocks noGrp="1"/>
          </p:cNvSpPr>
          <p:nvPr>
            <p:ph type="sldNum" sz="quarter" idx="10"/>
          </p:nvPr>
        </p:nvSpPr>
        <p:spPr>
          <a:xfrm>
            <a:off x="6858000" y="4759325"/>
            <a:ext cx="2133600" cy="365125"/>
          </a:xfrm>
          <a:prstGeom prst="rect">
            <a:avLst/>
          </a:prstGeom>
        </p:spPr>
        <p:txBody>
          <a:bodyPr/>
          <a:lstStyle>
            <a:lvl1pPr algn="r">
              <a:defRPr sz="1600"/>
            </a:lvl1pPr>
          </a:lstStyle>
          <a:p>
            <a:fld id="{6BC48003-D90B-4677-A057-B663AA3C6CCD}" type="slidenum">
              <a:rPr lang="en-US" smtClean="0"/>
              <a:pPr/>
              <a:t>‹#›</a:t>
            </a:fld>
            <a:endParaRPr lang="en-US" dirty="0"/>
          </a:p>
        </p:txBody>
      </p:sp>
    </p:spTree>
    <p:extLst>
      <p:ext uri="{BB962C8B-B14F-4D97-AF65-F5344CB8AC3E}">
        <p14:creationId xmlns:p14="http://schemas.microsoft.com/office/powerpoint/2010/main" val="320055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entered 2-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85751"/>
            <a:ext cx="8545672" cy="646331"/>
          </a:xfrm>
        </p:spPr>
        <p:txBody>
          <a:bodyPr anchor="t"/>
          <a:lstStyle>
            <a:lvl1pPr algn="ctr">
              <a:defRPr baseline="0"/>
            </a:lvl1pPr>
          </a:lstStyle>
          <a:p>
            <a:r>
              <a:rPr lang="en-US" dirty="0"/>
              <a:t>Click to edit the title (centered) </a:t>
            </a:r>
          </a:p>
        </p:txBody>
      </p:sp>
      <p:sp>
        <p:nvSpPr>
          <p:cNvPr id="3" name="Slide Number Placeholder 3"/>
          <p:cNvSpPr>
            <a:spLocks noGrp="1"/>
          </p:cNvSpPr>
          <p:nvPr>
            <p:ph type="sldNum" sz="quarter" idx="10"/>
          </p:nvPr>
        </p:nvSpPr>
        <p:spPr>
          <a:xfrm>
            <a:off x="6858000" y="4759325"/>
            <a:ext cx="2133600" cy="365125"/>
          </a:xfrm>
          <a:prstGeom prst="rect">
            <a:avLst/>
          </a:prstGeom>
        </p:spPr>
        <p:txBody>
          <a:bodyPr/>
          <a:lstStyle>
            <a:lvl1pPr algn="r">
              <a:defRPr sz="1600"/>
            </a:lvl1pPr>
          </a:lstStyle>
          <a:p>
            <a:fld id="{6BC48003-D90B-4677-A057-B663AA3C6CCD}" type="slidenum">
              <a:rPr lang="en-US" smtClean="0"/>
              <a:pPr/>
              <a:t>‹#›</a:t>
            </a:fld>
            <a:endParaRPr lang="en-US" dirty="0"/>
          </a:p>
        </p:txBody>
      </p:sp>
    </p:spTree>
    <p:extLst>
      <p:ext uri="{BB962C8B-B14F-4D97-AF65-F5344CB8AC3E}">
        <p14:creationId xmlns:p14="http://schemas.microsoft.com/office/powerpoint/2010/main" val="2625800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a:xfrm>
            <a:off x="6858000" y="4759325"/>
            <a:ext cx="2133600" cy="365125"/>
          </a:xfrm>
          <a:prstGeom prst="rect">
            <a:avLst/>
          </a:prstGeom>
        </p:spPr>
        <p:txBody>
          <a:bodyPr/>
          <a:lstStyle>
            <a:lvl1pPr algn="r">
              <a:defRPr sz="1600"/>
            </a:lvl1pPr>
          </a:lstStyle>
          <a:p>
            <a:fld id="{6BC48003-D90B-4677-A057-B663AA3C6CCD}" type="slidenum">
              <a:rPr lang="en-US" smtClean="0"/>
              <a:pPr/>
              <a:t>‹#›</a:t>
            </a:fld>
            <a:endParaRPr lang="en-US" dirty="0"/>
          </a:p>
        </p:txBody>
      </p:sp>
    </p:spTree>
    <p:extLst>
      <p:ext uri="{BB962C8B-B14F-4D97-AF65-F5344CB8AC3E}">
        <p14:creationId xmlns:p14="http://schemas.microsoft.com/office/powerpoint/2010/main" val="237753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Click to edit Master title style</a:t>
            </a:r>
          </a:p>
        </p:txBody>
      </p:sp>
      <p:sp>
        <p:nvSpPr>
          <p:cNvPr id="3" name="Content Placeholder 2"/>
          <p:cNvSpPr>
            <a:spLocks noGrp="1"/>
          </p:cNvSpPr>
          <p:nvPr>
            <p:ph sz="half" idx="1"/>
          </p:nvPr>
        </p:nvSpPr>
        <p:spPr>
          <a:xfrm>
            <a:off x="381000" y="971550"/>
            <a:ext cx="4130675" cy="3943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1" y="971550"/>
            <a:ext cx="4130675" cy="3943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4080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w 2-Line 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285750"/>
            <a:ext cx="8545672" cy="1200329"/>
          </a:xfrm>
        </p:spPr>
        <p:txBody>
          <a:bodyPr anchor="t"/>
          <a:lstStyle>
            <a:lvl1pPr>
              <a:defRPr baseline="0"/>
            </a:lvl1pPr>
          </a:lstStyle>
          <a:p>
            <a:r>
              <a:rPr lang="en-US" dirty="0"/>
              <a:t>Click to edit the title - this is a 2-line heading</a:t>
            </a:r>
          </a:p>
        </p:txBody>
      </p:sp>
      <p:sp>
        <p:nvSpPr>
          <p:cNvPr id="3" name="Content Placeholder 2"/>
          <p:cNvSpPr>
            <a:spLocks noGrp="1"/>
          </p:cNvSpPr>
          <p:nvPr>
            <p:ph sz="half" idx="1"/>
          </p:nvPr>
        </p:nvSpPr>
        <p:spPr>
          <a:xfrm>
            <a:off x="381000" y="1371600"/>
            <a:ext cx="4130675" cy="3543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1" y="1371600"/>
            <a:ext cx="4130675" cy="3543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655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381000" y="243543"/>
            <a:ext cx="85456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spAutoFit/>
          </a:bodyPr>
          <a:lstStyle/>
          <a:p>
            <a:pPr lvl="0"/>
            <a:r>
              <a:rPr lang="en-US" dirty="0"/>
              <a:t>Click to enter title</a:t>
            </a:r>
          </a:p>
        </p:txBody>
      </p:sp>
      <p:sp>
        <p:nvSpPr>
          <p:cNvPr id="31747" name="Rectangle 3"/>
          <p:cNvSpPr>
            <a:spLocks noGrp="1" noChangeArrowheads="1"/>
          </p:cNvSpPr>
          <p:nvPr>
            <p:ph type="body" idx="1"/>
          </p:nvPr>
        </p:nvSpPr>
        <p:spPr bwMode="auto">
          <a:xfrm>
            <a:off x="381000" y="971550"/>
            <a:ext cx="853440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de-DE" dirty="0"/>
              <a:t>Level 1</a:t>
            </a:r>
            <a:endParaRPr lang="en-US" dirty="0"/>
          </a:p>
          <a:p>
            <a:pPr lvl="1"/>
            <a:r>
              <a:rPr lang="de-DE" dirty="0"/>
              <a:t>Level 2</a:t>
            </a:r>
            <a:endParaRPr lang="en-US" dirty="0"/>
          </a:p>
          <a:p>
            <a:pPr lvl="2"/>
            <a:r>
              <a:rPr lang="de-DE" dirty="0"/>
              <a:t>Level 3</a:t>
            </a:r>
            <a:endParaRPr lang="en-US" dirty="0"/>
          </a:p>
          <a:p>
            <a:pPr lvl="3"/>
            <a:r>
              <a:rPr lang="de-DE" dirty="0"/>
              <a:t>Level 4</a:t>
            </a:r>
            <a:endParaRPr lang="en-US" dirty="0"/>
          </a:p>
          <a:p>
            <a:pPr lvl="4"/>
            <a:r>
              <a:rPr lang="de-DE" dirty="0"/>
              <a:t>Level 5</a:t>
            </a:r>
            <a:endParaRPr lang="en-US" dirty="0"/>
          </a:p>
        </p:txBody>
      </p:sp>
      <p:sp>
        <p:nvSpPr>
          <p:cNvPr id="4" name="Slide Number Placeholder 3"/>
          <p:cNvSpPr>
            <a:spLocks noGrp="1"/>
          </p:cNvSpPr>
          <p:nvPr>
            <p:ph type="sldNum" sz="quarter" idx="4"/>
          </p:nvPr>
        </p:nvSpPr>
        <p:spPr>
          <a:xfrm>
            <a:off x="6934200" y="4759325"/>
            <a:ext cx="2133600" cy="365125"/>
          </a:xfrm>
          <a:prstGeom prst="rect">
            <a:avLst/>
          </a:prstGeom>
        </p:spPr>
        <p:txBody>
          <a:bodyPr/>
          <a:lstStyle>
            <a:lvl1pPr algn="r">
              <a:defRPr sz="1400"/>
            </a:lvl1pPr>
          </a:lstStyle>
          <a:p>
            <a:fld id="{6BC48003-D90B-4677-A057-B663AA3C6CC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80" r:id="rId3"/>
    <p:sldLayoutId id="2147483684" r:id="rId4"/>
    <p:sldLayoutId id="2147483693" r:id="rId5"/>
    <p:sldLayoutId id="2147483695" r:id="rId6"/>
    <p:sldLayoutId id="2147483685" r:id="rId7"/>
    <p:sldLayoutId id="2147483682" r:id="rId8"/>
    <p:sldLayoutId id="2147483694" r:id="rId9"/>
    <p:sldLayoutId id="2147483690" r:id="rId10"/>
    <p:sldLayoutId id="2147483696" r:id="rId11"/>
    <p:sldLayoutId id="2147483697" r:id="rId12"/>
  </p:sldLayoutIdLst>
  <p:hf hdr="0" ftr="0" dt="0"/>
  <p:txStyles>
    <p:titleStyle>
      <a:lvl1pPr algn="l" rtl="0" eaLnBrk="0" fontAlgn="base" hangingPunct="0">
        <a:spcBef>
          <a:spcPct val="0"/>
        </a:spcBef>
        <a:spcAft>
          <a:spcPct val="0"/>
        </a:spcAft>
        <a:defRPr sz="2800" b="1">
          <a:solidFill>
            <a:schemeClr val="hlink"/>
          </a:solidFill>
          <a:latin typeface="+mj-lt"/>
          <a:ea typeface="+mj-ea"/>
          <a:cs typeface="ＭＳ Ｐゴシック" charset="0"/>
        </a:defRPr>
      </a:lvl1pPr>
      <a:lvl2pPr algn="l" rtl="0" eaLnBrk="0" fontAlgn="base" hangingPunct="0">
        <a:spcBef>
          <a:spcPct val="0"/>
        </a:spcBef>
        <a:spcAft>
          <a:spcPct val="0"/>
        </a:spcAft>
        <a:defRPr sz="3600" b="1">
          <a:solidFill>
            <a:schemeClr val="hlink"/>
          </a:solidFill>
          <a:latin typeface="Verdana" charset="0"/>
          <a:ea typeface="ＭＳ Ｐゴシック" charset="0"/>
          <a:cs typeface="ＭＳ Ｐゴシック" charset="0"/>
        </a:defRPr>
      </a:lvl2pPr>
      <a:lvl3pPr algn="l" rtl="0" eaLnBrk="0" fontAlgn="base" hangingPunct="0">
        <a:spcBef>
          <a:spcPct val="0"/>
        </a:spcBef>
        <a:spcAft>
          <a:spcPct val="0"/>
        </a:spcAft>
        <a:defRPr sz="3600" b="1">
          <a:solidFill>
            <a:schemeClr val="hlink"/>
          </a:solidFill>
          <a:latin typeface="Verdana" charset="0"/>
          <a:ea typeface="ＭＳ Ｐゴシック" charset="0"/>
          <a:cs typeface="ＭＳ Ｐゴシック" charset="0"/>
        </a:defRPr>
      </a:lvl3pPr>
      <a:lvl4pPr algn="l" rtl="0" eaLnBrk="0" fontAlgn="base" hangingPunct="0">
        <a:spcBef>
          <a:spcPct val="0"/>
        </a:spcBef>
        <a:spcAft>
          <a:spcPct val="0"/>
        </a:spcAft>
        <a:defRPr sz="3600" b="1">
          <a:solidFill>
            <a:schemeClr val="hlink"/>
          </a:solidFill>
          <a:latin typeface="Verdana" charset="0"/>
          <a:ea typeface="ＭＳ Ｐゴシック" charset="0"/>
          <a:cs typeface="ＭＳ Ｐゴシック" charset="0"/>
        </a:defRPr>
      </a:lvl4pPr>
      <a:lvl5pPr algn="l" rtl="0" eaLnBrk="0" fontAlgn="base" hangingPunct="0">
        <a:spcBef>
          <a:spcPct val="0"/>
        </a:spcBef>
        <a:spcAft>
          <a:spcPct val="0"/>
        </a:spcAft>
        <a:defRPr sz="3600" b="1">
          <a:solidFill>
            <a:schemeClr val="hlink"/>
          </a:solidFill>
          <a:latin typeface="Verdana" charset="0"/>
          <a:ea typeface="ＭＳ Ｐゴシック" charset="0"/>
          <a:cs typeface="ＭＳ Ｐゴシック" charset="0"/>
        </a:defRPr>
      </a:lvl5pPr>
      <a:lvl6pPr marL="457200" algn="l" rtl="0" fontAlgn="base">
        <a:spcBef>
          <a:spcPct val="0"/>
        </a:spcBef>
        <a:spcAft>
          <a:spcPct val="0"/>
        </a:spcAft>
        <a:defRPr sz="3600" b="1">
          <a:solidFill>
            <a:schemeClr val="hlink"/>
          </a:solidFill>
          <a:latin typeface="Verdana" charset="0"/>
          <a:ea typeface="ＭＳ Ｐゴシック" charset="0"/>
        </a:defRPr>
      </a:lvl6pPr>
      <a:lvl7pPr marL="914400" algn="l" rtl="0" fontAlgn="base">
        <a:spcBef>
          <a:spcPct val="0"/>
        </a:spcBef>
        <a:spcAft>
          <a:spcPct val="0"/>
        </a:spcAft>
        <a:defRPr sz="3600" b="1">
          <a:solidFill>
            <a:schemeClr val="hlink"/>
          </a:solidFill>
          <a:latin typeface="Verdana" charset="0"/>
          <a:ea typeface="ＭＳ Ｐゴシック" charset="0"/>
        </a:defRPr>
      </a:lvl7pPr>
      <a:lvl8pPr marL="1371600" algn="l" rtl="0" fontAlgn="base">
        <a:spcBef>
          <a:spcPct val="0"/>
        </a:spcBef>
        <a:spcAft>
          <a:spcPct val="0"/>
        </a:spcAft>
        <a:defRPr sz="3600" b="1">
          <a:solidFill>
            <a:schemeClr val="hlink"/>
          </a:solidFill>
          <a:latin typeface="Verdana" charset="0"/>
          <a:ea typeface="ＭＳ Ｐゴシック" charset="0"/>
        </a:defRPr>
      </a:lvl8pPr>
      <a:lvl9pPr marL="1828800" algn="l" rtl="0" fontAlgn="base">
        <a:spcBef>
          <a:spcPct val="0"/>
        </a:spcBef>
        <a:spcAft>
          <a:spcPct val="0"/>
        </a:spcAft>
        <a:defRPr sz="3600" b="1">
          <a:solidFill>
            <a:schemeClr val="hlink"/>
          </a:solidFill>
          <a:latin typeface="Verdana" charset="0"/>
          <a:ea typeface="ＭＳ Ｐゴシック" charset="0"/>
        </a:defRPr>
      </a:lvl9pPr>
    </p:titleStyle>
    <p:bodyStyle>
      <a:lvl1pPr marL="342900" indent="-342900" algn="l" rtl="0" eaLnBrk="0" fontAlgn="base" hangingPunct="0">
        <a:spcBef>
          <a:spcPct val="20000"/>
        </a:spcBef>
        <a:spcAft>
          <a:spcPct val="0"/>
        </a:spcAft>
        <a:buClr>
          <a:schemeClr val="folHlink"/>
        </a:buClr>
        <a:buFont typeface="Wingdings" charset="0"/>
        <a:buChar char="§"/>
        <a:defRPr sz="24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folHlink"/>
        </a:buClr>
        <a:buFont typeface="Wingdings" charset="0"/>
        <a:buChar char="§"/>
        <a:defRPr sz="22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charset="0"/>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Font typeface="Wingdings" charset="0"/>
        <a:buChar char="§"/>
        <a:defRPr sz="18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charset="0"/>
        <a:buChar char="§"/>
        <a:defRPr sz="18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charset="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charset="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charset="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txBox="1">
            <a:spLocks/>
          </p:cNvSpPr>
          <p:nvPr/>
        </p:nvSpPr>
        <p:spPr bwMode="auto">
          <a:xfrm>
            <a:off x="1739900" y="280061"/>
            <a:ext cx="48880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45720" numCol="1" anchor="b" anchorCtr="0" compatLnSpc="1">
            <a:prstTxWarp prst="textNoShape">
              <a:avLst/>
            </a:prstTxWarp>
            <a:spAutoFit/>
          </a:bodyPr>
          <a:lstStyle>
            <a:lvl1pPr algn="l" rtl="0" eaLnBrk="0" fontAlgn="base" hangingPunct="0">
              <a:spcBef>
                <a:spcPct val="0"/>
              </a:spcBef>
              <a:spcAft>
                <a:spcPct val="0"/>
              </a:spcAft>
              <a:defRPr sz="4400" b="1">
                <a:solidFill>
                  <a:schemeClr val="hlink"/>
                </a:solidFill>
                <a:latin typeface="+mj-lt"/>
                <a:ea typeface="+mj-ea"/>
                <a:cs typeface="ＭＳ Ｐゴシック" charset="0"/>
              </a:defRPr>
            </a:lvl1pPr>
            <a:lvl2pPr algn="l" rtl="0" eaLnBrk="0" fontAlgn="base" hangingPunct="0">
              <a:spcBef>
                <a:spcPct val="0"/>
              </a:spcBef>
              <a:spcAft>
                <a:spcPct val="0"/>
              </a:spcAft>
              <a:defRPr sz="3600" b="1">
                <a:solidFill>
                  <a:schemeClr val="hlink"/>
                </a:solidFill>
                <a:latin typeface="Verdana" charset="0"/>
                <a:ea typeface="ＭＳ Ｐゴシック" charset="0"/>
                <a:cs typeface="ＭＳ Ｐゴシック" charset="0"/>
              </a:defRPr>
            </a:lvl2pPr>
            <a:lvl3pPr algn="l" rtl="0" eaLnBrk="0" fontAlgn="base" hangingPunct="0">
              <a:spcBef>
                <a:spcPct val="0"/>
              </a:spcBef>
              <a:spcAft>
                <a:spcPct val="0"/>
              </a:spcAft>
              <a:defRPr sz="3600" b="1">
                <a:solidFill>
                  <a:schemeClr val="hlink"/>
                </a:solidFill>
                <a:latin typeface="Verdana" charset="0"/>
                <a:ea typeface="ＭＳ Ｐゴシック" charset="0"/>
                <a:cs typeface="ＭＳ Ｐゴシック" charset="0"/>
              </a:defRPr>
            </a:lvl3pPr>
            <a:lvl4pPr algn="l" rtl="0" eaLnBrk="0" fontAlgn="base" hangingPunct="0">
              <a:spcBef>
                <a:spcPct val="0"/>
              </a:spcBef>
              <a:spcAft>
                <a:spcPct val="0"/>
              </a:spcAft>
              <a:defRPr sz="3600" b="1">
                <a:solidFill>
                  <a:schemeClr val="hlink"/>
                </a:solidFill>
                <a:latin typeface="Verdana" charset="0"/>
                <a:ea typeface="ＭＳ Ｐゴシック" charset="0"/>
                <a:cs typeface="ＭＳ Ｐゴシック" charset="0"/>
              </a:defRPr>
            </a:lvl4pPr>
            <a:lvl5pPr algn="l" rtl="0" eaLnBrk="0" fontAlgn="base" hangingPunct="0">
              <a:spcBef>
                <a:spcPct val="0"/>
              </a:spcBef>
              <a:spcAft>
                <a:spcPct val="0"/>
              </a:spcAft>
              <a:defRPr sz="3600" b="1">
                <a:solidFill>
                  <a:schemeClr val="hlink"/>
                </a:solidFill>
                <a:latin typeface="Verdana" charset="0"/>
                <a:ea typeface="ＭＳ Ｐゴシック" charset="0"/>
                <a:cs typeface="ＭＳ Ｐゴシック" charset="0"/>
              </a:defRPr>
            </a:lvl5pPr>
            <a:lvl6pPr marL="457200" algn="l" rtl="0" fontAlgn="base">
              <a:spcBef>
                <a:spcPct val="0"/>
              </a:spcBef>
              <a:spcAft>
                <a:spcPct val="0"/>
              </a:spcAft>
              <a:defRPr sz="3600" b="1">
                <a:solidFill>
                  <a:schemeClr val="hlink"/>
                </a:solidFill>
                <a:latin typeface="Verdana" charset="0"/>
                <a:ea typeface="ＭＳ Ｐゴシック" charset="0"/>
              </a:defRPr>
            </a:lvl6pPr>
            <a:lvl7pPr marL="914400" algn="l" rtl="0" fontAlgn="base">
              <a:spcBef>
                <a:spcPct val="0"/>
              </a:spcBef>
              <a:spcAft>
                <a:spcPct val="0"/>
              </a:spcAft>
              <a:defRPr sz="3600" b="1">
                <a:solidFill>
                  <a:schemeClr val="hlink"/>
                </a:solidFill>
                <a:latin typeface="Verdana" charset="0"/>
                <a:ea typeface="ＭＳ Ｐゴシック" charset="0"/>
              </a:defRPr>
            </a:lvl7pPr>
            <a:lvl8pPr marL="1371600" algn="l" rtl="0" fontAlgn="base">
              <a:spcBef>
                <a:spcPct val="0"/>
              </a:spcBef>
              <a:spcAft>
                <a:spcPct val="0"/>
              </a:spcAft>
              <a:defRPr sz="3600" b="1">
                <a:solidFill>
                  <a:schemeClr val="hlink"/>
                </a:solidFill>
                <a:latin typeface="Verdana" charset="0"/>
                <a:ea typeface="ＭＳ Ｐゴシック" charset="0"/>
              </a:defRPr>
            </a:lvl8pPr>
            <a:lvl9pPr marL="1828800" algn="l" rtl="0" fontAlgn="base">
              <a:spcBef>
                <a:spcPct val="0"/>
              </a:spcBef>
              <a:spcAft>
                <a:spcPct val="0"/>
              </a:spcAft>
              <a:defRPr sz="3600" b="1">
                <a:solidFill>
                  <a:schemeClr val="hlink"/>
                </a:solidFill>
                <a:latin typeface="Verdana" charset="0"/>
                <a:ea typeface="ＭＳ Ｐゴシック" charset="0"/>
              </a:defRPr>
            </a:lvl9pPr>
          </a:lstStyle>
          <a:p>
            <a:r>
              <a:rPr lang="en-US" sz="3200" b="0" kern="0" dirty="0">
                <a:solidFill>
                  <a:schemeClr val="accent3"/>
                </a:solidFill>
                <a:ea typeface="ＭＳ Ｐゴシック"/>
                <a:cs typeface="+mj-lt"/>
              </a:rPr>
              <a:t>Master Thesis Proposal</a:t>
            </a:r>
            <a:endParaRPr lang="en-US" sz="3200">
              <a:solidFill>
                <a:schemeClr val="accent3"/>
              </a:solidFill>
            </a:endParaRPr>
          </a:p>
        </p:txBody>
      </p:sp>
      <p:sp>
        <p:nvSpPr>
          <p:cNvPr id="2" name="TextBox 1">
            <a:extLst>
              <a:ext uri="{FF2B5EF4-FFF2-40B4-BE49-F238E27FC236}">
                <a16:creationId xmlns:a16="http://schemas.microsoft.com/office/drawing/2014/main" id="{16FE7817-DAF7-0585-E073-C577581EE284}"/>
              </a:ext>
            </a:extLst>
          </p:cNvPr>
          <p:cNvSpPr txBox="1"/>
          <p:nvPr/>
        </p:nvSpPr>
        <p:spPr>
          <a:xfrm>
            <a:off x="361950" y="1358900"/>
            <a:ext cx="7569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800" kern="0" dirty="0">
                <a:solidFill>
                  <a:schemeClr val="accent3"/>
                </a:solidFill>
                <a:latin typeface="+mj-lt"/>
                <a:ea typeface="ＭＳ Ｐゴシック"/>
                <a:cs typeface="+mj-lt"/>
              </a:rPr>
              <a:t>Design and Implementation of a Configurable Generic Search Engine Indexing using Scalable Crawlers</a:t>
            </a:r>
            <a:endParaRPr lang="en-US" sz="1800" kern="0">
              <a:solidFill>
                <a:schemeClr val="accent3"/>
              </a:solidFill>
              <a:latin typeface="+mj-lt"/>
              <a:ea typeface="ＭＳ Ｐゴシック"/>
              <a:cs typeface="+mj-lt"/>
            </a:endParaRPr>
          </a:p>
        </p:txBody>
      </p:sp>
      <p:sp>
        <p:nvSpPr>
          <p:cNvPr id="3" name="TextBox 2">
            <a:extLst>
              <a:ext uri="{FF2B5EF4-FFF2-40B4-BE49-F238E27FC236}">
                <a16:creationId xmlns:a16="http://schemas.microsoft.com/office/drawing/2014/main" id="{70F6ECA4-FBE8-3447-EF06-9EFBFBB6B16F}"/>
              </a:ext>
            </a:extLst>
          </p:cNvPr>
          <p:cNvSpPr txBox="1"/>
          <p:nvPr/>
        </p:nvSpPr>
        <p:spPr>
          <a:xfrm>
            <a:off x="25400" y="4679950"/>
            <a:ext cx="66611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800" dirty="0">
                <a:latin typeface="Verdana"/>
                <a:ea typeface="Verdana"/>
              </a:rPr>
              <a:t>Chair for Algorithms and Data Structures</a:t>
            </a:r>
            <a:endParaRPr lang="en-US" sz="1800">
              <a:latin typeface="Verdana"/>
            </a:endParaRPr>
          </a:p>
        </p:txBody>
      </p:sp>
      <p:sp>
        <p:nvSpPr>
          <p:cNvPr id="4" name="TextBox 3">
            <a:extLst>
              <a:ext uri="{FF2B5EF4-FFF2-40B4-BE49-F238E27FC236}">
                <a16:creationId xmlns:a16="http://schemas.microsoft.com/office/drawing/2014/main" id="{8FFBA283-8BC1-154D-24C9-D3CFADB6D1AB}"/>
              </a:ext>
            </a:extLst>
          </p:cNvPr>
          <p:cNvSpPr txBox="1"/>
          <p:nvPr/>
        </p:nvSpPr>
        <p:spPr>
          <a:xfrm>
            <a:off x="2654300" y="2908300"/>
            <a:ext cx="310515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solidFill>
                  <a:schemeClr val="accent1"/>
                </a:solidFill>
                <a:latin typeface="Verdana"/>
                <a:ea typeface="Verdana"/>
              </a:rPr>
              <a:t>Author: </a:t>
            </a:r>
            <a:r>
              <a:rPr lang="en-GB" sz="1200" dirty="0" err="1">
                <a:solidFill>
                  <a:schemeClr val="accent1"/>
                </a:solidFill>
                <a:latin typeface="Verdana"/>
                <a:ea typeface="Verdana"/>
              </a:rPr>
              <a:t>Alhajras</a:t>
            </a:r>
            <a:r>
              <a:rPr lang="en-GB" sz="1200" dirty="0">
                <a:solidFill>
                  <a:schemeClr val="accent1"/>
                </a:solidFill>
                <a:latin typeface="Verdana"/>
                <a:ea typeface="Verdana"/>
              </a:rPr>
              <a:t> </a:t>
            </a:r>
            <a:r>
              <a:rPr lang="en-GB" sz="1200" dirty="0" err="1">
                <a:solidFill>
                  <a:schemeClr val="accent1"/>
                </a:solidFill>
                <a:latin typeface="Verdana"/>
                <a:ea typeface="Verdana"/>
              </a:rPr>
              <a:t>Algdairy</a:t>
            </a:r>
            <a:br>
              <a:rPr lang="en-GB" sz="1200" dirty="0">
                <a:solidFill>
                  <a:schemeClr val="accent1"/>
                </a:solidFill>
                <a:latin typeface="Verdana"/>
                <a:ea typeface="Verdana"/>
              </a:rPr>
            </a:br>
            <a:r>
              <a:rPr lang="en-GB" sz="1200" dirty="0">
                <a:solidFill>
                  <a:schemeClr val="accent1"/>
                </a:solidFill>
                <a:latin typeface="Verdana"/>
                <a:ea typeface="Verdana"/>
              </a:rPr>
              <a:t>Supervisor: Prof. </a:t>
            </a:r>
            <a:r>
              <a:rPr lang="en-GB" sz="1200" dirty="0" err="1">
                <a:solidFill>
                  <a:schemeClr val="accent1"/>
                </a:solidFill>
                <a:latin typeface="Verdana"/>
                <a:ea typeface="Verdana"/>
              </a:rPr>
              <a:t>Dr.</a:t>
            </a:r>
            <a:r>
              <a:rPr lang="en-GB" sz="1200" dirty="0">
                <a:solidFill>
                  <a:schemeClr val="accent1"/>
                </a:solidFill>
                <a:latin typeface="Verdana"/>
                <a:ea typeface="Verdana"/>
              </a:rPr>
              <a:t> Hannah Bast</a:t>
            </a:r>
          </a:p>
          <a:p>
            <a:r>
              <a:rPr lang="en-GB" sz="1200" dirty="0">
                <a:solidFill>
                  <a:schemeClr val="accent1"/>
                </a:solidFill>
                <a:latin typeface="Verdana"/>
                <a:ea typeface="Verdana"/>
              </a:rPr>
              <a:t>                  M. Sc. Natalie Prange</a:t>
            </a:r>
          </a:p>
          <a:p>
            <a:br>
              <a:rPr lang="en-US" dirty="0"/>
            </a:br>
            <a:endParaRPr lang="en-US" dirty="0"/>
          </a:p>
        </p:txBody>
      </p:sp>
    </p:spTree>
    <p:extLst>
      <p:ext uri="{BB962C8B-B14F-4D97-AF65-F5344CB8AC3E}">
        <p14:creationId xmlns:p14="http://schemas.microsoft.com/office/powerpoint/2010/main" val="2441697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pPr>
              <a:buFont typeface="Arial" charset="0"/>
              <a:buChar char="•"/>
            </a:pPr>
            <a:r>
              <a:rPr lang="en-US" sz="1400" dirty="0">
                <a:solidFill>
                  <a:srgbClr val="000000"/>
                </a:solidFill>
                <a:ea typeface="+mn-lt"/>
                <a:cs typeface="+mn-lt"/>
              </a:rPr>
              <a:t>Web</a:t>
            </a:r>
            <a:r>
              <a:rPr lang="en-US" sz="1400" dirty="0">
                <a:ea typeface="+mn-lt"/>
                <a:cs typeface="+mn-lt"/>
              </a:rPr>
              <a:t> search indexing is an essential system that powers modern search engines. It automates the process of collection and organization of data from web pages to create an updated index of the web that can be optimally searched.  As the web continues to evolve and grow, the task of web search indexing will remain a key focus of search engine technology and research.</a:t>
            </a:r>
            <a:endParaRPr lang="en-US" sz="1400" dirty="0">
              <a:ea typeface="ＭＳ Ｐゴシック"/>
              <a:cs typeface="+mn-lt"/>
            </a:endParaRPr>
          </a:p>
          <a:p>
            <a:pPr>
              <a:buFont typeface="Arial" charset="0"/>
              <a:buChar char="•"/>
            </a:pPr>
            <a:r>
              <a:rPr lang="en-US" sz="1400" dirty="0">
                <a:ea typeface="+mn-lt"/>
                <a:cs typeface="+mn-lt"/>
              </a:rPr>
              <a:t>Web search indexing consists of two essential components, a </a:t>
            </a:r>
            <a:r>
              <a:rPr lang="en-US" sz="1400" i="1" dirty="0">
                <a:ea typeface="+mn-lt"/>
                <a:cs typeface="+mn-lt"/>
              </a:rPr>
              <a:t>web crawler</a:t>
            </a:r>
            <a:r>
              <a:rPr lang="en-US" sz="1400" dirty="0">
                <a:ea typeface="+mn-lt"/>
                <a:cs typeface="+mn-lt"/>
              </a:rPr>
              <a:t>, in which search engine bots systematically traverse the web to find new or updated content based on rules declared beforehand, followed by the second component which is the </a:t>
            </a:r>
            <a:r>
              <a:rPr lang="en-US" sz="1400" i="1" dirty="0">
                <a:ea typeface="+mn-lt"/>
                <a:cs typeface="+mn-lt"/>
              </a:rPr>
              <a:t>indexing </a:t>
            </a:r>
            <a:r>
              <a:rPr lang="en-US" sz="1400" dirty="0">
                <a:ea typeface="+mn-lt"/>
                <a:cs typeface="+mn-lt"/>
              </a:rPr>
              <a:t>of the collected data.</a:t>
            </a:r>
            <a:endParaRPr lang="en-US" sz="1400" dirty="0">
              <a:ea typeface="ＭＳ Ｐゴシック"/>
              <a:cs typeface="+mn-lt"/>
            </a:endParaRPr>
          </a:p>
          <a:p>
            <a:pPr>
              <a:buFont typeface="Arial" charset="0"/>
              <a:buChar char="•"/>
            </a:pPr>
            <a:r>
              <a:rPr lang="en-US" sz="1400" dirty="0">
                <a:ea typeface="+mn-lt"/>
                <a:cs typeface="+mn-lt"/>
              </a:rPr>
              <a:t>The process of web search indexing comes with its own challenges, including performance, managing dynamic content, and answering the question of what is the most relevant content.</a:t>
            </a:r>
            <a:endParaRPr lang="en-US" sz="1400" dirty="0">
              <a:ea typeface="Verdana"/>
              <a:cs typeface="+mn-lt"/>
            </a:endParaRPr>
          </a:p>
          <a:p>
            <a:pPr>
              <a:buFont typeface="Arial" charset="0"/>
              <a:buChar char="•"/>
            </a:pPr>
            <a:r>
              <a:rPr lang="en-US" sz="1400" dirty="0">
                <a:ea typeface="+mn-lt"/>
                <a:cs typeface="+mn-lt"/>
              </a:rPr>
              <a:t>The aim of this thesis is to design and implement a generic configurable web search indexing that can be used as a basic tool on different websites and can be further expanded and improved, and scaled.  The approach included a simple UI design that allows users to configure and create crawlers and index the generated data. </a:t>
            </a:r>
            <a:endParaRPr lang="en-US" sz="1400"/>
          </a:p>
        </p:txBody>
      </p:sp>
      <p:sp>
        <p:nvSpPr>
          <p:cNvPr id="4" name="Slide Number Placeholder 3"/>
          <p:cNvSpPr>
            <a:spLocks noGrp="1"/>
          </p:cNvSpPr>
          <p:nvPr>
            <p:ph type="sldNum" sz="quarter" idx="10"/>
          </p:nvPr>
        </p:nvSpPr>
        <p:spPr/>
        <p:txBody>
          <a:bodyPr/>
          <a:lstStyle/>
          <a:p>
            <a:fld id="{6BC48003-D90B-4677-A057-B663AA3C6CCD}" type="slidenum">
              <a:rPr lang="en-US" smtClean="0"/>
              <a:pPr/>
              <a:t>2</a:t>
            </a:fld>
            <a:endParaRPr lang="en-US" dirty="0"/>
          </a:p>
        </p:txBody>
      </p:sp>
    </p:spTree>
    <p:extLst>
      <p:ext uri="{BB962C8B-B14F-4D97-AF65-F5344CB8AC3E}">
        <p14:creationId xmlns:p14="http://schemas.microsoft.com/office/powerpoint/2010/main" val="1342060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BB2C-45C0-65D5-7D40-10F04C444DF7}"/>
              </a:ext>
            </a:extLst>
          </p:cNvPr>
          <p:cNvSpPr>
            <a:spLocks noGrp="1"/>
          </p:cNvSpPr>
          <p:nvPr>
            <p:ph type="title"/>
          </p:nvPr>
        </p:nvSpPr>
        <p:spPr/>
        <p:txBody>
          <a:bodyPr/>
          <a:lstStyle/>
          <a:p>
            <a:r>
              <a:rPr lang="en-US" dirty="0"/>
              <a:t>Problem Statement</a:t>
            </a:r>
          </a:p>
        </p:txBody>
      </p:sp>
      <p:sp>
        <p:nvSpPr>
          <p:cNvPr id="4" name="Slide Number Placeholder 3">
            <a:extLst>
              <a:ext uri="{FF2B5EF4-FFF2-40B4-BE49-F238E27FC236}">
                <a16:creationId xmlns:a16="http://schemas.microsoft.com/office/drawing/2014/main" id="{C6FAB4C6-5675-DA73-BE5A-531283858C79}"/>
              </a:ext>
            </a:extLst>
          </p:cNvPr>
          <p:cNvSpPr>
            <a:spLocks noGrp="1"/>
          </p:cNvSpPr>
          <p:nvPr>
            <p:ph type="sldNum" sz="quarter" idx="10"/>
          </p:nvPr>
        </p:nvSpPr>
        <p:spPr/>
        <p:txBody>
          <a:bodyPr/>
          <a:lstStyle/>
          <a:p>
            <a:fld id="{6BC48003-D90B-4677-A057-B663AA3C6CCD}" type="slidenum">
              <a:rPr lang="en-US" smtClean="0"/>
              <a:pPr/>
              <a:t>3</a:t>
            </a:fld>
            <a:endParaRPr lang="en-US" dirty="0"/>
          </a:p>
        </p:txBody>
      </p:sp>
      <p:sp>
        <p:nvSpPr>
          <p:cNvPr id="6" name="Content Placeholder 5">
            <a:extLst>
              <a:ext uri="{FF2B5EF4-FFF2-40B4-BE49-F238E27FC236}">
                <a16:creationId xmlns:a16="http://schemas.microsoft.com/office/drawing/2014/main" id="{243502DE-E1B0-63BD-46F8-230080693551}"/>
              </a:ext>
            </a:extLst>
          </p:cNvPr>
          <p:cNvSpPr>
            <a:spLocks noGrp="1"/>
          </p:cNvSpPr>
          <p:nvPr>
            <p:ph idx="1"/>
          </p:nvPr>
        </p:nvSpPr>
        <p:spPr/>
        <p:txBody>
          <a:bodyPr/>
          <a:lstStyle/>
          <a:p>
            <a:pPr>
              <a:buFont typeface="Arial" charset="0"/>
              <a:buChar char="•"/>
            </a:pPr>
            <a:r>
              <a:rPr lang="en-GB" sz="1200" dirty="0">
                <a:solidFill>
                  <a:srgbClr val="0E101A"/>
                </a:solidFill>
                <a:ea typeface="+mn-lt"/>
                <a:cs typeface="+mn-lt"/>
              </a:rPr>
              <a:t>Although the available search engines are too efficient in crawling and indexing the internet, businesses like E-commerce are primarily interested in knowing the lowest price for a specific product to understand their marketplace among their competitors. Achieving this by using Google, for example, will not solve the issue as the search directly for the product will rank the products based on some criteria predefined by the vendor Google. Those criteria can include best brands, geo-location close to the user, how well the developers optimize the SEO in the website and more. Note that the lowest price criteria are not included in page ranking. The second issue is the result format; each search engine provides a different list of results based on their implementation. This is only suitable if one is only interested in comparing prices and does not care about the various templates used on each website.</a:t>
            </a:r>
            <a:endParaRPr lang="en-GB" sz="1200" dirty="0">
              <a:solidFill>
                <a:srgbClr val="0E101A"/>
              </a:solidFill>
              <a:ea typeface="Verdana"/>
            </a:endParaRPr>
          </a:p>
          <a:p>
            <a:pPr>
              <a:buFont typeface="Arial" charset="0"/>
              <a:buChar char="•"/>
            </a:pPr>
            <a:endParaRPr lang="en-GB" sz="1200" dirty="0">
              <a:solidFill>
                <a:srgbClr val="0E101A"/>
              </a:solidFill>
              <a:ea typeface="+mn-lt"/>
              <a:cs typeface="+mn-lt"/>
            </a:endParaRPr>
          </a:p>
          <a:p>
            <a:pPr>
              <a:buFont typeface="Arial" charset="0"/>
              <a:buChar char="•"/>
            </a:pPr>
            <a:r>
              <a:rPr lang="en-GB" sz="1200" dirty="0">
                <a:solidFill>
                  <a:srgbClr val="0E101A"/>
                </a:solidFill>
                <a:ea typeface="+mn-lt"/>
                <a:cs typeface="+mn-lt"/>
              </a:rPr>
              <a:t>Search engines need to be tweaked and configured to match the domain of interest as E-commerce in the previous example and to match a specific use case like the price comparison mentioned.</a:t>
            </a:r>
            <a:endParaRPr lang="en-GB" dirty="0"/>
          </a:p>
          <a:p>
            <a:pPr>
              <a:buFont typeface="Arial" charset="0"/>
              <a:buChar char="•"/>
            </a:pPr>
            <a:endParaRPr lang="en-GB" sz="1200" dirty="0">
              <a:solidFill>
                <a:srgbClr val="0E101A"/>
              </a:solidFill>
              <a:ea typeface="+mn-lt"/>
              <a:cs typeface="+mn-lt"/>
            </a:endParaRPr>
          </a:p>
          <a:p>
            <a:pPr>
              <a:buFont typeface="Arial" charset="0"/>
              <a:buChar char="•"/>
            </a:pPr>
            <a:r>
              <a:rPr lang="en-GB" sz="1200" dirty="0">
                <a:solidFill>
                  <a:srgbClr val="0E101A"/>
                </a:solidFill>
                <a:ea typeface="+mn-lt"/>
                <a:cs typeface="+mn-lt"/>
              </a:rPr>
              <a:t>The main problem is that businesses are often interested in only a portion of the internet that </a:t>
            </a:r>
            <a:r>
              <a:rPr lang="en-GB" sz="1200" dirty="0" err="1">
                <a:solidFill>
                  <a:srgbClr val="0E101A"/>
                </a:solidFill>
                <a:ea typeface="+mn-lt"/>
                <a:cs typeface="+mn-lt"/>
              </a:rPr>
              <a:t>interset</a:t>
            </a:r>
            <a:r>
              <a:rPr lang="en-GB" sz="1200" dirty="0">
                <a:solidFill>
                  <a:srgbClr val="0E101A"/>
                </a:solidFill>
                <a:ea typeface="+mn-lt"/>
                <a:cs typeface="+mn-lt"/>
              </a:rPr>
              <a:t> with their domain and expertise. Furthermore, the criteria for indexing and page ranking depend heavily on their use case and is vital to their business to take control of it and configure it as fit. Hiring domain expertise is inevitable for any business. However, data scientists often have to throw some steps to get their crawler up and running; those steps cost money and time. It would be helpful to have an infrastructure that allows the data scientist to have starting script that can be extended easily and needs little to no programming knowledge. </a:t>
            </a:r>
            <a:endParaRPr lang="en-GB"/>
          </a:p>
          <a:p>
            <a:pPr>
              <a:buFont typeface="Arial" charset="0"/>
              <a:buChar char="•"/>
            </a:pPr>
            <a:endParaRPr lang="en-GB" sz="1200" dirty="0">
              <a:ea typeface="Verdana"/>
            </a:endParaRPr>
          </a:p>
        </p:txBody>
      </p:sp>
    </p:spTree>
    <p:extLst>
      <p:ext uri="{BB962C8B-B14F-4D97-AF65-F5344CB8AC3E}">
        <p14:creationId xmlns:p14="http://schemas.microsoft.com/office/powerpoint/2010/main" val="3075408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513F-824C-A2AD-96FE-5AE110966EF8}"/>
              </a:ext>
            </a:extLst>
          </p:cNvPr>
          <p:cNvSpPr>
            <a:spLocks noGrp="1"/>
          </p:cNvSpPr>
          <p:nvPr>
            <p:ph type="title"/>
          </p:nvPr>
        </p:nvSpPr>
        <p:spPr/>
        <p:txBody>
          <a:bodyPr/>
          <a:lstStyle/>
          <a:p>
            <a:r>
              <a:rPr lang="en-GB" dirty="0"/>
              <a:t>Our contribution</a:t>
            </a:r>
            <a:endParaRPr lang="en-US" dirty="0"/>
          </a:p>
        </p:txBody>
      </p:sp>
      <p:sp>
        <p:nvSpPr>
          <p:cNvPr id="3" name="Content Placeholder 2">
            <a:extLst>
              <a:ext uri="{FF2B5EF4-FFF2-40B4-BE49-F238E27FC236}">
                <a16:creationId xmlns:a16="http://schemas.microsoft.com/office/drawing/2014/main" id="{4BA2C8B6-7DAF-B30A-0120-9F17C00D2E2A}"/>
              </a:ext>
            </a:extLst>
          </p:cNvPr>
          <p:cNvSpPr>
            <a:spLocks noGrp="1"/>
          </p:cNvSpPr>
          <p:nvPr>
            <p:ph idx="1"/>
          </p:nvPr>
        </p:nvSpPr>
        <p:spPr/>
        <p:txBody>
          <a:bodyPr/>
          <a:lstStyle/>
          <a:p>
            <a:pPr>
              <a:buFont typeface="Arial" charset="0"/>
              <a:buChar char="•"/>
            </a:pPr>
            <a:r>
              <a:rPr lang="en-GB" sz="1600" dirty="0">
                <a:ea typeface="+mn-lt"/>
                <a:cs typeface="+mn-lt"/>
              </a:rPr>
              <a:t>A first challenge consists of providing a high degree of automation by reducing human efforts as much as possible.</a:t>
            </a:r>
          </a:p>
          <a:p>
            <a:pPr>
              <a:buFont typeface="Arial" charset="0"/>
              <a:buChar char="•"/>
            </a:pPr>
            <a:r>
              <a:rPr lang="en-GB" sz="1600" dirty="0">
                <a:ea typeface="+mn-lt"/>
                <a:cs typeface="+mn-lt"/>
              </a:rPr>
              <a:t>Investigate How difficult is it to design a flexible and generic web crawler?</a:t>
            </a:r>
            <a:endParaRPr lang="en-GB" sz="1600" dirty="0"/>
          </a:p>
          <a:p>
            <a:pPr lvl="1">
              <a:buFont typeface="Arial" charset="0"/>
              <a:buChar char="•"/>
            </a:pPr>
            <a:r>
              <a:rPr lang="en-GB" sz="1400" dirty="0">
                <a:ea typeface="+mn-lt"/>
                <a:cs typeface="+mn-lt"/>
              </a:rPr>
              <a:t>What is generic? </a:t>
            </a:r>
            <a:endParaRPr lang="en-GB" sz="1400"/>
          </a:p>
          <a:p>
            <a:pPr lvl="1">
              <a:buFont typeface="Arial" charset="0"/>
              <a:buChar char="•"/>
            </a:pPr>
            <a:r>
              <a:rPr lang="en-GB" sz="1400" dirty="0">
                <a:ea typeface="+mn-lt"/>
                <a:cs typeface="+mn-lt"/>
              </a:rPr>
              <a:t>Different domains. </a:t>
            </a:r>
            <a:endParaRPr lang="en-GB" sz="1400">
              <a:ea typeface="ＭＳ Ｐゴシック"/>
              <a:cs typeface="+mn-lt"/>
            </a:endParaRPr>
          </a:p>
          <a:p>
            <a:pPr lvl="1">
              <a:buFont typeface="Arial" charset="0"/>
              <a:buChar char="•"/>
            </a:pPr>
            <a:r>
              <a:rPr lang="en-GB" sz="1400" dirty="0">
                <a:ea typeface="+mn-lt"/>
                <a:cs typeface="+mn-lt"/>
              </a:rPr>
              <a:t>Different DOM structures. </a:t>
            </a:r>
            <a:endParaRPr lang="en-GB" sz="1400">
              <a:ea typeface="Verdana"/>
            </a:endParaRPr>
          </a:p>
          <a:p>
            <a:pPr lvl="1">
              <a:buFont typeface="Arial" charset="0"/>
              <a:buChar char="•"/>
            </a:pPr>
            <a:r>
              <a:rPr lang="en-GB" sz="1400" dirty="0">
                <a:ea typeface="+mn-lt"/>
                <a:cs typeface="+mn-lt"/>
              </a:rPr>
              <a:t>Different languages?</a:t>
            </a:r>
          </a:p>
          <a:p>
            <a:pPr lvl="1">
              <a:buFont typeface="Arial" charset="0"/>
              <a:buChar char="•"/>
            </a:pPr>
            <a:r>
              <a:rPr lang="en-GB" sz="1400" dirty="0">
                <a:ea typeface="+mn-lt"/>
                <a:cs typeface="+mn-lt"/>
              </a:rPr>
              <a:t>Different data (Text, Numbers, Images).</a:t>
            </a:r>
          </a:p>
          <a:p>
            <a:pPr lvl="1">
              <a:buFont typeface="Arial" charset="0"/>
              <a:buChar char="•"/>
            </a:pPr>
            <a:r>
              <a:rPr lang="en-GB" sz="1400" dirty="0">
                <a:ea typeface="Verdana"/>
              </a:rPr>
              <a:t>Performance.</a:t>
            </a:r>
          </a:p>
          <a:p>
            <a:pPr>
              <a:buFont typeface="Arial" charset="0"/>
              <a:buChar char="•"/>
            </a:pPr>
            <a:r>
              <a:rPr lang="en-GB" sz="1600" dirty="0">
                <a:ea typeface="Verdana"/>
              </a:rPr>
              <a:t>How to index the data?</a:t>
            </a:r>
          </a:p>
          <a:p>
            <a:pPr>
              <a:buFont typeface="Arial" charset="0"/>
              <a:buChar char="•"/>
            </a:pPr>
            <a:r>
              <a:rPr lang="en-GB" sz="1600" dirty="0">
                <a:ea typeface="Verdana"/>
              </a:rPr>
              <a:t>How to rank them (page ranking)?</a:t>
            </a:r>
          </a:p>
          <a:p>
            <a:pPr>
              <a:buFont typeface="Arial" charset="0"/>
              <a:buChar char="•"/>
            </a:pPr>
            <a:r>
              <a:rPr lang="en-GB" sz="1600" dirty="0">
                <a:ea typeface="Verdana"/>
              </a:rPr>
              <a:t>How often should we update the index? </a:t>
            </a:r>
          </a:p>
        </p:txBody>
      </p:sp>
      <p:sp>
        <p:nvSpPr>
          <p:cNvPr id="4" name="Slide Number Placeholder 3">
            <a:extLst>
              <a:ext uri="{FF2B5EF4-FFF2-40B4-BE49-F238E27FC236}">
                <a16:creationId xmlns:a16="http://schemas.microsoft.com/office/drawing/2014/main" id="{61EB7762-860E-8ADB-4516-FD0685E73D9D}"/>
              </a:ext>
            </a:extLst>
          </p:cNvPr>
          <p:cNvSpPr>
            <a:spLocks noGrp="1"/>
          </p:cNvSpPr>
          <p:nvPr>
            <p:ph type="sldNum" sz="quarter" idx="10"/>
          </p:nvPr>
        </p:nvSpPr>
        <p:spPr/>
        <p:txBody>
          <a:bodyPr/>
          <a:lstStyle/>
          <a:p>
            <a:fld id="{6BC48003-D90B-4677-A057-B663AA3C6CCD}" type="slidenum">
              <a:rPr lang="en-US" smtClean="0"/>
              <a:pPr/>
              <a:t>4</a:t>
            </a:fld>
            <a:endParaRPr lang="en-US" dirty="0"/>
          </a:p>
        </p:txBody>
      </p:sp>
    </p:spTree>
    <p:extLst>
      <p:ext uri="{BB962C8B-B14F-4D97-AF65-F5344CB8AC3E}">
        <p14:creationId xmlns:p14="http://schemas.microsoft.com/office/powerpoint/2010/main" val="1204862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3881-CA95-E2DA-BD5A-C6117DFFF620}"/>
              </a:ext>
            </a:extLst>
          </p:cNvPr>
          <p:cNvSpPr>
            <a:spLocks noGrp="1"/>
          </p:cNvSpPr>
          <p:nvPr>
            <p:ph type="title"/>
          </p:nvPr>
        </p:nvSpPr>
        <p:spPr>
          <a:xfrm>
            <a:off x="381000" y="164506"/>
            <a:ext cx="8545672" cy="523220"/>
          </a:xfrm>
        </p:spPr>
        <p:txBody>
          <a:bodyPr/>
          <a:lstStyle/>
          <a:p>
            <a:r>
              <a:rPr lang="en-GB" dirty="0"/>
              <a:t>Requirements</a:t>
            </a:r>
          </a:p>
        </p:txBody>
      </p:sp>
      <p:sp>
        <p:nvSpPr>
          <p:cNvPr id="3" name="Content Placeholder 2">
            <a:extLst>
              <a:ext uri="{FF2B5EF4-FFF2-40B4-BE49-F238E27FC236}">
                <a16:creationId xmlns:a16="http://schemas.microsoft.com/office/drawing/2014/main" id="{7E41B8F8-8565-171B-2F42-FC494375FB10}"/>
              </a:ext>
            </a:extLst>
          </p:cNvPr>
          <p:cNvSpPr>
            <a:spLocks noGrp="1"/>
          </p:cNvSpPr>
          <p:nvPr>
            <p:ph idx="1"/>
          </p:nvPr>
        </p:nvSpPr>
        <p:spPr>
          <a:xfrm>
            <a:off x="381000" y="689448"/>
            <a:ext cx="8534400" cy="3943350"/>
          </a:xfrm>
        </p:spPr>
        <p:txBody>
          <a:bodyPr/>
          <a:lstStyle/>
          <a:p>
            <a:pPr>
              <a:buFont typeface="Arial" charset="0"/>
              <a:buChar char="•"/>
            </a:pPr>
            <a:r>
              <a:rPr lang="en-GB" sz="1600" dirty="0">
                <a:solidFill>
                  <a:srgbClr val="0E101A"/>
                </a:solidFill>
                <a:ea typeface="+mn-lt"/>
                <a:cs typeface="+mn-lt"/>
              </a:rPr>
              <a:t>I want to create a crawler that goes into different websites with different structures and gathers information. </a:t>
            </a:r>
            <a:endParaRPr lang="en-US" sz="1600"/>
          </a:p>
          <a:p>
            <a:pPr>
              <a:buFont typeface="Arial" charset="0"/>
              <a:buChar char="•"/>
            </a:pPr>
            <a:endParaRPr lang="en-GB" sz="1800" dirty="0"/>
          </a:p>
          <a:p>
            <a:pPr>
              <a:buFont typeface="Arial" charset="0"/>
              <a:buChar char="•"/>
            </a:pPr>
            <a:r>
              <a:rPr lang="en-GB" sz="1600" dirty="0">
                <a:solidFill>
                  <a:srgbClr val="0E101A"/>
                </a:solidFill>
                <a:ea typeface="+mn-lt"/>
                <a:cs typeface="+mn-lt"/>
              </a:rPr>
              <a:t>I would like it to be distributed so each crawler can run on other machines. (Distributed indexing MapReduce). </a:t>
            </a:r>
            <a:endParaRPr lang="en-GB" sz="1600" dirty="0"/>
          </a:p>
          <a:p>
            <a:pPr>
              <a:buFont typeface="Arial" charset="0"/>
              <a:buChar char="•"/>
            </a:pPr>
            <a:endParaRPr lang="en-GB" sz="1800" dirty="0"/>
          </a:p>
          <a:p>
            <a:pPr>
              <a:buFont typeface="Arial" charset="0"/>
              <a:buChar char="•"/>
            </a:pPr>
            <a:r>
              <a:rPr lang="en-GB" sz="1600" dirty="0">
                <a:solidFill>
                  <a:srgbClr val="0E101A"/>
                </a:solidFill>
                <a:ea typeface="+mn-lt"/>
                <a:cs typeface="+mn-lt"/>
              </a:rPr>
              <a:t>Simple indexing options. </a:t>
            </a:r>
            <a:endParaRPr lang="en-GB" sz="1600" dirty="0"/>
          </a:p>
          <a:p>
            <a:pPr>
              <a:buFont typeface="Arial" charset="0"/>
              <a:buChar char="•"/>
            </a:pPr>
            <a:endParaRPr lang="en-GB" sz="1800" dirty="0"/>
          </a:p>
          <a:p>
            <a:pPr>
              <a:buFont typeface="Arial" charset="0"/>
              <a:buChar char="•"/>
            </a:pPr>
            <a:r>
              <a:rPr lang="en-GB" sz="1600" dirty="0">
                <a:solidFill>
                  <a:srgbClr val="0E101A"/>
                </a:solidFill>
                <a:ea typeface="+mn-lt"/>
                <a:cs typeface="+mn-lt"/>
              </a:rPr>
              <a:t>Simple UI that provide different configuration for indexing and crawling. </a:t>
            </a:r>
            <a:endParaRPr lang="en-GB" sz="1600" dirty="0"/>
          </a:p>
          <a:p>
            <a:pPr>
              <a:buFont typeface="Arial" charset="0"/>
              <a:buChar char="•"/>
            </a:pPr>
            <a:endParaRPr lang="en-GB" sz="1600" dirty="0">
              <a:solidFill>
                <a:srgbClr val="0E101A"/>
              </a:solidFill>
              <a:ea typeface="+mn-lt"/>
              <a:cs typeface="+mn-lt"/>
            </a:endParaRPr>
          </a:p>
          <a:p>
            <a:pPr>
              <a:buFont typeface="Arial" charset="0"/>
              <a:buChar char="•"/>
            </a:pPr>
            <a:r>
              <a:rPr lang="en-GB" sz="1600" dirty="0">
                <a:solidFill>
                  <a:srgbClr val="0E101A"/>
                </a:solidFill>
                <a:ea typeface="+mn-lt"/>
                <a:cs typeface="+mn-lt"/>
              </a:rPr>
              <a:t>Show one use case for the app, as the main motivation behind this topic was to be used inside E-commerce domain, it will be used as a demo. </a:t>
            </a:r>
          </a:p>
          <a:p>
            <a:pPr>
              <a:buFont typeface="Arial" charset="0"/>
              <a:buChar char="•"/>
            </a:pPr>
            <a:endParaRPr lang="en-GB" sz="1800" dirty="0">
              <a:solidFill>
                <a:srgbClr val="0E101A"/>
              </a:solidFill>
              <a:ea typeface="Verdana"/>
            </a:endParaRPr>
          </a:p>
          <a:p>
            <a:pPr>
              <a:buFont typeface="Arial" charset="0"/>
              <a:buChar char="•"/>
            </a:pPr>
            <a:endParaRPr lang="en-GB" sz="1600" dirty="0"/>
          </a:p>
        </p:txBody>
      </p:sp>
      <p:sp>
        <p:nvSpPr>
          <p:cNvPr id="4" name="Slide Number Placeholder 3">
            <a:extLst>
              <a:ext uri="{FF2B5EF4-FFF2-40B4-BE49-F238E27FC236}">
                <a16:creationId xmlns:a16="http://schemas.microsoft.com/office/drawing/2014/main" id="{4DB5EF12-B2D1-2919-F684-CFE16796B61B}"/>
              </a:ext>
            </a:extLst>
          </p:cNvPr>
          <p:cNvSpPr>
            <a:spLocks noGrp="1"/>
          </p:cNvSpPr>
          <p:nvPr>
            <p:ph type="sldNum" sz="quarter" idx="10"/>
          </p:nvPr>
        </p:nvSpPr>
        <p:spPr/>
        <p:txBody>
          <a:bodyPr/>
          <a:lstStyle/>
          <a:p>
            <a:fld id="{6BC48003-D90B-4677-A057-B663AA3C6CCD}" type="slidenum">
              <a:rPr lang="en-US" smtClean="0"/>
              <a:pPr/>
              <a:t>5</a:t>
            </a:fld>
            <a:endParaRPr lang="en-US" dirty="0"/>
          </a:p>
        </p:txBody>
      </p:sp>
    </p:spTree>
    <p:extLst>
      <p:ext uri="{BB962C8B-B14F-4D97-AF65-F5344CB8AC3E}">
        <p14:creationId xmlns:p14="http://schemas.microsoft.com/office/powerpoint/2010/main" val="119908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502E-1BE1-88EE-F588-77CCF316E769}"/>
              </a:ext>
            </a:extLst>
          </p:cNvPr>
          <p:cNvSpPr>
            <a:spLocks noGrp="1"/>
          </p:cNvSpPr>
          <p:nvPr>
            <p:ph type="title"/>
          </p:nvPr>
        </p:nvSpPr>
        <p:spPr/>
        <p:txBody>
          <a:bodyPr/>
          <a:lstStyle/>
          <a:p>
            <a:r>
              <a:rPr lang="en-GB" dirty="0"/>
              <a:t>Proposed solution </a:t>
            </a:r>
          </a:p>
        </p:txBody>
      </p:sp>
      <p:sp>
        <p:nvSpPr>
          <p:cNvPr id="3" name="Content Placeholder 2">
            <a:extLst>
              <a:ext uri="{FF2B5EF4-FFF2-40B4-BE49-F238E27FC236}">
                <a16:creationId xmlns:a16="http://schemas.microsoft.com/office/drawing/2014/main" id="{00C8055F-99C4-41B1-1995-3D29BF6D4AB7}"/>
              </a:ext>
            </a:extLst>
          </p:cNvPr>
          <p:cNvSpPr>
            <a:spLocks noGrp="1"/>
          </p:cNvSpPr>
          <p:nvPr>
            <p:ph idx="1"/>
          </p:nvPr>
        </p:nvSpPr>
        <p:spPr/>
        <p:txBody>
          <a:bodyPr/>
          <a:lstStyle/>
          <a:p>
            <a:pPr>
              <a:buFont typeface="Arial" charset="0"/>
              <a:buChar char="•"/>
            </a:pPr>
            <a:r>
              <a:rPr lang="en-GB" sz="1400" b="1" dirty="0"/>
              <a:t>Simple UI</a:t>
            </a:r>
          </a:p>
          <a:p>
            <a:pPr lvl="1">
              <a:buFont typeface="Arial" charset="0"/>
              <a:buChar char="•"/>
            </a:pPr>
            <a:r>
              <a:rPr lang="en-GB" sz="1100" dirty="0">
                <a:ea typeface="+mn-lt"/>
                <a:cs typeface="+mn-lt"/>
              </a:rPr>
              <a:t>The UI design should allow the user to create crawlers that can be used for different websites. Users can configure each crawler to fit their use case.</a:t>
            </a:r>
            <a:endParaRPr lang="en-GB" sz="1100" b="1" dirty="0">
              <a:ea typeface="ＭＳ Ｐゴシック"/>
              <a:cs typeface="+mn-lt"/>
            </a:endParaRPr>
          </a:p>
          <a:p>
            <a:pPr lvl="1">
              <a:buFont typeface="Arial" charset="0"/>
              <a:buChar char="•"/>
            </a:pPr>
            <a:r>
              <a:rPr lang="en-GB" sz="1100" dirty="0">
                <a:ea typeface="+mn-lt"/>
                <a:cs typeface="+mn-lt"/>
              </a:rPr>
              <a:t>UI Should provide a way to monitor the submitted running crawler. </a:t>
            </a:r>
            <a:endParaRPr lang="en-GB">
              <a:ea typeface="ＭＳ Ｐゴシック"/>
              <a:cs typeface="+mn-lt"/>
            </a:endParaRPr>
          </a:p>
          <a:p>
            <a:pPr lvl="1">
              <a:buFont typeface="Arial" charset="0"/>
              <a:buChar char="•"/>
            </a:pPr>
            <a:r>
              <a:rPr lang="en-GB" sz="1100" dirty="0">
                <a:ea typeface="+mn-lt"/>
                <a:cs typeface="+mn-lt"/>
              </a:rPr>
              <a:t>UI should also allow the users to configure their indexing strategies. </a:t>
            </a:r>
            <a:endParaRPr lang="en-GB"/>
          </a:p>
          <a:p>
            <a:pPr lvl="1">
              <a:buFont typeface="Arial" charset="0"/>
              <a:buChar char="•"/>
            </a:pPr>
            <a:r>
              <a:rPr lang="en-GB" sz="1100" dirty="0">
                <a:ea typeface="+mn-lt"/>
                <a:cs typeface="+mn-lt"/>
              </a:rPr>
              <a:t>UI Should provide a simple search page that can be used to validate the indexing process. (As I mentioned, the thesis is more focused on E-commerce; hence, the search result will show products with their images.)</a:t>
            </a:r>
            <a:endParaRPr lang="en-GB" dirty="0"/>
          </a:p>
          <a:p>
            <a:pPr>
              <a:buFont typeface="Arial" charset="0"/>
              <a:buChar char="•"/>
            </a:pPr>
            <a:r>
              <a:rPr lang="en-GB" sz="1400" b="1" dirty="0"/>
              <a:t>Crawling</a:t>
            </a:r>
          </a:p>
          <a:p>
            <a:pPr lvl="1">
              <a:buFont typeface="Arial" charset="0"/>
              <a:buChar char="•"/>
            </a:pPr>
            <a:r>
              <a:rPr lang="en-GB" sz="1100" dirty="0">
                <a:ea typeface="+mn-lt"/>
                <a:cs typeface="+mn-lt"/>
              </a:rPr>
              <a:t>Robustness and Politeness.</a:t>
            </a:r>
            <a:endParaRPr lang="en-GB" sz="1100" dirty="0">
              <a:ea typeface="Verdana"/>
            </a:endParaRPr>
          </a:p>
          <a:p>
            <a:pPr lvl="1">
              <a:buFont typeface="Arial" charset="0"/>
              <a:buChar char="•"/>
            </a:pPr>
            <a:r>
              <a:rPr lang="en-GB" sz="1100" dirty="0">
                <a:ea typeface="+mn-lt"/>
                <a:cs typeface="+mn-lt"/>
              </a:rPr>
              <a:t>Distributed, Scalable, Performance and efficiency, Quality, Freshness, Extensible.</a:t>
            </a:r>
          </a:p>
          <a:p>
            <a:pPr>
              <a:buFont typeface="Arial" charset="0"/>
              <a:buChar char="•"/>
            </a:pPr>
            <a:r>
              <a:rPr lang="en-GB" sz="1400" b="1" dirty="0"/>
              <a:t>Indexing</a:t>
            </a:r>
            <a:endParaRPr lang="en-US" sz="1400"/>
          </a:p>
          <a:p>
            <a:pPr lvl="1">
              <a:buFont typeface="Arial" charset="0"/>
              <a:buChar char="•"/>
            </a:pPr>
            <a:r>
              <a:rPr lang="en-GB" sz="1100" b="1" dirty="0">
                <a:ea typeface="+mn-lt"/>
                <a:cs typeface="+mn-lt"/>
              </a:rPr>
              <a:t>Distributed indexing</a:t>
            </a:r>
            <a:r>
              <a:rPr lang="en-GB" sz="1100" dirty="0">
                <a:ea typeface="+mn-lt"/>
                <a:cs typeface="+mn-lt"/>
              </a:rPr>
              <a:t> using MapReduce.</a:t>
            </a:r>
          </a:p>
          <a:p>
            <a:pPr lvl="1">
              <a:buFont typeface="Arial" charset="0"/>
              <a:buChar char="•"/>
            </a:pPr>
            <a:r>
              <a:rPr lang="en-GB" sz="1100" b="1" dirty="0">
                <a:ea typeface="+mn-lt"/>
                <a:cs typeface="+mn-lt"/>
              </a:rPr>
              <a:t>Dynamic indexing</a:t>
            </a:r>
            <a:r>
              <a:rPr lang="en-GB" sz="1100" dirty="0">
                <a:ea typeface="+mn-lt"/>
                <a:cs typeface="+mn-lt"/>
              </a:rPr>
              <a:t> used if the new document has to be added quickly and no time to reindex.</a:t>
            </a:r>
          </a:p>
          <a:p>
            <a:pPr lvl="1">
              <a:buFont typeface="Arial" charset="0"/>
              <a:buChar char="•"/>
            </a:pPr>
            <a:r>
              <a:rPr lang="en-GB" sz="1100" b="1" dirty="0">
                <a:ea typeface="+mn-lt"/>
                <a:cs typeface="+mn-lt"/>
              </a:rPr>
              <a:t>Dictionary compression</a:t>
            </a:r>
            <a:r>
              <a:rPr lang="en-GB" sz="1100" dirty="0">
                <a:ea typeface="+mn-lt"/>
                <a:cs typeface="+mn-lt"/>
              </a:rPr>
              <a:t>.</a:t>
            </a:r>
          </a:p>
          <a:p>
            <a:pPr lvl="1">
              <a:buFont typeface="Arial" charset="0"/>
              <a:buChar char="•"/>
            </a:pPr>
            <a:r>
              <a:rPr lang="en-GB" sz="1100" dirty="0">
                <a:ea typeface="+mn-lt"/>
                <a:cs typeface="+mn-lt"/>
              </a:rPr>
              <a:t>Scoring, term weighting and the vector space model </a:t>
            </a:r>
            <a:r>
              <a:rPr lang="en-GB" sz="1100" b="1" dirty="0">
                <a:ea typeface="+mn-lt"/>
                <a:cs typeface="+mn-lt"/>
              </a:rPr>
              <a:t>(vector space queries </a:t>
            </a:r>
            <a:r>
              <a:rPr lang="en-GB" sz="1100" dirty="0">
                <a:ea typeface="+mn-lt"/>
                <a:cs typeface="+mn-lt"/>
              </a:rPr>
              <a:t>will be use instead of Boolean queries </a:t>
            </a:r>
            <a:r>
              <a:rPr lang="en-GB" sz="1100" b="1" dirty="0">
                <a:ea typeface="+mn-lt"/>
                <a:cs typeface="+mn-lt"/>
              </a:rPr>
              <a:t>)</a:t>
            </a:r>
          </a:p>
          <a:p>
            <a:pPr lvl="1">
              <a:buFont typeface="Arial" charset="0"/>
              <a:buChar char="•"/>
            </a:pPr>
            <a:r>
              <a:rPr lang="en-GB" sz="1100" b="1" dirty="0">
                <a:ea typeface="+mn-lt"/>
                <a:cs typeface="+mn-lt"/>
              </a:rPr>
              <a:t>Tolerant Retrieval (</a:t>
            </a:r>
            <a:r>
              <a:rPr lang="en-GB" sz="1100" dirty="0">
                <a:ea typeface="+mn-lt"/>
                <a:cs typeface="+mn-lt"/>
              </a:rPr>
              <a:t>Q-gram index</a:t>
            </a:r>
            <a:r>
              <a:rPr lang="en-GB" sz="1100" b="1" dirty="0">
                <a:ea typeface="+mn-lt"/>
                <a:cs typeface="+mn-lt"/>
              </a:rPr>
              <a:t>).</a:t>
            </a:r>
          </a:p>
        </p:txBody>
      </p:sp>
      <p:sp>
        <p:nvSpPr>
          <p:cNvPr id="4" name="Slide Number Placeholder 3">
            <a:extLst>
              <a:ext uri="{FF2B5EF4-FFF2-40B4-BE49-F238E27FC236}">
                <a16:creationId xmlns:a16="http://schemas.microsoft.com/office/drawing/2014/main" id="{0D970701-01D2-206C-7909-BB148AF57141}"/>
              </a:ext>
            </a:extLst>
          </p:cNvPr>
          <p:cNvSpPr>
            <a:spLocks noGrp="1"/>
          </p:cNvSpPr>
          <p:nvPr>
            <p:ph type="sldNum" sz="quarter" idx="10"/>
          </p:nvPr>
        </p:nvSpPr>
        <p:spPr/>
        <p:txBody>
          <a:bodyPr/>
          <a:lstStyle/>
          <a:p>
            <a:fld id="{6BC48003-D90B-4677-A057-B663AA3C6CCD}" type="slidenum">
              <a:rPr lang="en-US" smtClean="0"/>
              <a:pPr/>
              <a:t>6</a:t>
            </a:fld>
            <a:endParaRPr lang="en-US" dirty="0"/>
          </a:p>
        </p:txBody>
      </p:sp>
    </p:spTree>
    <p:extLst>
      <p:ext uri="{BB962C8B-B14F-4D97-AF65-F5344CB8AC3E}">
        <p14:creationId xmlns:p14="http://schemas.microsoft.com/office/powerpoint/2010/main" val="588436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0EF99-7332-2B2E-E6FC-C45123E4C844}"/>
              </a:ext>
            </a:extLst>
          </p:cNvPr>
          <p:cNvSpPr>
            <a:spLocks noGrp="1"/>
          </p:cNvSpPr>
          <p:nvPr>
            <p:ph type="title"/>
          </p:nvPr>
        </p:nvSpPr>
        <p:spPr>
          <a:xfrm>
            <a:off x="381000" y="243543"/>
            <a:ext cx="8545672" cy="523220"/>
          </a:xfrm>
        </p:spPr>
        <p:txBody>
          <a:bodyPr/>
          <a:lstStyle/>
          <a:p>
            <a:r>
              <a:rPr lang="en-GB" dirty="0"/>
              <a:t>Milestones</a:t>
            </a:r>
            <a:endParaRPr lang="en-US" dirty="0"/>
          </a:p>
        </p:txBody>
      </p:sp>
      <p:sp>
        <p:nvSpPr>
          <p:cNvPr id="3" name="Content Placeholder 2">
            <a:extLst>
              <a:ext uri="{FF2B5EF4-FFF2-40B4-BE49-F238E27FC236}">
                <a16:creationId xmlns:a16="http://schemas.microsoft.com/office/drawing/2014/main" id="{F8E4D0E0-22EA-C013-0409-B52BDE374B28}"/>
              </a:ext>
            </a:extLst>
          </p:cNvPr>
          <p:cNvSpPr>
            <a:spLocks noGrp="1"/>
          </p:cNvSpPr>
          <p:nvPr>
            <p:ph idx="1"/>
          </p:nvPr>
        </p:nvSpPr>
        <p:spPr/>
        <p:txBody>
          <a:bodyPr/>
          <a:lstStyle/>
          <a:p>
            <a:pPr>
              <a:buFont typeface="Arial" charset="0"/>
              <a:buChar char="•"/>
            </a:pPr>
            <a:r>
              <a:rPr lang="en-GB" sz="1800" dirty="0">
                <a:ea typeface="+mn-lt"/>
                <a:cs typeface="+mn-lt"/>
              </a:rPr>
              <a:t>First milestone: </a:t>
            </a:r>
            <a:endParaRPr lang="en-US" sz="1800" dirty="0">
              <a:ea typeface="+mn-lt"/>
              <a:cs typeface="+mn-lt"/>
            </a:endParaRPr>
          </a:p>
          <a:p>
            <a:pPr lvl="1">
              <a:buFont typeface="Arial" charset="0"/>
              <a:buChar char="•"/>
            </a:pPr>
            <a:r>
              <a:rPr lang="en-GB" sz="1400" b="1" dirty="0">
                <a:ea typeface="+mn-lt"/>
                <a:cs typeface="+mn-lt"/>
              </a:rPr>
              <a:t>Indexing:</a:t>
            </a:r>
          </a:p>
          <a:p>
            <a:pPr lvl="2">
              <a:buFont typeface="Arial" charset="0"/>
              <a:buChar char="•"/>
            </a:pPr>
            <a:r>
              <a:rPr lang="en-GB" sz="1200" dirty="0">
                <a:ea typeface="+mn-lt"/>
                <a:cs typeface="+mn-lt"/>
              </a:rPr>
              <a:t>Use Inverted Index.</a:t>
            </a:r>
          </a:p>
          <a:p>
            <a:pPr lvl="1">
              <a:buFont typeface="Arial" charset="0"/>
              <a:buChar char="•"/>
            </a:pPr>
            <a:r>
              <a:rPr lang="en-GB" sz="1400" b="1" dirty="0">
                <a:ea typeface="+mn-lt"/>
                <a:cs typeface="+mn-lt"/>
              </a:rPr>
              <a:t>Crawler:</a:t>
            </a:r>
          </a:p>
          <a:p>
            <a:pPr lvl="2">
              <a:buFont typeface="Arial,Sans-Serif" charset="0"/>
              <a:buChar char="•"/>
            </a:pPr>
            <a:r>
              <a:rPr lang="en-GB" sz="1200" dirty="0">
                <a:ea typeface="+mn-lt"/>
                <a:cs typeface="+mn-lt"/>
              </a:rPr>
              <a:t>Basic UI that allows users to crawl </a:t>
            </a:r>
            <a:r>
              <a:rPr lang="en-GB" sz="1200" i="1" dirty="0">
                <a:ea typeface="+mn-lt"/>
                <a:cs typeface="+mn-lt"/>
              </a:rPr>
              <a:t>one </a:t>
            </a:r>
            <a:r>
              <a:rPr lang="en-GB" sz="1200" dirty="0">
                <a:ea typeface="+mn-lt"/>
                <a:cs typeface="+mn-lt"/>
              </a:rPr>
              <a:t>website. </a:t>
            </a:r>
            <a:endParaRPr lang="en-US" sz="1200">
              <a:ea typeface="+mn-lt"/>
              <a:cs typeface="+mn-lt"/>
            </a:endParaRPr>
          </a:p>
          <a:p>
            <a:pPr lvl="2">
              <a:buFont typeface="Arial,Sans-Serif" charset="0"/>
              <a:buChar char="•"/>
            </a:pPr>
            <a:r>
              <a:rPr lang="en-GB" sz="1200" i="1" dirty="0">
                <a:ea typeface="+mn-lt"/>
                <a:cs typeface="+mn-lt"/>
              </a:rPr>
              <a:t>Multi-threaded</a:t>
            </a:r>
            <a:r>
              <a:rPr lang="en-GB" sz="1200" dirty="0">
                <a:ea typeface="+mn-lt"/>
                <a:cs typeface="+mn-lt"/>
              </a:rPr>
              <a:t> (Crawling happens in patches). </a:t>
            </a:r>
            <a:endParaRPr lang="en-US" sz="1200">
              <a:ea typeface="+mn-lt"/>
              <a:cs typeface="+mn-lt"/>
            </a:endParaRPr>
          </a:p>
          <a:p>
            <a:pPr lvl="2">
              <a:buFont typeface="Arial,Sans-Serif" charset="0"/>
              <a:buChar char="•"/>
            </a:pPr>
            <a:r>
              <a:rPr lang="en-GB" sz="1200" i="1" dirty="0">
                <a:ea typeface="+mn-lt"/>
                <a:cs typeface="+mn-lt"/>
              </a:rPr>
              <a:t>Not distributed </a:t>
            </a:r>
            <a:r>
              <a:rPr lang="en-GB" sz="1200" dirty="0">
                <a:ea typeface="+mn-lt"/>
                <a:cs typeface="+mn-lt"/>
              </a:rPr>
              <a:t>(Only running on one machine).</a:t>
            </a:r>
            <a:endParaRPr lang="en-GB" sz="1200"/>
          </a:p>
          <a:p>
            <a:pPr lvl="1">
              <a:buFont typeface="Arial" charset="0"/>
              <a:buChar char="•"/>
            </a:pPr>
            <a:r>
              <a:rPr lang="en-GB" sz="1400" b="1" dirty="0">
                <a:ea typeface="+mn-lt"/>
                <a:cs typeface="+mn-lt"/>
              </a:rPr>
              <a:t>UI:</a:t>
            </a:r>
            <a:endParaRPr lang="en-US" sz="1400">
              <a:ea typeface="+mn-lt"/>
              <a:cs typeface="+mn-lt"/>
            </a:endParaRPr>
          </a:p>
          <a:p>
            <a:pPr lvl="2">
              <a:buFont typeface="Arial" charset="0"/>
              <a:buChar char="•"/>
            </a:pPr>
            <a:r>
              <a:rPr lang="en-GB" sz="1200" dirty="0">
                <a:ea typeface="+mn-lt"/>
                <a:cs typeface="+mn-lt"/>
              </a:rPr>
              <a:t>Dashboard: Basic configurations that allows simple crawling.</a:t>
            </a:r>
          </a:p>
          <a:p>
            <a:pPr lvl="2">
              <a:buFont typeface="Arial,Sans-Serif" charset="0"/>
              <a:buChar char="•"/>
            </a:pPr>
            <a:r>
              <a:rPr lang="en-GB" sz="1200" dirty="0">
                <a:ea typeface="+mn-lt"/>
                <a:cs typeface="+mn-lt"/>
              </a:rPr>
              <a:t>Dashboard: Basic configurations that allows simple indexing.</a:t>
            </a:r>
          </a:p>
          <a:p>
            <a:pPr lvl="2">
              <a:buFont typeface="Arial" charset="0"/>
              <a:buChar char="•"/>
            </a:pPr>
            <a:r>
              <a:rPr lang="en-GB" sz="1200" dirty="0">
                <a:ea typeface="+mn-lt"/>
                <a:cs typeface="+mn-lt"/>
              </a:rPr>
              <a:t>Dashboard: Basic monitoring progress bar (Shows the current </a:t>
            </a:r>
            <a:r>
              <a:rPr lang="en-GB" sz="1200" dirty="0" err="1">
                <a:ea typeface="+mn-lt"/>
                <a:cs typeface="+mn-lt"/>
              </a:rPr>
              <a:t>url</a:t>
            </a:r>
            <a:r>
              <a:rPr lang="en-GB" sz="1200" dirty="0">
                <a:ea typeface="+mn-lt"/>
                <a:cs typeface="+mn-lt"/>
              </a:rPr>
              <a:t>, how many </a:t>
            </a:r>
            <a:r>
              <a:rPr lang="en-GB" sz="1200" dirty="0" err="1">
                <a:ea typeface="+mn-lt"/>
                <a:cs typeface="+mn-lt"/>
              </a:rPr>
              <a:t>urls</a:t>
            </a:r>
            <a:r>
              <a:rPr lang="en-GB" sz="1200" dirty="0">
                <a:ea typeface="+mn-lt"/>
                <a:cs typeface="+mn-lt"/>
              </a:rPr>
              <a:t> are done). </a:t>
            </a:r>
            <a:endParaRPr lang="en-US" sz="1200">
              <a:ea typeface="+mn-lt"/>
              <a:cs typeface="+mn-lt"/>
            </a:endParaRPr>
          </a:p>
          <a:p>
            <a:pPr lvl="2">
              <a:buFont typeface="Arial" charset="0"/>
              <a:buChar char="•"/>
            </a:pPr>
            <a:r>
              <a:rPr lang="en-GB" sz="1200" dirty="0">
                <a:ea typeface="+mn-lt"/>
                <a:cs typeface="+mn-lt"/>
              </a:rPr>
              <a:t>Add actions: start, rerun, pause and continue crawling.</a:t>
            </a:r>
          </a:p>
          <a:p>
            <a:pPr lvl="2">
              <a:buFont typeface="Arial" charset="0"/>
              <a:buChar char="•"/>
            </a:pPr>
            <a:r>
              <a:rPr lang="en-GB" sz="1200" dirty="0">
                <a:ea typeface="+mn-lt"/>
                <a:cs typeface="+mn-lt"/>
              </a:rPr>
              <a:t>Search page that contain a searching bar, and a result list based on the indexed data.  </a:t>
            </a:r>
          </a:p>
          <a:p>
            <a:pPr lvl="2">
              <a:buFont typeface="Arial" charset="0"/>
              <a:buChar char="•"/>
            </a:pPr>
            <a:endParaRPr lang="en-GB" sz="1200" dirty="0">
              <a:ea typeface="+mn-lt"/>
              <a:cs typeface="+mn-lt"/>
            </a:endParaRPr>
          </a:p>
        </p:txBody>
      </p:sp>
      <p:sp>
        <p:nvSpPr>
          <p:cNvPr id="4" name="Slide Number Placeholder 3">
            <a:extLst>
              <a:ext uri="{FF2B5EF4-FFF2-40B4-BE49-F238E27FC236}">
                <a16:creationId xmlns:a16="http://schemas.microsoft.com/office/drawing/2014/main" id="{ED2233B7-FEFD-E3C6-2EFE-14C7D2EB7D93}"/>
              </a:ext>
            </a:extLst>
          </p:cNvPr>
          <p:cNvSpPr>
            <a:spLocks noGrp="1"/>
          </p:cNvSpPr>
          <p:nvPr>
            <p:ph type="sldNum" sz="quarter" idx="10"/>
          </p:nvPr>
        </p:nvSpPr>
        <p:spPr/>
        <p:txBody>
          <a:bodyPr/>
          <a:lstStyle/>
          <a:p>
            <a:fld id="{6BC48003-D90B-4677-A057-B663AA3C6CCD}" type="slidenum">
              <a:rPr lang="en-US" smtClean="0"/>
              <a:pPr/>
              <a:t>7</a:t>
            </a:fld>
            <a:endParaRPr lang="en-US" dirty="0"/>
          </a:p>
        </p:txBody>
      </p:sp>
    </p:spTree>
    <p:extLst>
      <p:ext uri="{BB962C8B-B14F-4D97-AF65-F5344CB8AC3E}">
        <p14:creationId xmlns:p14="http://schemas.microsoft.com/office/powerpoint/2010/main" val="20591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0EF99-7332-2B2E-E6FC-C45123E4C844}"/>
              </a:ext>
            </a:extLst>
          </p:cNvPr>
          <p:cNvSpPr>
            <a:spLocks noGrp="1"/>
          </p:cNvSpPr>
          <p:nvPr>
            <p:ph type="title"/>
          </p:nvPr>
        </p:nvSpPr>
        <p:spPr/>
        <p:txBody>
          <a:bodyPr/>
          <a:lstStyle/>
          <a:p>
            <a:r>
              <a:rPr lang="en-GB" dirty="0">
                <a:ea typeface="+mj-lt"/>
                <a:cs typeface="+mj-lt"/>
              </a:rPr>
              <a:t>Milestones</a:t>
            </a:r>
            <a:endParaRPr lang="en-US" dirty="0"/>
          </a:p>
        </p:txBody>
      </p:sp>
      <p:sp>
        <p:nvSpPr>
          <p:cNvPr id="3" name="Content Placeholder 2">
            <a:extLst>
              <a:ext uri="{FF2B5EF4-FFF2-40B4-BE49-F238E27FC236}">
                <a16:creationId xmlns:a16="http://schemas.microsoft.com/office/drawing/2014/main" id="{F8E4D0E0-22EA-C013-0409-B52BDE374B28}"/>
              </a:ext>
            </a:extLst>
          </p:cNvPr>
          <p:cNvSpPr>
            <a:spLocks noGrp="1"/>
          </p:cNvSpPr>
          <p:nvPr>
            <p:ph idx="1"/>
          </p:nvPr>
        </p:nvSpPr>
        <p:spPr/>
        <p:txBody>
          <a:bodyPr/>
          <a:lstStyle/>
          <a:p>
            <a:pPr>
              <a:buFont typeface="Arial" charset="0"/>
              <a:buChar char="•"/>
            </a:pPr>
            <a:r>
              <a:rPr lang="en-GB" sz="1800" dirty="0">
                <a:ea typeface="+mn-lt"/>
                <a:cs typeface="+mn-lt"/>
              </a:rPr>
              <a:t>Second milestone: </a:t>
            </a:r>
            <a:endParaRPr lang="en-US" sz="1800" dirty="0">
              <a:ea typeface="+mn-lt"/>
              <a:cs typeface="+mn-lt"/>
            </a:endParaRPr>
          </a:p>
          <a:p>
            <a:pPr lvl="1">
              <a:buFont typeface="Arial" charset="0"/>
              <a:buChar char="•"/>
            </a:pPr>
            <a:r>
              <a:rPr lang="en-GB" sz="1400" b="1" dirty="0">
                <a:ea typeface="+mn-lt"/>
                <a:cs typeface="+mn-lt"/>
              </a:rPr>
              <a:t>Indexing:</a:t>
            </a:r>
          </a:p>
          <a:p>
            <a:pPr lvl="2">
              <a:buFont typeface="Arial" charset="0"/>
              <a:buChar char="•"/>
            </a:pPr>
            <a:r>
              <a:rPr lang="en-GB" sz="1200" dirty="0">
                <a:ea typeface="+mn-lt"/>
                <a:cs typeface="+mn-lt"/>
              </a:rPr>
              <a:t>Add Ranking and Fuzzy search.</a:t>
            </a:r>
          </a:p>
          <a:p>
            <a:pPr lvl="1">
              <a:buFont typeface="Arial" charset="0"/>
              <a:buChar char="•"/>
            </a:pPr>
            <a:r>
              <a:rPr lang="en-GB" sz="1400" b="1" dirty="0">
                <a:ea typeface="+mn-lt"/>
                <a:cs typeface="+mn-lt"/>
              </a:rPr>
              <a:t>Crawler:</a:t>
            </a:r>
          </a:p>
          <a:p>
            <a:pPr lvl="2">
              <a:buFont typeface="Arial,Sans-Serif" charset="0"/>
              <a:buChar char="•"/>
            </a:pPr>
            <a:r>
              <a:rPr lang="en-GB" sz="1200" dirty="0">
                <a:ea typeface="+mn-lt"/>
                <a:cs typeface="+mn-lt"/>
              </a:rPr>
              <a:t>Basic UI that allows users to crawl multi websites. </a:t>
            </a:r>
            <a:endParaRPr lang="en-US" sz="1200">
              <a:ea typeface="+mn-lt"/>
              <a:cs typeface="+mn-lt"/>
            </a:endParaRPr>
          </a:p>
          <a:p>
            <a:pPr lvl="2">
              <a:buFont typeface="Arial,Sans-Serif" charset="0"/>
              <a:buChar char="•"/>
            </a:pPr>
            <a:r>
              <a:rPr lang="en-GB" sz="1200" dirty="0">
                <a:ea typeface="+mn-lt"/>
                <a:cs typeface="+mn-lt"/>
              </a:rPr>
              <a:t>Should be</a:t>
            </a:r>
            <a:r>
              <a:rPr lang="en-GB" sz="1200" i="1" dirty="0">
                <a:ea typeface="+mn-lt"/>
                <a:cs typeface="+mn-lt"/>
              </a:rPr>
              <a:t> distributed </a:t>
            </a:r>
            <a:r>
              <a:rPr lang="en-GB" sz="1200" dirty="0">
                <a:ea typeface="+mn-lt"/>
                <a:cs typeface="+mn-lt"/>
              </a:rPr>
              <a:t>(Running on different machines).</a:t>
            </a:r>
            <a:endParaRPr lang="en-GB" sz="1200">
              <a:ea typeface="Verdana"/>
            </a:endParaRPr>
          </a:p>
          <a:p>
            <a:pPr lvl="2">
              <a:buFont typeface="Arial,Sans-Serif" charset="0"/>
              <a:buChar char="•"/>
            </a:pPr>
            <a:r>
              <a:rPr lang="en-GB" sz="1200" dirty="0">
                <a:ea typeface="+mn-lt"/>
                <a:cs typeface="+mn-lt"/>
              </a:rPr>
              <a:t>Update the already crawled data in a meaningful way.</a:t>
            </a:r>
          </a:p>
          <a:p>
            <a:pPr lvl="1">
              <a:buFont typeface="Arial" charset="0"/>
              <a:buChar char="•"/>
            </a:pPr>
            <a:r>
              <a:rPr lang="en-GB" sz="1400" b="1" dirty="0">
                <a:ea typeface="+mn-lt"/>
                <a:cs typeface="+mn-lt"/>
              </a:rPr>
              <a:t>UI:</a:t>
            </a:r>
            <a:endParaRPr lang="en-US" sz="1400">
              <a:ea typeface="+mn-lt"/>
              <a:cs typeface="+mn-lt"/>
            </a:endParaRPr>
          </a:p>
          <a:p>
            <a:pPr lvl="2">
              <a:buFont typeface="Arial" charset="0"/>
              <a:buChar char="•"/>
            </a:pPr>
            <a:r>
              <a:rPr lang="en-GB" sz="1200" dirty="0">
                <a:ea typeface="+mn-lt"/>
                <a:cs typeface="+mn-lt"/>
              </a:rPr>
              <a:t>Dashboard: Add more advanced crawling configuration.</a:t>
            </a:r>
          </a:p>
          <a:p>
            <a:pPr lvl="2">
              <a:buFont typeface="Arial,Sans-Serif" charset="0"/>
              <a:buChar char="•"/>
            </a:pPr>
            <a:r>
              <a:rPr lang="en-GB" sz="1200" dirty="0">
                <a:ea typeface="+mn-lt"/>
                <a:cs typeface="+mn-lt"/>
              </a:rPr>
              <a:t>Dashboard: Add more advanced indexing configuration.</a:t>
            </a:r>
          </a:p>
          <a:p>
            <a:pPr lvl="2">
              <a:buFont typeface="Arial,Sans-Serif" charset="0"/>
              <a:buChar char="•"/>
            </a:pPr>
            <a:r>
              <a:rPr lang="en-GB" sz="1200" dirty="0">
                <a:ea typeface="+mn-lt"/>
                <a:cs typeface="+mn-lt"/>
              </a:rPr>
              <a:t>Dashboard: Basic indexing monitoring progress bar. </a:t>
            </a:r>
            <a:endParaRPr lang="en-US" sz="1200">
              <a:ea typeface="+mn-lt"/>
              <a:cs typeface="+mn-lt"/>
            </a:endParaRPr>
          </a:p>
          <a:p>
            <a:pPr lvl="2">
              <a:buFont typeface="Arial,Sans-Serif" charset="0"/>
              <a:buChar char="•"/>
            </a:pPr>
            <a:r>
              <a:rPr lang="en-GB" sz="1200" dirty="0">
                <a:ea typeface="+mn-lt"/>
                <a:cs typeface="+mn-lt"/>
              </a:rPr>
              <a:t>Add actions: start, rerun, pause and continue indexing.</a:t>
            </a:r>
          </a:p>
        </p:txBody>
      </p:sp>
      <p:sp>
        <p:nvSpPr>
          <p:cNvPr id="4" name="Slide Number Placeholder 3">
            <a:extLst>
              <a:ext uri="{FF2B5EF4-FFF2-40B4-BE49-F238E27FC236}">
                <a16:creationId xmlns:a16="http://schemas.microsoft.com/office/drawing/2014/main" id="{ED2233B7-FEFD-E3C6-2EFE-14C7D2EB7D93}"/>
              </a:ext>
            </a:extLst>
          </p:cNvPr>
          <p:cNvSpPr>
            <a:spLocks noGrp="1"/>
          </p:cNvSpPr>
          <p:nvPr>
            <p:ph type="sldNum" sz="quarter" idx="10"/>
          </p:nvPr>
        </p:nvSpPr>
        <p:spPr/>
        <p:txBody>
          <a:bodyPr/>
          <a:lstStyle/>
          <a:p>
            <a:fld id="{6BC48003-D90B-4677-A057-B663AA3C6CCD}" type="slidenum">
              <a:rPr lang="en-US" smtClean="0"/>
              <a:pPr/>
              <a:t>8</a:t>
            </a:fld>
            <a:endParaRPr lang="en-US" dirty="0"/>
          </a:p>
        </p:txBody>
      </p:sp>
    </p:spTree>
    <p:extLst>
      <p:ext uri="{BB962C8B-B14F-4D97-AF65-F5344CB8AC3E}">
        <p14:creationId xmlns:p14="http://schemas.microsoft.com/office/powerpoint/2010/main" val="2463696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0EF99-7332-2B2E-E6FC-C45123E4C844}"/>
              </a:ext>
            </a:extLst>
          </p:cNvPr>
          <p:cNvSpPr>
            <a:spLocks noGrp="1"/>
          </p:cNvSpPr>
          <p:nvPr>
            <p:ph type="title"/>
          </p:nvPr>
        </p:nvSpPr>
        <p:spPr/>
        <p:txBody>
          <a:bodyPr/>
          <a:lstStyle/>
          <a:p>
            <a:r>
              <a:rPr lang="en-GB" dirty="0">
                <a:ea typeface="+mj-lt"/>
                <a:cs typeface="+mj-lt"/>
              </a:rPr>
              <a:t>Milestones</a:t>
            </a:r>
            <a:endParaRPr lang="en-US" dirty="0"/>
          </a:p>
        </p:txBody>
      </p:sp>
      <p:sp>
        <p:nvSpPr>
          <p:cNvPr id="3" name="Content Placeholder 2">
            <a:extLst>
              <a:ext uri="{FF2B5EF4-FFF2-40B4-BE49-F238E27FC236}">
                <a16:creationId xmlns:a16="http://schemas.microsoft.com/office/drawing/2014/main" id="{F8E4D0E0-22EA-C013-0409-B52BDE374B28}"/>
              </a:ext>
            </a:extLst>
          </p:cNvPr>
          <p:cNvSpPr>
            <a:spLocks noGrp="1"/>
          </p:cNvSpPr>
          <p:nvPr>
            <p:ph idx="1"/>
          </p:nvPr>
        </p:nvSpPr>
        <p:spPr/>
        <p:txBody>
          <a:bodyPr/>
          <a:lstStyle/>
          <a:p>
            <a:pPr>
              <a:buFont typeface="Arial" charset="0"/>
              <a:buChar char="•"/>
            </a:pPr>
            <a:r>
              <a:rPr lang="en-GB" sz="1800" dirty="0">
                <a:ea typeface="+mn-lt"/>
                <a:cs typeface="+mn-lt"/>
              </a:rPr>
              <a:t>Third milestone: </a:t>
            </a:r>
            <a:endParaRPr lang="en-US" sz="1800">
              <a:ea typeface="+mn-lt"/>
              <a:cs typeface="+mn-lt"/>
            </a:endParaRPr>
          </a:p>
          <a:p>
            <a:pPr lvl="1">
              <a:buFont typeface="Arial" charset="0"/>
              <a:buChar char="•"/>
            </a:pPr>
            <a:r>
              <a:rPr lang="en-GB" sz="1400" b="1" dirty="0">
                <a:ea typeface="+mn-lt"/>
                <a:cs typeface="+mn-lt"/>
              </a:rPr>
              <a:t>Evaluation:</a:t>
            </a:r>
          </a:p>
          <a:p>
            <a:pPr lvl="2">
              <a:buFont typeface="Arial" charset="0"/>
              <a:buChar char="•"/>
            </a:pPr>
            <a:r>
              <a:rPr lang="en-GB" sz="1200" dirty="0">
                <a:ea typeface="+mn-lt"/>
                <a:cs typeface="+mn-lt"/>
              </a:rPr>
              <a:t>Use evaluation techniques to test and evaluate the crawling and indexing process. </a:t>
            </a:r>
          </a:p>
          <a:p>
            <a:pPr lvl="1">
              <a:buFont typeface="Arial" charset="0"/>
              <a:buChar char="•"/>
            </a:pPr>
            <a:r>
              <a:rPr lang="en-GB" sz="1600" b="1" dirty="0">
                <a:ea typeface="+mn-lt"/>
                <a:cs typeface="+mn-lt"/>
              </a:rPr>
              <a:t>Packaging and installation:</a:t>
            </a:r>
          </a:p>
          <a:p>
            <a:pPr lvl="2">
              <a:buFont typeface="Arial" charset="0"/>
              <a:buChar char="•"/>
            </a:pPr>
            <a:r>
              <a:rPr lang="en-GB" sz="1400" dirty="0">
                <a:ea typeface="+mn-lt"/>
                <a:cs typeface="+mn-lt"/>
              </a:rPr>
              <a:t>Make sure that the system can be installed and used smoothly from any new user.</a:t>
            </a:r>
          </a:p>
          <a:p>
            <a:pPr lvl="1">
              <a:buFont typeface="Arial" charset="0"/>
              <a:buChar char="•"/>
            </a:pPr>
            <a:r>
              <a:rPr lang="en-GB" sz="1400" b="1" dirty="0">
                <a:ea typeface="+mn-lt"/>
                <a:cs typeface="+mn-lt"/>
              </a:rPr>
              <a:t>Testing and documentation:</a:t>
            </a:r>
          </a:p>
          <a:p>
            <a:pPr lvl="2">
              <a:buFont typeface="Arial" charset="0"/>
              <a:buChar char="•"/>
            </a:pPr>
            <a:r>
              <a:rPr lang="en-GB" sz="1400" dirty="0">
                <a:ea typeface="+mn-lt"/>
                <a:cs typeface="+mn-lt"/>
              </a:rPr>
              <a:t>Add e2e test, unit tests and documentations on how to extend the system and use it.</a:t>
            </a:r>
          </a:p>
          <a:p>
            <a:pPr lvl="1">
              <a:buFont typeface="Arial" charset="0"/>
              <a:buChar char="•"/>
            </a:pPr>
            <a:endParaRPr lang="en-GB" sz="1050" b="1" dirty="0">
              <a:ea typeface="+mn-lt"/>
              <a:cs typeface="+mn-lt"/>
            </a:endParaRPr>
          </a:p>
        </p:txBody>
      </p:sp>
      <p:sp>
        <p:nvSpPr>
          <p:cNvPr id="4" name="Slide Number Placeholder 3">
            <a:extLst>
              <a:ext uri="{FF2B5EF4-FFF2-40B4-BE49-F238E27FC236}">
                <a16:creationId xmlns:a16="http://schemas.microsoft.com/office/drawing/2014/main" id="{ED2233B7-FEFD-E3C6-2EFE-14C7D2EB7D93}"/>
              </a:ext>
            </a:extLst>
          </p:cNvPr>
          <p:cNvSpPr>
            <a:spLocks noGrp="1"/>
          </p:cNvSpPr>
          <p:nvPr>
            <p:ph type="sldNum" sz="quarter" idx="10"/>
          </p:nvPr>
        </p:nvSpPr>
        <p:spPr/>
        <p:txBody>
          <a:bodyPr/>
          <a:lstStyle/>
          <a:p>
            <a:fld id="{6BC48003-D90B-4677-A057-B663AA3C6CCD}" type="slidenum">
              <a:rPr lang="en-US" smtClean="0"/>
              <a:pPr/>
              <a:t>9</a:t>
            </a:fld>
            <a:endParaRPr lang="en-US" dirty="0"/>
          </a:p>
        </p:txBody>
      </p:sp>
    </p:spTree>
    <p:extLst>
      <p:ext uri="{BB962C8B-B14F-4D97-AF65-F5344CB8AC3E}">
        <p14:creationId xmlns:p14="http://schemas.microsoft.com/office/powerpoint/2010/main" val="31772889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AMBLE" val="\documentclass{article}&#10;\pagestyle{empty}&#10;\usepackage{xspace,amssymb,amsfonts,amsmath}&#10;\usepackage{color}&#10;\usepackage{TeX4PPT}&#10;\usepackage{latexsym} &#10;\usepackage{amsfonts,amsmath}&#10;\usepackage{bm}&#10;%\usepackage{subfig}&#10;%\usepackage{color}&#10;&#10;\def\argmax{\mathop{\rm argmax}}&#10;\def\argmin{\mathop{\rm argmin}}&#10;\def\var{\mathop{\mathbb V}}&#10;\def\expectation{\mathop{\mathbb E}}&#10;\def\expectationNoOp{\mathbb E}&#10;\def\Real{\mathbb R}&#10;&#10;\newcommand{\bp}{\mathbf{p}}&#10;\newcommand{\br}{\mathbf{r}}&#10;\newcommand{\bx}{\mathbf{x}}&#10;\newcommand{\bJ}{\mathbf{J}}&#10;\newcommand{\bZero}{\mathbf{0}}&#10;\newcommand{\bk}{\mathbf{k}}&#10;\newcommand{\by}{\mathbf{y}}&#10;\newcommand{\diff}{\partial}&#10;\newcommand{\obs}{z}&#10;\newcommand{\model}{\mathcal{M}}"/>
  <p:tag name="MAGPC" val="300"/>
  <p:tag name="FONTSIZE" val="20"/>
  <p:tag name="DEFAULTFONTSIZE" val="10"/>
  <p:tag name="DEFAULTWIDTH" val="640"/>
  <p:tag name="DEFAULTHEIGHT" val="456"/>
</p:tagLst>
</file>

<file path=ppt/theme/theme1.xml><?xml version="1.0" encoding="utf-8"?>
<a:theme xmlns:a="http://schemas.openxmlformats.org/drawingml/2006/main" name="Kopie von ProbRobotics">
  <a:themeElements>
    <a:clrScheme name="Kopie von ProbRobotic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Kopie von ProbRobotics">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solidFill>
            <a:schemeClr val="tx1"/>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anchor="ctr">
        <a:spAutoFit/>
      </a:bodyPr>
      <a:lstStyle>
        <a:defPPr>
          <a:defRPr/>
        </a:defPPr>
      </a:lstStyle>
    </a:spDef>
    <a:lnDef>
      <a:spPr bwMode="auto">
        <a:noFill/>
        <a:ln w="50800" cap="flat" cmpd="sng" algn="ctr">
          <a:solidFill>
            <a:srgbClr val="80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a:spPr>
      <a:bodyPr/>
      <a:lstStyle/>
    </a:lnDef>
  </a:objectDefaults>
  <a:extraClrSchemeLst>
    <a:extraClrScheme>
      <a:clrScheme name="Kopie von ProbRobotic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Kopie von ProbRobotic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Kopie von ProbRobotic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Kopie von ProbRobotic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E:\doc\C\Dokumente und Einstellungen\Wolfram Burgard\Eigene Dateien\talks\ProbRobotics\Kopie von ProbRobotics.ppt</Template>
  <TotalTime>0</TotalTime>
  <Words>575</Words>
  <Application>Microsoft Office PowerPoint</Application>
  <PresentationFormat>On-screen Show (16:9)</PresentationFormat>
  <Paragraphs>47</Paragraphs>
  <Slides>9</Slides>
  <Notes>1</Notes>
  <HiddenSlides>0</HiddenSlides>
  <MMClips>1</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Kopie von ProbRobotics</vt:lpstr>
      <vt:lpstr>PowerPoint Presentation</vt:lpstr>
      <vt:lpstr>Motivation</vt:lpstr>
      <vt:lpstr>Problem Statement</vt:lpstr>
      <vt:lpstr>Our contribution</vt:lpstr>
      <vt:lpstr>Requirements</vt:lpstr>
      <vt:lpstr>Proposed solution </vt:lpstr>
      <vt:lpstr>Milestones</vt:lpstr>
      <vt:lpstr>Milestones</vt:lpstr>
      <vt:lpstr>Milestones</vt:lpstr>
    </vt:vector>
  </TitlesOfParts>
  <Company>Universität Freiburg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of Freiburg</dc:title>
  <dc:creator>Abhinav Valada</dc:creator>
  <cp:lastModifiedBy>valada</cp:lastModifiedBy>
  <cp:revision>3494</cp:revision>
  <cp:lastPrinted>2019-11-16T14:30:00Z</cp:lastPrinted>
  <dcterms:created xsi:type="dcterms:W3CDTF">2000-01-11T13:56:29Z</dcterms:created>
  <dcterms:modified xsi:type="dcterms:W3CDTF">2023-04-17T21:44:23Z</dcterms:modified>
</cp:coreProperties>
</file>