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Experience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Job Title in frequency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Employment type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Employees in each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employee residence frequency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Company location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Company size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Work year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Remote ratio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Remote ratio by work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Salary distribution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Experience level with Employment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Experience level with Top 3 Job 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Experience level with company size,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Experience level with Company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Salary distribution by work year for each of Experience levels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Salary  by Company size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job titles by average of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salary by Company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7e24219-20f7-45a9-96a3-4a94d789257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d66ee74259b4194" /><Relationship Type="http://schemas.openxmlformats.org/officeDocument/2006/relationships/slideLayout" Target="/ppt/slideLayouts/slideLayout8.xml" Id="R8939bba6eb7f4f56" /><Relationship Type="http://schemas.openxmlformats.org/officeDocument/2006/relationships/hyperlink" Target="https://app.powerbi.com/groups/me/reports/97e24219-20f7-45a9-96a3-4a94d7892571/?pbi_source=PowerPoint" TargetMode="External" Id="RelId0" /><Relationship Type="http://schemas.openxmlformats.org/officeDocument/2006/relationships/image" Target="/ppt/media/image4.png" Id="imgId20585841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6ae904ca7fa4e81" /><Relationship Type="http://schemas.openxmlformats.org/officeDocument/2006/relationships/slideLayout" Target="/ppt/slideLayouts/slideLayout8.xml" Id="R14ce4479ad7040a5" /><Relationship Type="http://schemas.openxmlformats.org/officeDocument/2006/relationships/hyperlink" Target="https://app.powerbi.com/groups/me/reports/97e24219-20f7-45a9-96a3-4a94d7892571/?pbi_source=PowerPoint" TargetMode="External" Id="RelId1" /><Relationship Type="http://schemas.openxmlformats.org/officeDocument/2006/relationships/image" Target="/ppt/media/image5.png" Id="imgId20585841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1310307476f4d3e" /><Relationship Type="http://schemas.openxmlformats.org/officeDocument/2006/relationships/slideLayout" Target="/ppt/slideLayouts/slideLayout8.xml" Id="R78406f351a414f00" /><Relationship Type="http://schemas.openxmlformats.org/officeDocument/2006/relationships/hyperlink" Target="https://app.powerbi.com/groups/me/reports/97e24219-20f7-45a9-96a3-4a94d7892571/?pbi_source=PowerPoint" TargetMode="External" Id="RelId2" /><Relationship Type="http://schemas.openxmlformats.org/officeDocument/2006/relationships/image" Target="/ppt/media/image6.png" Id="imgId20585841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ced4d8cf13d4842" /><Relationship Type="http://schemas.openxmlformats.org/officeDocument/2006/relationships/slideLayout" Target="/ppt/slideLayouts/slideLayout8.xml" Id="Rdb97d9ea33984af5" /><Relationship Type="http://schemas.openxmlformats.org/officeDocument/2006/relationships/hyperlink" Target="https://app.powerbi.com/groups/me/reports/97e24219-20f7-45a9-96a3-4a94d7892571/?pbi_source=PowerPoint" TargetMode="External" Id="RelId3" /><Relationship Type="http://schemas.openxmlformats.org/officeDocument/2006/relationships/image" Target="/ppt/media/image7.png" Id="imgId20585841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DS salaries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3/29/2024 8:20:13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3/29/2024 2:44:40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Experience Level ,Top 5 Job Title in frequency ,Employment type distribution ,Number of Employees in each country ,Top 5 employee residence frequency ,Company location distribution ,textbox ,textbox ,textbox ,textbox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0585841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ompany size distribution ,Work year distribution ,Remote ratio distribution ,Remote ratio by work year ,textbox ,textbox ,textbox ,textbox ,textbox ,Salary distributi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0585841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Experience level with Employment type ,Experience level with Top 3 Job Title ,Experience level with company size,  ,Number of Experience level with Company location ,textbox ,textbox ,textbox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0585841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alary distribution by work year for each of Experience levels ,Average of Salary  by Company size  ,Top 10 job titles by average of salary ,Average of salary by Company location ,textbox ,textbox ,textbox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058584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4</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