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emf" ContentType="image/x-emf"/>
  <Override PartName="/ppt/media/image9.png" ContentType="image/png"/>
  <Override PartName="/ppt/media/image7.jpeg" ContentType="image/jpeg"/>
  <Override PartName="/ppt/media/image2.emf" ContentType="image/x-emf"/>
  <Override PartName="/ppt/media/image3.emf" ContentType="image/x-emf"/>
  <Override PartName="/ppt/media/image4.emf" ContentType="image/x-emf"/>
  <Override PartName="/ppt/media/image5.png" ContentType="image/png"/>
  <Override PartName="/ppt/media/image6.jpeg" ContentType="image/jpeg"/>
  <Override PartName="/ppt/media/image8.jpeg" ContentType="image/jpe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jpeg" ContentType="image/jpe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99840" y="41666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6920" y="184032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99840" y="41666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6920" y="41666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34200" y="184032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8560" y="184032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99840" y="41666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34200" y="41666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8560" y="41666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99840" y="184032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6920" y="184032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99840" y="44532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6920" y="184032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99840" y="41666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99840" y="184032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6920" y="184032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6920" y="41666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6920" y="184032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99840" y="41666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99840" y="41666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6920" y="184032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99840" y="41666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6920" y="41666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34200" y="184032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8560" y="184032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99840" y="41666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34200" y="41666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8560" y="41666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99840" y="184032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6920" y="184032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99840" y="44532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46920" y="184032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99840" y="41666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46920" y="184032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46920" y="41666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46920" y="184032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99840" y="41666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99840" y="41666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46920" y="184032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99840" y="41666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46920" y="41666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34200" y="184032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568560" y="184032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99840" y="41666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634200" y="41666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568560" y="41666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99840" y="184032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6920" y="184032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46920" y="184032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699840" y="44532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46920" y="184032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99840" y="41666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46920" y="184032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146920" y="41666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46920" y="184032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99840" y="41666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99840" y="41666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46920" y="184032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99840" y="41666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146920" y="41666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634200" y="184032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568560" y="184032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99840" y="41666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634200" y="41666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568560" y="41666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99840" y="44532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6920" y="184032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99840" y="41666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6920" y="184032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6920" y="41666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6920" y="184032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99840" y="41666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e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664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664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DBBED7D-D011-4B55-A2F5-623AAEE7A4E0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pic>
        <p:nvPicPr>
          <p:cNvPr id="3" name="" descr=""/>
          <p:cNvPicPr/>
          <p:nvPr/>
        </p:nvPicPr>
        <p:blipFill>
          <a:blip r:embed="rId2"/>
          <a:stretch/>
        </p:blipFill>
        <p:spPr>
          <a:xfrm>
            <a:off x="-35280" y="0"/>
            <a:ext cx="10186200" cy="759600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3744720" y="2547720"/>
            <a:ext cx="2561760" cy="24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2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1125"/>
              </a:spcAft>
            </a:pPr>
            <a:r>
              <a:rPr b="0" lang="en-US" sz="426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426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842"/>
              </a:spcAft>
            </a:pPr>
            <a:r>
              <a:rPr b="0" lang="en-US" sz="568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568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558"/>
              </a:spcAft>
            </a:pPr>
            <a:r>
              <a:rPr b="0" lang="en-US" sz="7569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7569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78"/>
              </a:spcAft>
            </a:pPr>
            <a:r>
              <a:rPr b="0" lang="en-US" sz="101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01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75"/>
              </a:spcAft>
            </a:pPr>
            <a:r>
              <a:rPr b="0" lang="en-US" sz="1347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347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78"/>
              </a:spcAft>
            </a:pPr>
            <a:r>
              <a:rPr b="0" lang="en-US" sz="1796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796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04000" y="300960"/>
            <a:ext cx="4039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-35640" y="0"/>
            <a:ext cx="10186920" cy="759852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847960" y="1381320"/>
            <a:ext cx="43707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279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79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847240" y="2728440"/>
            <a:ext cx="4407840" cy="33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59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59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3459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3459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4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461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461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5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616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616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7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82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82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7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94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094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7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4589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4589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142560" y="71460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just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46640" y="71460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620840" y="71460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2C5D2FF-591D-4823-91AA-A54CC730406C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-35640" y="0"/>
            <a:ext cx="10186920" cy="759852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64360" y="30060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279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79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764360" y="1768320"/>
            <a:ext cx="659268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59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59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23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39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39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56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72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13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213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78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84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284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7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78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378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142560" y="71460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46640" y="71460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20840" y="71460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F9C7244-A7BB-4B8E-9195-89D45DEF365B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-35640" y="0"/>
            <a:ext cx="10186920" cy="759852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99840" y="44532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99840" y="184032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23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79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79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39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239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5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7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7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7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142560" y="71460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3446640" y="71460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7620840" y="71460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EBAE382-65F1-4259-8893-B7B364AA765B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744720" y="2547720"/>
            <a:ext cx="2561760" cy="247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Face Emotion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764360" y="300600"/>
            <a:ext cx="65926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790" spc="-1" strike="noStrike">
                <a:solidFill>
                  <a:srgbClr val="333333"/>
                </a:solidFill>
                <a:latin typeface="DejaVu Sans"/>
              </a:rPr>
              <a:t>NN</a:t>
            </a:r>
            <a:endParaRPr b="0" lang="en-US" sz="279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764360" y="1768320"/>
            <a:ext cx="6592680" cy="487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59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1188720" y="914400"/>
            <a:ext cx="7772400" cy="566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188720" y="1097280"/>
            <a:ext cx="7680960" cy="565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54000" y="2011680"/>
            <a:ext cx="9990000" cy="3474720"/>
          </a:xfrm>
          <a:prstGeom prst="rect">
            <a:avLst/>
          </a:prstGeom>
          <a:ln>
            <a:noFill/>
          </a:ln>
        </p:spPr>
      </p:pic>
      <p:sp>
        <p:nvSpPr>
          <p:cNvPr id="190" name="TextShape 1"/>
          <p:cNvSpPr txBox="1"/>
          <p:nvPr/>
        </p:nvSpPr>
        <p:spPr>
          <a:xfrm>
            <a:off x="699840" y="44532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DNN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99840" y="44532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CNN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699840" y="1840320"/>
            <a:ext cx="8678520" cy="445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699840" y="1840320"/>
            <a:ext cx="8678520" cy="445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2738160" y="23040"/>
            <a:ext cx="4897080" cy="756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-3600" y="-18000"/>
            <a:ext cx="10141920" cy="765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463040" y="822960"/>
            <a:ext cx="65926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333333"/>
                </a:solidFill>
                <a:latin typeface="DejaVu Sans"/>
              </a:rPr>
              <a:t>What is the face emotion?</a:t>
            </a:r>
            <a:endParaRPr b="0" lang="en-US" sz="32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1737360" y="2287080"/>
            <a:ext cx="6675120" cy="356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371600" y="640080"/>
            <a:ext cx="65926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solidFill>
                  <a:srgbClr val="333333"/>
                </a:solidFill>
                <a:latin typeface="DejaVu Sans"/>
              </a:rPr>
              <a:t>Where you can use face emotion?</a:t>
            </a:r>
            <a:r>
              <a:rPr b="0" lang="en-US" sz="3600" spc="-1" strike="noStrike">
                <a:solidFill>
                  <a:srgbClr val="333333"/>
                </a:solidFill>
                <a:latin typeface="DejaVu Sans"/>
              </a:rPr>
              <a:t>	</a:t>
            </a:r>
            <a:endParaRPr b="0" lang="en-US" sz="36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920240" y="2130480"/>
            <a:ext cx="56692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6000"/>
          </a:bodyPr>
          <a:p>
            <a:pPr marL="432000" indent="-324000">
              <a:spcAft>
                <a:spcPts val="140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590" spc="-1" strike="noStrike">
                <a:solidFill>
                  <a:srgbClr val="666666"/>
                </a:solidFill>
                <a:latin typeface="DejaVu Sans"/>
              </a:rPr>
              <a:t>Self Driving</a:t>
            </a:r>
            <a:endParaRPr b="0" lang="en-US" sz="259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0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590" spc="-1" strike="noStrike">
                <a:solidFill>
                  <a:srgbClr val="666666"/>
                </a:solidFill>
                <a:latin typeface="DejaVu Sans"/>
              </a:rPr>
              <a:t>Uber</a:t>
            </a:r>
            <a:endParaRPr b="0" lang="en-US" sz="259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0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590" spc="-1" strike="noStrike">
                <a:solidFill>
                  <a:srgbClr val="666666"/>
                </a:solidFill>
                <a:latin typeface="DejaVu Sans"/>
              </a:rPr>
              <a:t>Caream</a:t>
            </a:r>
            <a:endParaRPr b="0" lang="en-US" sz="259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0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590" spc="-1" strike="noStrike">
                <a:solidFill>
                  <a:srgbClr val="666666"/>
                </a:solidFill>
                <a:latin typeface="DejaVu Sans"/>
              </a:rPr>
              <a:t>Race</a:t>
            </a:r>
            <a:endParaRPr b="0" lang="en-US" sz="259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0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590" spc="-1" strike="noStrike">
                <a:solidFill>
                  <a:srgbClr val="666666"/>
                </a:solidFill>
                <a:latin typeface="DejaVu Sans"/>
              </a:rPr>
              <a:t>Mall</a:t>
            </a:r>
            <a:endParaRPr b="0" lang="en-US" sz="259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0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590" spc="-1" strike="noStrike">
                <a:solidFill>
                  <a:srgbClr val="666666"/>
                </a:solidFill>
                <a:latin typeface="DejaVu Sans"/>
              </a:rPr>
              <a:t>Bank</a:t>
            </a:r>
            <a:endParaRPr b="0" lang="en-US" sz="259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0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590" spc="-1" strike="noStrike">
                <a:solidFill>
                  <a:srgbClr val="666666"/>
                </a:solidFill>
                <a:latin typeface="DejaVu Sans"/>
              </a:rPr>
              <a:t>Schools</a:t>
            </a:r>
            <a:endParaRPr b="0" lang="en-US" sz="259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0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en-US" sz="259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0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59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en-US" sz="259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99840" y="44532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Uber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699840" y="1840320"/>
            <a:ext cx="8678880" cy="445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99840" y="44532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Uber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699840" y="1840320"/>
            <a:ext cx="8678880" cy="445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99840" y="44532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Real life problem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699840" y="1840320"/>
            <a:ext cx="8678880" cy="445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99840" y="44532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Real life problem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2102040" y="1919520"/>
            <a:ext cx="5944320" cy="510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99840" y="44532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Schools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699840" y="1840320"/>
            <a:ext cx="8678880" cy="445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371600" y="1097280"/>
            <a:ext cx="6592680" cy="9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790" spc="-1" strike="noStrike">
                <a:solidFill>
                  <a:srgbClr val="333333"/>
                </a:solidFill>
                <a:latin typeface="DejaVu Sans"/>
              </a:rPr>
              <a:t>Algorithms and libraries that </a:t>
            </a:r>
            <a:br/>
            <a:r>
              <a:rPr b="0" lang="en-US" sz="2790" spc="-1" strike="noStrike">
                <a:solidFill>
                  <a:srgbClr val="333333"/>
                </a:solidFill>
                <a:latin typeface="DejaVu Sans"/>
              </a:rPr>
              <a:t>we will learn</a:t>
            </a:r>
            <a:r>
              <a:rPr b="0" lang="en-US" sz="2790" spc="-1" strike="noStrike">
                <a:solidFill>
                  <a:srgbClr val="333333"/>
                </a:solidFill>
                <a:latin typeface="DejaVu Sans"/>
              </a:rPr>
              <a:t>	</a:t>
            </a:r>
            <a:endParaRPr b="0" lang="en-US" sz="279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636920" y="2170440"/>
            <a:ext cx="6592680" cy="487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590" spc="-1" strike="noStrike">
                <a:solidFill>
                  <a:srgbClr val="666666"/>
                </a:solidFill>
                <a:latin typeface="DejaVu Sans"/>
              </a:rPr>
              <a:t>NN</a:t>
            </a:r>
            <a:endParaRPr b="0" lang="en-US" sz="259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0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590" spc="-1" strike="noStrike">
                <a:solidFill>
                  <a:srgbClr val="666666"/>
                </a:solidFill>
                <a:latin typeface="DejaVu Sans"/>
              </a:rPr>
              <a:t>DNN</a:t>
            </a:r>
            <a:endParaRPr b="0" lang="en-US" sz="259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0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590" spc="-1" strike="noStrike">
                <a:solidFill>
                  <a:srgbClr val="666666"/>
                </a:solidFill>
                <a:latin typeface="DejaVu Sans"/>
              </a:rPr>
              <a:t>ANN</a:t>
            </a:r>
            <a:endParaRPr b="0" lang="en-US" sz="259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0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590" spc="-1" strike="noStrike">
                <a:solidFill>
                  <a:srgbClr val="666666"/>
                </a:solidFill>
                <a:latin typeface="DejaVu Sans"/>
              </a:rPr>
              <a:t>CNN</a:t>
            </a:r>
            <a:endParaRPr b="0" lang="en-US" sz="259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0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590" spc="-1" strike="noStrike">
                <a:solidFill>
                  <a:srgbClr val="666666"/>
                </a:solidFill>
                <a:latin typeface="DejaVu Sans"/>
              </a:rPr>
              <a:t>OpenCV &amp; DNN</a:t>
            </a:r>
            <a:endParaRPr b="0" lang="en-US" sz="259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0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590" spc="-1" strike="noStrike">
                <a:solidFill>
                  <a:srgbClr val="666666"/>
                </a:solidFill>
                <a:latin typeface="DejaVu Sans"/>
              </a:rPr>
              <a:t>Keras</a:t>
            </a:r>
            <a:endParaRPr b="0" lang="en-US" sz="259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0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590" spc="-1" strike="noStrike">
                <a:solidFill>
                  <a:srgbClr val="666666"/>
                </a:solidFill>
                <a:latin typeface="DejaVu Sans"/>
              </a:rPr>
              <a:t>Tensorflow</a:t>
            </a:r>
            <a:endParaRPr b="0" lang="en-US" sz="259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LibreOffice/6.1.2.1$Windows_X86_64 LibreOffice_project/65905a128db06ba48db947242809d14d3f9a93fe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2018-10-21T11:38:56Z</dcterms:created>
  <dc:creator/>
  <dc:description/>
  <dc:language>en-US</dc:language>
  <cp:lastModifiedBy/>
  <dcterms:modified xsi:type="dcterms:W3CDTF">2018-10-21T12:13:33Z</dcterms:modified>
  <cp:revision>3</cp:revision>
  <dc:subject/>
  <dc:title>Focus</dc:title>
</cp:coreProperties>
</file>