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7" r:id="rId3"/>
    <p:sldId id="326" r:id="rId4"/>
    <p:sldId id="259" r:id="rId5"/>
    <p:sldId id="333" r:id="rId6"/>
    <p:sldId id="335" r:id="rId7"/>
    <p:sldId id="336" r:id="rId8"/>
    <p:sldId id="337" r:id="rId9"/>
    <p:sldId id="266" r:id="rId10"/>
    <p:sldId id="311" r:id="rId11"/>
    <p:sldId id="316" r:id="rId12"/>
    <p:sldId id="318" r:id="rId13"/>
    <p:sldId id="321" r:id="rId14"/>
    <p:sldId id="319" r:id="rId15"/>
    <p:sldId id="328" r:id="rId16"/>
    <p:sldId id="329" r:id="rId17"/>
    <p:sldId id="33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5B5C"/>
    <a:srgbClr val="9FA0C7"/>
    <a:srgbClr val="4B4F6C"/>
    <a:srgbClr val="70AD47"/>
    <a:srgbClr val="D9D9D9"/>
    <a:srgbClr val="2A222D"/>
    <a:srgbClr val="F6BEC1"/>
    <a:srgbClr val="9097A9"/>
    <a:srgbClr val="2F5597"/>
    <a:srgbClr val="4245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4" autoAdjust="0"/>
    <p:restoredTop sz="94660"/>
  </p:normalViewPr>
  <p:slideViewPr>
    <p:cSldViewPr snapToGrid="0">
      <p:cViewPr>
        <p:scale>
          <a:sx n="25" d="100"/>
          <a:sy n="25" d="100"/>
        </p:scale>
        <p:origin x="218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54486-F8AF-4A2B-89BB-70C03F1CE07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6E852-CC74-468D-884F-99ED54983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8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910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5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700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08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296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033F31-0B6A-4F63-B835-D4CBC08B40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6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0F573-9AF1-41C5-8362-E3FA6B20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602C3-9696-44B0-8C80-289534026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A0E25-C598-49DA-9868-A2EAF483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37BEF-6BEC-4DA6-8E01-26E673C0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D70A2-8303-482E-A810-F956B3B4F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56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0075-D1C3-4003-8034-B57061436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70ABA-3055-4F77-8109-7BE6EE023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39947-7B94-4DDE-9E4B-BC03853A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EFD16-F304-4D20-B645-693D8E6A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E043-C5B7-46AA-A49F-5E593088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7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75AD6-FB68-4509-9FBA-09E420A61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697A7-F82B-4666-9979-80311304B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F9FBA-810F-40E8-8E6B-EFAC2B388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44EF-1E24-4BB0-A01A-A7F0DFC0B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802B9-3819-48CA-A603-0CD4C82D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97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A09C-015C-4871-BC1E-984E38B5B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DD9FD1-EE33-4B17-9524-3437940F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3BF67-3EC7-44AF-ACCF-D7A5C52C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EB653-D82D-4562-BFF8-31872BF7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7503-2259-4A4E-A0E3-7B43791B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978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5FCC-7ACB-4997-827B-F4FC6D9D1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D8E47-BE40-4128-988C-6440F5703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8C48-9C2E-49C7-9313-364B7C57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E9F17-8AF7-4AA7-98D1-4B2614926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9FEEA-DF0B-4F7C-85CA-F45304A8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7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0A79-63E1-4268-9E98-5FF6F211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C932-F66B-4E11-B75F-3FADD4C8A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FDC66-D571-4A46-AE0C-111ECE320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0363-140C-4F05-A724-70635F9BC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0E14-4258-4998-AD19-DDB66492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119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4AE0-A0FF-4C3C-B375-9A8D0DBCB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D545F-ABBF-4B6D-8E38-1B9751942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F3341C-D40C-459C-9D21-51BE8313A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2D8E6-9F34-4F05-91E5-8C35035B3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D3702-5AE3-4BEB-A24A-0503D9F5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FAC1F-4EE4-45AB-B1B2-CFD82404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09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8E6-CF71-48B8-AE64-29EA66E5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727C9-8A2B-41F1-90C6-6F215D497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3000D-0078-4728-AEC2-83B011AB1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60ED2-9FFA-434B-9D2C-185E46E5F7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E9366-4912-4E71-9F88-50C3BB76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8FC65-CC35-4FB8-8D63-8FE0BCF0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9B2FB-2AA4-437A-99EF-E7C64547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1FC4F8-69DA-4C9F-9CBF-25708D31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01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A1CD-DBA0-49FF-B07B-BFA76A04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EB785-56A3-4347-B6E7-D2D7CC4A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A5A6-845E-41B1-93EA-818044C3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D4A48-BAD8-4ACD-9C17-26E80B8AA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556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CA5C5-1864-415A-B9E2-512870B7D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85E8-E4B9-4607-BCB4-6DC9BDE84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54B6D-3C4D-472D-8AF1-6EDBE2011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599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A04F-F1F8-4F1E-AF4F-887F5E2AD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DEF26-3D66-4A65-B198-3A64E30E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E30FD-FBAE-4087-8F68-EF1F2702E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9EA9C-D1F5-4CAD-9AAC-1F0AF73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8DE47-9AEB-48EF-864B-20DD41372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E65F4-6FB3-49B8-BF65-0DE4D784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99E0-B807-4D01-87C1-83EA3186D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1621-4615-457A-B7C9-81CF0003F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0CDB9-DDD9-4105-95BF-F9F8FC25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0B73-F2C3-46A4-8CB6-35F06A18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9BED8-549A-4F5F-BB3F-2EA7D8FC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71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1EB0-0F2A-41DC-9E92-ABF1D1B0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18889-94B8-49E3-A83B-B6BB8786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0923C-54CA-4E55-ADAA-0BB26C6C3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533CF4-46D5-429C-9EFD-8897661A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973A-04B7-432C-8D5B-1AEF5C93E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C06CE-85D6-43EC-922D-2A011672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34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916E-D812-4EE6-9253-253A3D69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F84E4-B22F-401F-BB9B-BA6E530E3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83A4-E139-4670-BEB0-A40E192E0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D53D8-323C-4AD4-A3EF-45838B51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13A85-978D-4F92-809A-2B5AAA8A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49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96772-E72D-475E-81AD-DA4D69B2D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FA020-3A24-47E3-90FF-3BA311013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FCDF9-378B-4451-9A6B-99C49F47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58EEC-B15C-4F54-91AA-9E135E32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A496C-D9BB-4048-B182-B22070E0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48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5692-1FF6-483E-B1F0-E41A6542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6D79A-175F-4B16-A615-B1F7129A5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A04F1-161B-4930-9F53-8114E41E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E6ACA-F4F0-47A2-BF89-9FBA3596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83F2-E5BD-48A4-A6B8-28145C3B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36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64CD-9E08-45F9-81D8-C9B8858CC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0AB-1ABD-4300-9911-E147E5BD7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F9302-2CCF-4D2F-9029-2192C2D2E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C1BBE0-448D-4524-8A0F-A130DB5E3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F9B27-6048-4A56-AD80-19C8C907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5C50C-ABC6-4B63-8FBF-601A3AA4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31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75EF2-3D0C-4478-A4BA-629D4E779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18FA7-8646-43C7-B621-D57E98F7C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58752-FD37-4270-8F47-3D7FCB226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F44E7-B582-4E92-97BD-2F2BEB4F2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BDF442-97A5-4B9E-8CC0-666DFB903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FC8D1-AEA6-45D2-85EA-A41065B2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22155-E785-472D-9604-ADC5BA92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08EC4-5A21-4990-A9B5-A44EFBBA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45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7420-94D3-4982-8859-DEFF4FDE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17091-F694-4BA0-9B4B-49329ED8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3EBA-BBD1-456F-8418-F97A852C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3FADC-F606-4134-B7D1-3D246A9A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5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0C4E1-0AD5-4D98-ACE9-45550295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83E6A-6B14-457A-89C1-F4D473A1F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B0DE9-9431-4207-A88D-8064689CA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0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66FC-9FBD-4879-8DE1-BD10CB671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0126-03CF-4C58-85A1-6D3D53599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86080-7A56-4DA7-95A9-66D88ADA3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E29BC-2DD6-4527-B177-952880836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13E7B-79FF-429A-AFE2-F1FCE2087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96D43-13D3-477F-8702-2B40F749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5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9EA9D-186A-4D9D-A05E-773F866D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D922C0-20A3-44D8-BC26-928E27F14B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0B41-AC8B-4FED-BC21-EB1FA4756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5799C-D283-4195-A755-53BFBB17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084A4-0072-4D70-ABB0-43C0C683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81B04-13BC-4551-B970-2E8A73B4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3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750756-3348-4A2F-BA23-CEFCF745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398D6-8136-4AF7-ABF0-A7FE3D91F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49456-31F2-4EBE-8AA7-02EBC91F4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A7777-4D52-4090-B12B-F41ED2777053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7856B-3B36-4298-A311-7D9CBC11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B2DA2-81B0-45D5-A1D3-2A22A3B06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A7918-09D6-41FF-AADA-C928593AF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7FFD3-5184-4DCA-8442-9BCA274FF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86A00-75E5-4C12-8689-97A8A17C8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FCF7-13EC-402A-B292-37B05F1AD6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39124-B002-464C-8371-5F1CF4CECED7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56DAF-955E-41BB-8941-1A91AF372A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05A8-D418-4D53-BE3E-018B7B94E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1051-4398-4A2C-925E-00F68DE4A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1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19.mp3"/><Relationship Id="rId1" Type="http://schemas.microsoft.com/office/2007/relationships/media" Target="../media/media19.mp3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1.mp3"/><Relationship Id="rId1" Type="http://schemas.microsoft.com/office/2007/relationships/media" Target="../media/media21.mp3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2.mp3"/><Relationship Id="rId1" Type="http://schemas.microsoft.com/office/2007/relationships/media" Target="../media/media22.mp3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23.mp3"/><Relationship Id="rId1" Type="http://schemas.microsoft.com/office/2007/relationships/media" Target="../media/media23.mp3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audio" Target="../media/media24.mp3"/><Relationship Id="rId1" Type="http://schemas.microsoft.com/office/2007/relationships/media" Target="../media/media24.mp3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media6.mp3"/><Relationship Id="rId3" Type="http://schemas.microsoft.com/office/2007/relationships/media" Target="../media/media4.mp3"/><Relationship Id="rId7" Type="http://schemas.microsoft.com/office/2007/relationships/media" Target="../media/media6.mp3"/><Relationship Id="rId12" Type="http://schemas.openxmlformats.org/officeDocument/2006/relationships/image" Target="../media/image1.png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audio" Target="../media/media5.mp3"/><Relationship Id="rId11" Type="http://schemas.openxmlformats.org/officeDocument/2006/relationships/slideLayout" Target="../slideLayouts/slideLayout7.xml"/><Relationship Id="rId5" Type="http://schemas.microsoft.com/office/2007/relationships/media" Target="../media/media5.mp3"/><Relationship Id="rId10" Type="http://schemas.openxmlformats.org/officeDocument/2006/relationships/audio" Target="../media/media7.mp3"/><Relationship Id="rId4" Type="http://schemas.openxmlformats.org/officeDocument/2006/relationships/audio" Target="../media/media4.mp3"/><Relationship Id="rId9" Type="http://schemas.microsoft.com/office/2007/relationships/media" Target="../media/media7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media9.mp3"/><Relationship Id="rId3" Type="http://schemas.microsoft.com/office/2007/relationships/media" Target="../media/media5.mp3"/><Relationship Id="rId7" Type="http://schemas.microsoft.com/office/2007/relationships/media" Target="../media/media9.mp3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media12.mp3"/><Relationship Id="rId3" Type="http://schemas.microsoft.com/office/2007/relationships/media" Target="../media/media5.mp3"/><Relationship Id="rId7" Type="http://schemas.microsoft.com/office/2007/relationships/media" Target="../media/media12.mp3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media14.mp3"/><Relationship Id="rId3" Type="http://schemas.microsoft.com/office/2007/relationships/media" Target="../media/media5.mp3"/><Relationship Id="rId7" Type="http://schemas.microsoft.com/office/2007/relationships/media" Target="../media/media14.mp3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6" Type="http://schemas.openxmlformats.org/officeDocument/2006/relationships/audio" Target="../media/media6.mp3"/><Relationship Id="rId5" Type="http://schemas.microsoft.com/office/2007/relationships/media" Target="../media/media6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media15.mp3"/><Relationship Id="rId3" Type="http://schemas.microsoft.com/office/2007/relationships/media" Target="../media/media5.mp3"/><Relationship Id="rId7" Type="http://schemas.microsoft.com/office/2007/relationships/media" Target="../media/media15.mp3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10" Type="http://schemas.openxmlformats.org/officeDocument/2006/relationships/image" Target="../media/image1.png"/><Relationship Id="rId4" Type="http://schemas.openxmlformats.org/officeDocument/2006/relationships/audio" Target="../media/media5.mp3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image" Target="../media/image1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media" Target="../media/media18.mp3"/><Relationship Id="rId7" Type="http://schemas.openxmlformats.org/officeDocument/2006/relationships/image" Target="../media/image1.png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8.xml"/><Relationship Id="rId4" Type="http://schemas.openxmlformats.org/officeDocument/2006/relationships/audio" Target="../media/media18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-680887" y="-257861"/>
            <a:ext cx="9039030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C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C638A8"/>
                </a:solidFill>
                <a:latin typeface="Arial Black" panose="020B0A04020102020204" pitchFamily="34" charset="0"/>
              </a:rPr>
              <a:t>V</a:t>
            </a:r>
            <a:r>
              <a:rPr lang="en-US" sz="23900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Arial Black" panose="020B0A04020102020204" pitchFamily="34" charset="0"/>
              </a:rPr>
              <a:t>C</a:t>
            </a:r>
            <a:endParaRPr kumimoji="0" lang="en-US" sz="199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4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7EA8A04D-0E89-4266-83EC-B3BF48EEB80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30075" y="393231"/>
            <a:ext cx="609600" cy="609600"/>
          </a:xfrm>
          <a:prstGeom prst="rect">
            <a:avLst/>
          </a:prstGeom>
        </p:spPr>
      </p:pic>
      <p:sp>
        <p:nvSpPr>
          <p:cNvPr id="359" name="Freeform: Shape 358">
            <a:extLst>
              <a:ext uri="{FF2B5EF4-FFF2-40B4-BE49-F238E27FC236}">
                <a16:creationId xmlns:a16="http://schemas.microsoft.com/office/drawing/2014/main" id="{DFA0697F-6546-4DF9-8C6E-AB8D575CEF00}"/>
              </a:ext>
            </a:extLst>
          </p:cNvPr>
          <p:cNvSpPr/>
          <p:nvPr/>
        </p:nvSpPr>
        <p:spPr>
          <a:xfrm flipH="1">
            <a:off x="-683079" y="926220"/>
            <a:ext cx="202731" cy="153222"/>
          </a:xfrm>
          <a:custGeom>
            <a:avLst/>
            <a:gdLst>
              <a:gd name="connsiteX0" fmla="*/ 43542 w 499306"/>
              <a:gd name="connsiteY0" fmla="*/ 0 h 377371"/>
              <a:gd name="connsiteX1" fmla="*/ 478971 w 499306"/>
              <a:gd name="connsiteY1" fmla="*/ 58057 h 377371"/>
              <a:gd name="connsiteX2" fmla="*/ 406400 w 499306"/>
              <a:gd name="connsiteY2" fmla="*/ 246743 h 377371"/>
              <a:gd name="connsiteX3" fmla="*/ 217714 w 499306"/>
              <a:gd name="connsiteY3" fmla="*/ 304800 h 377371"/>
              <a:gd name="connsiteX4" fmla="*/ 0 w 499306"/>
              <a:gd name="connsiteY4" fmla="*/ 377371 h 377371"/>
              <a:gd name="connsiteX5" fmla="*/ 0 w 499306"/>
              <a:gd name="connsiteY5" fmla="*/ 377371 h 377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306" h="377371">
                <a:moveTo>
                  <a:pt x="43542" y="0"/>
                </a:moveTo>
                <a:cubicBezTo>
                  <a:pt x="231018" y="8466"/>
                  <a:pt x="418495" y="16933"/>
                  <a:pt x="478971" y="58057"/>
                </a:cubicBezTo>
                <a:cubicBezTo>
                  <a:pt x="539447" y="99181"/>
                  <a:pt x="449943" y="205619"/>
                  <a:pt x="406400" y="246743"/>
                </a:cubicBezTo>
                <a:cubicBezTo>
                  <a:pt x="362857" y="287867"/>
                  <a:pt x="285447" y="283029"/>
                  <a:pt x="217714" y="304800"/>
                </a:cubicBezTo>
                <a:cubicBezTo>
                  <a:pt x="149981" y="326571"/>
                  <a:pt x="0" y="377371"/>
                  <a:pt x="0" y="377371"/>
                </a:cubicBezTo>
                <a:lnTo>
                  <a:pt x="0" y="377371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F64D23-800B-3092-4E2F-20F3B8B79CE0}"/>
              </a:ext>
            </a:extLst>
          </p:cNvPr>
          <p:cNvGrpSpPr/>
          <p:nvPr/>
        </p:nvGrpSpPr>
        <p:grpSpPr>
          <a:xfrm>
            <a:off x="6784258" y="1798576"/>
            <a:ext cx="4660172" cy="4484238"/>
            <a:chOff x="7272111" y="586609"/>
            <a:chExt cx="4165599" cy="40083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51A5B9-8CA5-4EE0-DA57-91E7A1EDB2C8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41" name="Rectangle 195">
                <a:extLst>
                  <a:ext uri="{FF2B5EF4-FFF2-40B4-BE49-F238E27FC236}">
                    <a16:creationId xmlns:a16="http://schemas.microsoft.com/office/drawing/2014/main" id="{9735E451-4905-D4F0-C62B-EB3F5C78CD50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tangle 197">
                <a:extLst>
                  <a:ext uri="{FF2B5EF4-FFF2-40B4-BE49-F238E27FC236}">
                    <a16:creationId xmlns:a16="http://schemas.microsoft.com/office/drawing/2014/main" id="{5B83293B-DDD5-D654-1EA7-ACA3C88D017A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38DA673-E042-6BF4-987F-D601D92315DC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1431A75-6566-AE10-2DC4-AB6E37EEFB51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9" name="Oval 3">
                  <a:extLst>
                    <a:ext uri="{FF2B5EF4-FFF2-40B4-BE49-F238E27FC236}">
                      <a16:creationId xmlns:a16="http://schemas.microsoft.com/office/drawing/2014/main" id="{A4ADECEE-3405-742B-95EF-5F3898DE289D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2F542AFD-3AD2-2523-8ADB-49C77D05C3A8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1D274138-FBC7-8C02-AD0D-939D604729EF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7" name="Oval 3">
                  <a:extLst>
                    <a:ext uri="{FF2B5EF4-FFF2-40B4-BE49-F238E27FC236}">
                      <a16:creationId xmlns:a16="http://schemas.microsoft.com/office/drawing/2014/main" id="{16B458FC-F618-8B49-64DB-2C48D1119707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EBED1EC-6CEA-F911-2E93-94AB8BDF6733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" name="Rectangle: Rounded Corners 2">
                <a:extLst>
                  <a:ext uri="{FF2B5EF4-FFF2-40B4-BE49-F238E27FC236}">
                    <a16:creationId xmlns:a16="http://schemas.microsoft.com/office/drawing/2014/main" id="{3B2E4D70-7770-CA37-8DB3-D58870B8EB8B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6BD56D2-C557-D6A1-9544-FD9BFA48456F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5" name="Oval 3">
                  <a:extLst>
                    <a:ext uri="{FF2B5EF4-FFF2-40B4-BE49-F238E27FC236}">
                      <a16:creationId xmlns:a16="http://schemas.microsoft.com/office/drawing/2014/main" id="{DAC65089-0A59-0BA5-9AD6-0E35D3E42D29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379517C-A6B2-4D91-3799-40F12F91CF05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388792-BBB7-D018-DD08-58FAA6E325F3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270CC55-02D4-5C7D-EBB4-CDA40A475555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3" name="Oval 3">
                  <a:extLst>
                    <a:ext uri="{FF2B5EF4-FFF2-40B4-BE49-F238E27FC236}">
                      <a16:creationId xmlns:a16="http://schemas.microsoft.com/office/drawing/2014/main" id="{3078E796-623C-DC80-125D-3FA0B0F9AEED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3F29DD3-61AD-E4E0-7CC4-B5350E1B796A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31CED50-F1E8-90D4-7F1F-C9F344AF3D9B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D5087EC-E7DF-59C7-A8D2-A78B18FC6166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47F86BD-A460-DAAC-0857-C61CD96A3B09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10">
                <a:extLst>
                  <a:ext uri="{FF2B5EF4-FFF2-40B4-BE49-F238E27FC236}">
                    <a16:creationId xmlns:a16="http://schemas.microsoft.com/office/drawing/2014/main" id="{B83517EB-1DA4-EF52-FA1C-EB651839A68B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1259454-92AE-6E3A-4136-7ACE7513AB87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66539"/>
                <a:chOff x="4436246" y="3293566"/>
                <a:chExt cx="848244" cy="76653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11248FD-C33A-1639-3D2F-9CCC4470A005}"/>
                    </a:ext>
                  </a:extLst>
                </p:cNvPr>
                <p:cNvSpPr/>
                <p:nvPr/>
              </p:nvSpPr>
              <p:spPr>
                <a:xfrm>
                  <a:off x="4552228" y="3709057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373F200C-F6A5-A276-0372-19EB3B62FF64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BAA3138-4EF1-B437-F55A-273B6F187BCE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AC640D25-A9AF-D962-B67A-F3112965484C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F1A564D-A5F5-1A77-FBCE-B9D8C4C783FB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977A797-7BA7-1C04-F521-75CDDAB2B083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59B0886B-851B-3EEA-9D81-54783ABA9CE9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C4536B7-2D3B-CB45-CD19-AA3D0EE4D919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1E314C56-EF78-3796-AA67-44046132E46F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B3C0AF9C-E285-7105-7838-159A4DC53523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CA6CA0CA-ACD8-1986-742E-1C7125DE0E5A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D79634E-429F-0508-18DB-0D34156CC4F0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70E9A0E-A52B-7FC8-F0C9-8B3C1C7B4B49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583395CF-1920-D668-5A17-210E3EF12DC8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Oval 11">
                <a:extLst>
                  <a:ext uri="{FF2B5EF4-FFF2-40B4-BE49-F238E27FC236}">
                    <a16:creationId xmlns:a16="http://schemas.microsoft.com/office/drawing/2014/main" id="{A1837C85-9C23-77A0-DD58-41A0A44F058E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" name="Oval 11">
                <a:extLst>
                  <a:ext uri="{FF2B5EF4-FFF2-40B4-BE49-F238E27FC236}">
                    <a16:creationId xmlns:a16="http://schemas.microsoft.com/office/drawing/2014/main" id="{A95EDB28-F9F5-53EC-3A69-3AB6DD2E5150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1914835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0"/>
            <a:chExt cx="121920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210887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824026" y="0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546308" y="2029359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25B5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has a 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B4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g.</a:t>
            </a:r>
          </a:p>
        </p:txBody>
      </p:sp>
      <p:sp>
        <p:nvSpPr>
          <p:cNvPr id="87" name="Rectangle 195">
            <a:extLst>
              <a:ext uri="{FF2B5EF4-FFF2-40B4-BE49-F238E27FC236}">
                <a16:creationId xmlns:a16="http://schemas.microsoft.com/office/drawing/2014/main" id="{ECD39502-498E-9624-C813-091EB84866FF}"/>
              </a:ext>
            </a:extLst>
          </p:cNvPr>
          <p:cNvSpPr/>
          <p:nvPr/>
        </p:nvSpPr>
        <p:spPr>
          <a:xfrm rot="19190475" flipH="1">
            <a:off x="1532400" y="5507247"/>
            <a:ext cx="831758" cy="698027"/>
          </a:xfrm>
          <a:custGeom>
            <a:avLst/>
            <a:gdLst>
              <a:gd name="connsiteX0" fmla="*/ 0 w 45719"/>
              <a:gd name="connsiteY0" fmla="*/ 0 h 237233"/>
              <a:gd name="connsiteX1" fmla="*/ 45719 w 45719"/>
              <a:gd name="connsiteY1" fmla="*/ 0 h 237233"/>
              <a:gd name="connsiteX2" fmla="*/ 45719 w 45719"/>
              <a:gd name="connsiteY2" fmla="*/ 237233 h 237233"/>
              <a:gd name="connsiteX3" fmla="*/ 0 w 45719"/>
              <a:gd name="connsiteY3" fmla="*/ 237233 h 237233"/>
              <a:gd name="connsiteX4" fmla="*/ 0 w 45719"/>
              <a:gd name="connsiteY4" fmla="*/ 0 h 237233"/>
              <a:gd name="connsiteX0" fmla="*/ 0 w 264794"/>
              <a:gd name="connsiteY0" fmla="*/ 47625 h 284858"/>
              <a:gd name="connsiteX1" fmla="*/ 264794 w 264794"/>
              <a:gd name="connsiteY1" fmla="*/ 0 h 284858"/>
              <a:gd name="connsiteX2" fmla="*/ 45719 w 264794"/>
              <a:gd name="connsiteY2" fmla="*/ 284858 h 284858"/>
              <a:gd name="connsiteX3" fmla="*/ 0 w 264794"/>
              <a:gd name="connsiteY3" fmla="*/ 284858 h 284858"/>
              <a:gd name="connsiteX4" fmla="*/ 0 w 264794"/>
              <a:gd name="connsiteY4" fmla="*/ 47625 h 284858"/>
              <a:gd name="connsiteX0" fmla="*/ 423862 w 688656"/>
              <a:gd name="connsiteY0" fmla="*/ 47625 h 470596"/>
              <a:gd name="connsiteX1" fmla="*/ 688656 w 688656"/>
              <a:gd name="connsiteY1" fmla="*/ 0 h 470596"/>
              <a:gd name="connsiteX2" fmla="*/ 469581 w 688656"/>
              <a:gd name="connsiteY2" fmla="*/ 284858 h 470596"/>
              <a:gd name="connsiteX3" fmla="*/ 0 w 688656"/>
              <a:gd name="connsiteY3" fmla="*/ 470596 h 470596"/>
              <a:gd name="connsiteX4" fmla="*/ 423862 w 688656"/>
              <a:gd name="connsiteY4" fmla="*/ 47625 h 470596"/>
              <a:gd name="connsiteX0" fmla="*/ 423862 w 688656"/>
              <a:gd name="connsiteY0" fmla="*/ 47625 h 503933"/>
              <a:gd name="connsiteX1" fmla="*/ 688656 w 688656"/>
              <a:gd name="connsiteY1" fmla="*/ 0 h 503933"/>
              <a:gd name="connsiteX2" fmla="*/ 155256 w 688656"/>
              <a:gd name="connsiteY2" fmla="*/ 503933 h 503933"/>
              <a:gd name="connsiteX3" fmla="*/ 0 w 688656"/>
              <a:gd name="connsiteY3" fmla="*/ 470596 h 503933"/>
              <a:gd name="connsiteX4" fmla="*/ 423862 w 688656"/>
              <a:gd name="connsiteY4" fmla="*/ 47625 h 503933"/>
              <a:gd name="connsiteX0" fmla="*/ 638175 w 902969"/>
              <a:gd name="connsiteY0" fmla="*/ 47625 h 503933"/>
              <a:gd name="connsiteX1" fmla="*/ 902969 w 902969"/>
              <a:gd name="connsiteY1" fmla="*/ 0 h 503933"/>
              <a:gd name="connsiteX2" fmla="*/ 369569 w 902969"/>
              <a:gd name="connsiteY2" fmla="*/ 503933 h 503933"/>
              <a:gd name="connsiteX3" fmla="*/ 0 w 902969"/>
              <a:gd name="connsiteY3" fmla="*/ 103883 h 503933"/>
              <a:gd name="connsiteX4" fmla="*/ 638175 w 902969"/>
              <a:gd name="connsiteY4" fmla="*/ 47625 h 503933"/>
              <a:gd name="connsiteX0" fmla="*/ 390525 w 902969"/>
              <a:gd name="connsiteY0" fmla="*/ 347663 h 503933"/>
              <a:gd name="connsiteX1" fmla="*/ 902969 w 902969"/>
              <a:gd name="connsiteY1" fmla="*/ 0 h 503933"/>
              <a:gd name="connsiteX2" fmla="*/ 369569 w 902969"/>
              <a:gd name="connsiteY2" fmla="*/ 503933 h 503933"/>
              <a:gd name="connsiteX3" fmla="*/ 0 w 902969"/>
              <a:gd name="connsiteY3" fmla="*/ 103883 h 503933"/>
              <a:gd name="connsiteX4" fmla="*/ 390525 w 902969"/>
              <a:gd name="connsiteY4" fmla="*/ 347663 h 503933"/>
              <a:gd name="connsiteX0" fmla="*/ 390525 w 902969"/>
              <a:gd name="connsiteY0" fmla="*/ 347663 h 503933"/>
              <a:gd name="connsiteX1" fmla="*/ 902969 w 902969"/>
              <a:gd name="connsiteY1" fmla="*/ 0 h 503933"/>
              <a:gd name="connsiteX2" fmla="*/ 369569 w 902969"/>
              <a:gd name="connsiteY2" fmla="*/ 503933 h 503933"/>
              <a:gd name="connsiteX3" fmla="*/ 0 w 902969"/>
              <a:gd name="connsiteY3" fmla="*/ 103883 h 503933"/>
              <a:gd name="connsiteX4" fmla="*/ 390525 w 902969"/>
              <a:gd name="connsiteY4" fmla="*/ 347663 h 503933"/>
              <a:gd name="connsiteX0" fmla="*/ 390525 w 902969"/>
              <a:gd name="connsiteY0" fmla="*/ 347663 h 504141"/>
              <a:gd name="connsiteX1" fmla="*/ 902969 w 902969"/>
              <a:gd name="connsiteY1" fmla="*/ 0 h 504141"/>
              <a:gd name="connsiteX2" fmla="*/ 369569 w 902969"/>
              <a:gd name="connsiteY2" fmla="*/ 503933 h 504141"/>
              <a:gd name="connsiteX3" fmla="*/ 0 w 902969"/>
              <a:gd name="connsiteY3" fmla="*/ 103883 h 504141"/>
              <a:gd name="connsiteX4" fmla="*/ 390525 w 902969"/>
              <a:gd name="connsiteY4" fmla="*/ 347663 h 504141"/>
              <a:gd name="connsiteX0" fmla="*/ 390525 w 902969"/>
              <a:gd name="connsiteY0" fmla="*/ 366713 h 523132"/>
              <a:gd name="connsiteX1" fmla="*/ 902969 w 902969"/>
              <a:gd name="connsiteY1" fmla="*/ 0 h 523132"/>
              <a:gd name="connsiteX2" fmla="*/ 369569 w 902969"/>
              <a:gd name="connsiteY2" fmla="*/ 522983 h 523132"/>
              <a:gd name="connsiteX3" fmla="*/ 0 w 902969"/>
              <a:gd name="connsiteY3" fmla="*/ 122933 h 523132"/>
              <a:gd name="connsiteX4" fmla="*/ 390525 w 902969"/>
              <a:gd name="connsiteY4" fmla="*/ 366713 h 523132"/>
              <a:gd name="connsiteX0" fmla="*/ 390525 w 902969"/>
              <a:gd name="connsiteY0" fmla="*/ 366713 h 523132"/>
              <a:gd name="connsiteX1" fmla="*/ 902969 w 902969"/>
              <a:gd name="connsiteY1" fmla="*/ 0 h 523132"/>
              <a:gd name="connsiteX2" fmla="*/ 369569 w 902969"/>
              <a:gd name="connsiteY2" fmla="*/ 522983 h 523132"/>
              <a:gd name="connsiteX3" fmla="*/ 0 w 902969"/>
              <a:gd name="connsiteY3" fmla="*/ 122933 h 523132"/>
              <a:gd name="connsiteX4" fmla="*/ 390525 w 902969"/>
              <a:gd name="connsiteY4" fmla="*/ 366713 h 523132"/>
              <a:gd name="connsiteX0" fmla="*/ 390525 w 902969"/>
              <a:gd name="connsiteY0" fmla="*/ 366713 h 523132"/>
              <a:gd name="connsiteX1" fmla="*/ 902969 w 902969"/>
              <a:gd name="connsiteY1" fmla="*/ 0 h 523132"/>
              <a:gd name="connsiteX2" fmla="*/ 369569 w 902969"/>
              <a:gd name="connsiteY2" fmla="*/ 522983 h 523132"/>
              <a:gd name="connsiteX3" fmla="*/ 0 w 902969"/>
              <a:gd name="connsiteY3" fmla="*/ 122933 h 523132"/>
              <a:gd name="connsiteX4" fmla="*/ 390525 w 902969"/>
              <a:gd name="connsiteY4" fmla="*/ 366713 h 523132"/>
              <a:gd name="connsiteX0" fmla="*/ 390525 w 902969"/>
              <a:gd name="connsiteY0" fmla="*/ 366713 h 523132"/>
              <a:gd name="connsiteX1" fmla="*/ 902969 w 902969"/>
              <a:gd name="connsiteY1" fmla="*/ 0 h 523132"/>
              <a:gd name="connsiteX2" fmla="*/ 369569 w 902969"/>
              <a:gd name="connsiteY2" fmla="*/ 522983 h 523132"/>
              <a:gd name="connsiteX3" fmla="*/ 0 w 902969"/>
              <a:gd name="connsiteY3" fmla="*/ 122933 h 523132"/>
              <a:gd name="connsiteX4" fmla="*/ 390525 w 902969"/>
              <a:gd name="connsiteY4" fmla="*/ 366713 h 523132"/>
              <a:gd name="connsiteX0" fmla="*/ 390525 w 902969"/>
              <a:gd name="connsiteY0" fmla="*/ 483938 h 640357"/>
              <a:gd name="connsiteX1" fmla="*/ 902969 w 902969"/>
              <a:gd name="connsiteY1" fmla="*/ 117225 h 640357"/>
              <a:gd name="connsiteX2" fmla="*/ 369569 w 902969"/>
              <a:gd name="connsiteY2" fmla="*/ 640208 h 640357"/>
              <a:gd name="connsiteX3" fmla="*/ 0 w 902969"/>
              <a:gd name="connsiteY3" fmla="*/ 240158 h 640357"/>
              <a:gd name="connsiteX4" fmla="*/ 314325 w 902969"/>
              <a:gd name="connsiteY4" fmla="*/ 2361 h 640357"/>
              <a:gd name="connsiteX5" fmla="*/ 390525 w 902969"/>
              <a:gd name="connsiteY5" fmla="*/ 483938 h 640357"/>
              <a:gd name="connsiteX0" fmla="*/ 390525 w 902969"/>
              <a:gd name="connsiteY0" fmla="*/ 483938 h 640357"/>
              <a:gd name="connsiteX1" fmla="*/ 902969 w 902969"/>
              <a:gd name="connsiteY1" fmla="*/ 117225 h 640357"/>
              <a:gd name="connsiteX2" fmla="*/ 369569 w 902969"/>
              <a:gd name="connsiteY2" fmla="*/ 640208 h 640357"/>
              <a:gd name="connsiteX3" fmla="*/ 0 w 902969"/>
              <a:gd name="connsiteY3" fmla="*/ 240158 h 640357"/>
              <a:gd name="connsiteX4" fmla="*/ 314325 w 902969"/>
              <a:gd name="connsiteY4" fmla="*/ 2361 h 640357"/>
              <a:gd name="connsiteX5" fmla="*/ 390525 w 902969"/>
              <a:gd name="connsiteY5" fmla="*/ 483938 h 64035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390525 w 902969"/>
              <a:gd name="connsiteY5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190500 w 902969"/>
              <a:gd name="connsiteY5" fmla="*/ 337627 h 642247"/>
              <a:gd name="connsiteX6" fmla="*/ 390525 w 902969"/>
              <a:gd name="connsiteY6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190500 w 902969"/>
              <a:gd name="connsiteY5" fmla="*/ 337627 h 642247"/>
              <a:gd name="connsiteX6" fmla="*/ 390525 w 902969"/>
              <a:gd name="connsiteY6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190500 w 902969"/>
              <a:gd name="connsiteY5" fmla="*/ 337627 h 642247"/>
              <a:gd name="connsiteX6" fmla="*/ 390525 w 902969"/>
              <a:gd name="connsiteY6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366713 w 902969"/>
              <a:gd name="connsiteY5" fmla="*/ 309052 h 642247"/>
              <a:gd name="connsiteX6" fmla="*/ 190500 w 902969"/>
              <a:gd name="connsiteY6" fmla="*/ 337627 h 642247"/>
              <a:gd name="connsiteX7" fmla="*/ 390525 w 902969"/>
              <a:gd name="connsiteY7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366713 w 902969"/>
              <a:gd name="connsiteY5" fmla="*/ 309052 h 642247"/>
              <a:gd name="connsiteX6" fmla="*/ 190500 w 902969"/>
              <a:gd name="connsiteY6" fmla="*/ 337627 h 642247"/>
              <a:gd name="connsiteX7" fmla="*/ 390525 w 902969"/>
              <a:gd name="connsiteY7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523875 w 902969"/>
              <a:gd name="connsiteY5" fmla="*/ 580514 h 642247"/>
              <a:gd name="connsiteX6" fmla="*/ 366713 w 902969"/>
              <a:gd name="connsiteY6" fmla="*/ 309052 h 642247"/>
              <a:gd name="connsiteX7" fmla="*/ 190500 w 902969"/>
              <a:gd name="connsiteY7" fmla="*/ 337627 h 642247"/>
              <a:gd name="connsiteX8" fmla="*/ 390525 w 902969"/>
              <a:gd name="connsiteY8" fmla="*/ 485828 h 642247"/>
              <a:gd name="connsiteX0" fmla="*/ 390525 w 902969"/>
              <a:gd name="connsiteY0" fmla="*/ 485828 h 642247"/>
              <a:gd name="connsiteX1" fmla="*/ 902969 w 902969"/>
              <a:gd name="connsiteY1" fmla="*/ 119115 h 642247"/>
              <a:gd name="connsiteX2" fmla="*/ 369569 w 902969"/>
              <a:gd name="connsiteY2" fmla="*/ 642098 h 642247"/>
              <a:gd name="connsiteX3" fmla="*/ 0 w 902969"/>
              <a:gd name="connsiteY3" fmla="*/ 242048 h 642247"/>
              <a:gd name="connsiteX4" fmla="*/ 314325 w 902969"/>
              <a:gd name="connsiteY4" fmla="*/ 4251 h 642247"/>
              <a:gd name="connsiteX5" fmla="*/ 523875 w 902969"/>
              <a:gd name="connsiteY5" fmla="*/ 580514 h 642247"/>
              <a:gd name="connsiteX6" fmla="*/ 366713 w 902969"/>
              <a:gd name="connsiteY6" fmla="*/ 309052 h 642247"/>
              <a:gd name="connsiteX7" fmla="*/ 190500 w 902969"/>
              <a:gd name="connsiteY7" fmla="*/ 337627 h 642247"/>
              <a:gd name="connsiteX8" fmla="*/ 390525 w 902969"/>
              <a:gd name="connsiteY8" fmla="*/ 485828 h 642247"/>
              <a:gd name="connsiteX0" fmla="*/ 472450 w 984894"/>
              <a:gd name="connsiteY0" fmla="*/ 485828 h 797104"/>
              <a:gd name="connsiteX1" fmla="*/ 984894 w 984894"/>
              <a:gd name="connsiteY1" fmla="*/ 119115 h 797104"/>
              <a:gd name="connsiteX2" fmla="*/ 451494 w 984894"/>
              <a:gd name="connsiteY2" fmla="*/ 642098 h 797104"/>
              <a:gd name="connsiteX3" fmla="*/ 81925 w 984894"/>
              <a:gd name="connsiteY3" fmla="*/ 242048 h 797104"/>
              <a:gd name="connsiteX4" fmla="*/ 396250 w 984894"/>
              <a:gd name="connsiteY4" fmla="*/ 4251 h 797104"/>
              <a:gd name="connsiteX5" fmla="*/ 605800 w 984894"/>
              <a:gd name="connsiteY5" fmla="*/ 580514 h 797104"/>
              <a:gd name="connsiteX6" fmla="*/ 963 w 984894"/>
              <a:gd name="connsiteY6" fmla="*/ 790064 h 797104"/>
              <a:gd name="connsiteX7" fmla="*/ 448638 w 984894"/>
              <a:gd name="connsiteY7" fmla="*/ 309052 h 797104"/>
              <a:gd name="connsiteX8" fmla="*/ 272425 w 984894"/>
              <a:gd name="connsiteY8" fmla="*/ 337627 h 797104"/>
              <a:gd name="connsiteX9" fmla="*/ 472450 w 984894"/>
              <a:gd name="connsiteY9" fmla="*/ 485828 h 797104"/>
              <a:gd name="connsiteX0" fmla="*/ 472609 w 985053"/>
              <a:gd name="connsiteY0" fmla="*/ 485828 h 797104"/>
              <a:gd name="connsiteX1" fmla="*/ 985053 w 985053"/>
              <a:gd name="connsiteY1" fmla="*/ 119115 h 797104"/>
              <a:gd name="connsiteX2" fmla="*/ 451653 w 985053"/>
              <a:gd name="connsiteY2" fmla="*/ 642098 h 797104"/>
              <a:gd name="connsiteX3" fmla="*/ 82084 w 985053"/>
              <a:gd name="connsiteY3" fmla="*/ 242048 h 797104"/>
              <a:gd name="connsiteX4" fmla="*/ 396409 w 985053"/>
              <a:gd name="connsiteY4" fmla="*/ 4251 h 797104"/>
              <a:gd name="connsiteX5" fmla="*/ 605959 w 985053"/>
              <a:gd name="connsiteY5" fmla="*/ 580514 h 797104"/>
              <a:gd name="connsiteX6" fmla="*/ 1122 w 985053"/>
              <a:gd name="connsiteY6" fmla="*/ 790064 h 797104"/>
              <a:gd name="connsiteX7" fmla="*/ 448797 w 985053"/>
              <a:gd name="connsiteY7" fmla="*/ 309052 h 797104"/>
              <a:gd name="connsiteX8" fmla="*/ 272584 w 985053"/>
              <a:gd name="connsiteY8" fmla="*/ 337627 h 797104"/>
              <a:gd name="connsiteX9" fmla="*/ 472609 w 985053"/>
              <a:gd name="connsiteY9" fmla="*/ 485828 h 797104"/>
              <a:gd name="connsiteX0" fmla="*/ 472609 w 985053"/>
              <a:gd name="connsiteY0" fmla="*/ 485828 h 851003"/>
              <a:gd name="connsiteX1" fmla="*/ 985053 w 985053"/>
              <a:gd name="connsiteY1" fmla="*/ 119115 h 851003"/>
              <a:gd name="connsiteX2" fmla="*/ 451653 w 985053"/>
              <a:gd name="connsiteY2" fmla="*/ 642098 h 851003"/>
              <a:gd name="connsiteX3" fmla="*/ 82084 w 985053"/>
              <a:gd name="connsiteY3" fmla="*/ 242048 h 851003"/>
              <a:gd name="connsiteX4" fmla="*/ 396409 w 985053"/>
              <a:gd name="connsiteY4" fmla="*/ 4251 h 851003"/>
              <a:gd name="connsiteX5" fmla="*/ 605959 w 985053"/>
              <a:gd name="connsiteY5" fmla="*/ 580514 h 851003"/>
              <a:gd name="connsiteX6" fmla="*/ 1122 w 985053"/>
              <a:gd name="connsiteY6" fmla="*/ 790064 h 851003"/>
              <a:gd name="connsiteX7" fmla="*/ 448797 w 985053"/>
              <a:gd name="connsiteY7" fmla="*/ 309052 h 851003"/>
              <a:gd name="connsiteX8" fmla="*/ 272584 w 985053"/>
              <a:gd name="connsiteY8" fmla="*/ 337627 h 851003"/>
              <a:gd name="connsiteX9" fmla="*/ 472609 w 985053"/>
              <a:gd name="connsiteY9" fmla="*/ 485828 h 851003"/>
              <a:gd name="connsiteX0" fmla="*/ 472609 w 985053"/>
              <a:gd name="connsiteY0" fmla="*/ 462649 h 827824"/>
              <a:gd name="connsiteX1" fmla="*/ 985053 w 985053"/>
              <a:gd name="connsiteY1" fmla="*/ 95936 h 827824"/>
              <a:gd name="connsiteX2" fmla="*/ 451653 w 985053"/>
              <a:gd name="connsiteY2" fmla="*/ 618919 h 827824"/>
              <a:gd name="connsiteX3" fmla="*/ 82084 w 985053"/>
              <a:gd name="connsiteY3" fmla="*/ 218869 h 827824"/>
              <a:gd name="connsiteX4" fmla="*/ 405934 w 985053"/>
              <a:gd name="connsiteY4" fmla="*/ 4885 h 827824"/>
              <a:gd name="connsiteX5" fmla="*/ 605959 w 985053"/>
              <a:gd name="connsiteY5" fmla="*/ 557335 h 827824"/>
              <a:gd name="connsiteX6" fmla="*/ 1122 w 985053"/>
              <a:gd name="connsiteY6" fmla="*/ 766885 h 827824"/>
              <a:gd name="connsiteX7" fmla="*/ 448797 w 985053"/>
              <a:gd name="connsiteY7" fmla="*/ 285873 h 827824"/>
              <a:gd name="connsiteX8" fmla="*/ 272584 w 985053"/>
              <a:gd name="connsiteY8" fmla="*/ 314448 h 827824"/>
              <a:gd name="connsiteX9" fmla="*/ 472609 w 985053"/>
              <a:gd name="connsiteY9" fmla="*/ 462649 h 827824"/>
              <a:gd name="connsiteX0" fmla="*/ 472609 w 985053"/>
              <a:gd name="connsiteY0" fmla="*/ 461501 h 826676"/>
              <a:gd name="connsiteX1" fmla="*/ 985053 w 985053"/>
              <a:gd name="connsiteY1" fmla="*/ 94788 h 826676"/>
              <a:gd name="connsiteX2" fmla="*/ 451653 w 985053"/>
              <a:gd name="connsiteY2" fmla="*/ 617771 h 826676"/>
              <a:gd name="connsiteX3" fmla="*/ 82084 w 985053"/>
              <a:gd name="connsiteY3" fmla="*/ 217721 h 826676"/>
              <a:gd name="connsiteX4" fmla="*/ 405934 w 985053"/>
              <a:gd name="connsiteY4" fmla="*/ 3737 h 826676"/>
              <a:gd name="connsiteX5" fmla="*/ 605959 w 985053"/>
              <a:gd name="connsiteY5" fmla="*/ 556187 h 826676"/>
              <a:gd name="connsiteX6" fmla="*/ 1122 w 985053"/>
              <a:gd name="connsiteY6" fmla="*/ 765737 h 826676"/>
              <a:gd name="connsiteX7" fmla="*/ 448797 w 985053"/>
              <a:gd name="connsiteY7" fmla="*/ 284725 h 826676"/>
              <a:gd name="connsiteX8" fmla="*/ 272584 w 985053"/>
              <a:gd name="connsiteY8" fmla="*/ 313300 h 826676"/>
              <a:gd name="connsiteX9" fmla="*/ 472609 w 985053"/>
              <a:gd name="connsiteY9" fmla="*/ 461501 h 826676"/>
              <a:gd name="connsiteX0" fmla="*/ 472609 w 985053"/>
              <a:gd name="connsiteY0" fmla="*/ 461501 h 826676"/>
              <a:gd name="connsiteX1" fmla="*/ 985053 w 985053"/>
              <a:gd name="connsiteY1" fmla="*/ 94788 h 826676"/>
              <a:gd name="connsiteX2" fmla="*/ 451653 w 985053"/>
              <a:gd name="connsiteY2" fmla="*/ 617771 h 826676"/>
              <a:gd name="connsiteX3" fmla="*/ 82084 w 985053"/>
              <a:gd name="connsiteY3" fmla="*/ 217721 h 826676"/>
              <a:gd name="connsiteX4" fmla="*/ 405934 w 985053"/>
              <a:gd name="connsiteY4" fmla="*/ 3737 h 826676"/>
              <a:gd name="connsiteX5" fmla="*/ 605959 w 985053"/>
              <a:gd name="connsiteY5" fmla="*/ 556187 h 826676"/>
              <a:gd name="connsiteX6" fmla="*/ 1122 w 985053"/>
              <a:gd name="connsiteY6" fmla="*/ 765737 h 826676"/>
              <a:gd name="connsiteX7" fmla="*/ 448797 w 985053"/>
              <a:gd name="connsiteY7" fmla="*/ 284725 h 826676"/>
              <a:gd name="connsiteX8" fmla="*/ 272584 w 985053"/>
              <a:gd name="connsiteY8" fmla="*/ 313300 h 826676"/>
              <a:gd name="connsiteX9" fmla="*/ 472609 w 985053"/>
              <a:gd name="connsiteY9" fmla="*/ 461501 h 82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5053" h="826676">
                <a:moveTo>
                  <a:pt x="472609" y="461501"/>
                </a:moveTo>
                <a:cubicBezTo>
                  <a:pt x="757724" y="405938"/>
                  <a:pt x="785663" y="359901"/>
                  <a:pt x="985053" y="94788"/>
                </a:cubicBezTo>
                <a:cubicBezTo>
                  <a:pt x="835828" y="567566"/>
                  <a:pt x="553253" y="621243"/>
                  <a:pt x="451653" y="617771"/>
                </a:cubicBezTo>
                <a:cubicBezTo>
                  <a:pt x="109388" y="622534"/>
                  <a:pt x="100499" y="412984"/>
                  <a:pt x="82084" y="217721"/>
                </a:cubicBezTo>
                <a:cubicBezTo>
                  <a:pt x="131297" y="101943"/>
                  <a:pt x="313858" y="-23360"/>
                  <a:pt x="405934" y="3737"/>
                </a:cubicBezTo>
                <a:cubicBezTo>
                  <a:pt x="500390" y="-10495"/>
                  <a:pt x="716291" y="229162"/>
                  <a:pt x="605959" y="556187"/>
                </a:cubicBezTo>
                <a:cubicBezTo>
                  <a:pt x="351959" y="949887"/>
                  <a:pt x="27316" y="810981"/>
                  <a:pt x="1122" y="765737"/>
                </a:cubicBezTo>
                <a:cubicBezTo>
                  <a:pt x="-25072" y="720493"/>
                  <a:pt x="415459" y="622862"/>
                  <a:pt x="448797" y="284725"/>
                </a:cubicBezTo>
                <a:cubicBezTo>
                  <a:pt x="423397" y="-83575"/>
                  <a:pt x="251153" y="258437"/>
                  <a:pt x="272584" y="313300"/>
                </a:cubicBezTo>
                <a:cubicBezTo>
                  <a:pt x="286872" y="500812"/>
                  <a:pt x="391647" y="469251"/>
                  <a:pt x="472609" y="461501"/>
                </a:cubicBezTo>
                <a:close/>
              </a:path>
            </a:pathLst>
          </a:custGeom>
          <a:solidFill>
            <a:srgbClr val="F6BEC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635017C-5810-4945-F8E3-831C4E32755A}"/>
              </a:ext>
            </a:extLst>
          </p:cNvPr>
          <p:cNvGrpSpPr/>
          <p:nvPr/>
        </p:nvGrpSpPr>
        <p:grpSpPr>
          <a:xfrm rot="16200000" flipH="1">
            <a:off x="2964803" y="4946555"/>
            <a:ext cx="916777" cy="858621"/>
            <a:chOff x="4463976" y="4012153"/>
            <a:chExt cx="1085742" cy="1016868"/>
          </a:xfrm>
        </p:grpSpPr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C71BA8E2-7200-79C1-BAA2-92BAA8EFC776}"/>
                </a:ext>
              </a:extLst>
            </p:cNvPr>
            <p:cNvSpPr/>
            <p:nvPr/>
          </p:nvSpPr>
          <p:spPr>
            <a:xfrm>
              <a:off x="4463976" y="4012153"/>
              <a:ext cx="1085742" cy="1016868"/>
            </a:xfrm>
            <a:custGeom>
              <a:avLst/>
              <a:gdLst>
                <a:gd name="connsiteX0" fmla="*/ 0 w 580571"/>
                <a:gd name="connsiteY0" fmla="*/ 428172 h 856343"/>
                <a:gd name="connsiteX1" fmla="*/ 290286 w 580571"/>
                <a:gd name="connsiteY1" fmla="*/ 0 h 856343"/>
                <a:gd name="connsiteX2" fmla="*/ 580572 w 580571"/>
                <a:gd name="connsiteY2" fmla="*/ 428172 h 856343"/>
                <a:gd name="connsiteX3" fmla="*/ 290286 w 580571"/>
                <a:gd name="connsiteY3" fmla="*/ 856344 h 856343"/>
                <a:gd name="connsiteX4" fmla="*/ 0 w 580571"/>
                <a:gd name="connsiteY4" fmla="*/ 428172 h 856343"/>
                <a:gd name="connsiteX0" fmla="*/ 0 w 580572"/>
                <a:gd name="connsiteY0" fmla="*/ 428172 h 481693"/>
                <a:gd name="connsiteX1" fmla="*/ 290286 w 580572"/>
                <a:gd name="connsiteY1" fmla="*/ 0 h 481693"/>
                <a:gd name="connsiteX2" fmla="*/ 580572 w 580572"/>
                <a:gd name="connsiteY2" fmla="*/ 428172 h 481693"/>
                <a:gd name="connsiteX3" fmla="*/ 0 w 580572"/>
                <a:gd name="connsiteY3" fmla="*/ 428172 h 481693"/>
                <a:gd name="connsiteX0" fmla="*/ 8069 w 588641"/>
                <a:gd name="connsiteY0" fmla="*/ 892629 h 977591"/>
                <a:gd name="connsiteX1" fmla="*/ 298355 w 588641"/>
                <a:gd name="connsiteY1" fmla="*/ 0 h 977591"/>
                <a:gd name="connsiteX2" fmla="*/ 588641 w 588641"/>
                <a:gd name="connsiteY2" fmla="*/ 892629 h 977591"/>
                <a:gd name="connsiteX3" fmla="*/ 8069 w 588641"/>
                <a:gd name="connsiteY3" fmla="*/ 892629 h 977591"/>
                <a:gd name="connsiteX0" fmla="*/ 259975 w 1085742"/>
                <a:gd name="connsiteY0" fmla="*/ 931906 h 1016868"/>
                <a:gd name="connsiteX1" fmla="*/ 550261 w 1085742"/>
                <a:gd name="connsiteY1" fmla="*/ 39277 h 1016868"/>
                <a:gd name="connsiteX2" fmla="*/ 840547 w 1085742"/>
                <a:gd name="connsiteY2" fmla="*/ 931906 h 1016868"/>
                <a:gd name="connsiteX3" fmla="*/ 259975 w 1085742"/>
                <a:gd name="connsiteY3" fmla="*/ 931906 h 10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742" h="1016868">
                  <a:moveTo>
                    <a:pt x="259975" y="931906"/>
                  </a:moveTo>
                  <a:cubicBezTo>
                    <a:pt x="211594" y="783135"/>
                    <a:pt x="-451888" y="-207466"/>
                    <a:pt x="550261" y="39277"/>
                  </a:cubicBezTo>
                  <a:cubicBezTo>
                    <a:pt x="1552410" y="286020"/>
                    <a:pt x="840547" y="695433"/>
                    <a:pt x="840547" y="931906"/>
                  </a:cubicBezTo>
                  <a:cubicBezTo>
                    <a:pt x="792166" y="1003268"/>
                    <a:pt x="308356" y="1080677"/>
                    <a:pt x="259975" y="931906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25E3DFA-0EAA-125E-77B1-C4D8C994E648}"/>
                </a:ext>
              </a:extLst>
            </p:cNvPr>
            <p:cNvSpPr/>
            <p:nvPr/>
          </p:nvSpPr>
          <p:spPr>
            <a:xfrm>
              <a:off x="4702177" y="4793140"/>
              <a:ext cx="615438" cy="233322"/>
            </a:xfrm>
            <a:custGeom>
              <a:avLst/>
              <a:gdLst>
                <a:gd name="connsiteX0" fmla="*/ 302634 w 615438"/>
                <a:gd name="connsiteY0" fmla="*/ 0 h 233322"/>
                <a:gd name="connsiteX1" fmla="*/ 557901 w 615438"/>
                <a:gd name="connsiteY1" fmla="*/ 60973 h 233322"/>
                <a:gd name="connsiteX2" fmla="*/ 615438 w 615438"/>
                <a:gd name="connsiteY2" fmla="*/ 98096 h 233322"/>
                <a:gd name="connsiteX3" fmla="*/ 613770 w 615438"/>
                <a:gd name="connsiteY3" fmla="*/ 102077 h 233322"/>
                <a:gd name="connsiteX4" fmla="*/ 606020 w 615438"/>
                <a:gd name="connsiteY4" fmla="*/ 148360 h 233322"/>
                <a:gd name="connsiteX5" fmla="*/ 25448 w 615438"/>
                <a:gd name="connsiteY5" fmla="*/ 148360 h 233322"/>
                <a:gd name="connsiteX6" fmla="*/ 9725 w 615438"/>
                <a:gd name="connsiteY6" fmla="*/ 111108 h 233322"/>
                <a:gd name="connsiteX7" fmla="*/ 0 w 615438"/>
                <a:gd name="connsiteY7" fmla="*/ 91535 h 233322"/>
                <a:gd name="connsiteX8" fmla="*/ 47367 w 615438"/>
                <a:gd name="connsiteY8" fmla="*/ 60973 h 233322"/>
                <a:gd name="connsiteX9" fmla="*/ 302634 w 615438"/>
                <a:gd name="connsiteY9" fmla="*/ 0 h 2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438" h="233322">
                  <a:moveTo>
                    <a:pt x="302634" y="0"/>
                  </a:moveTo>
                  <a:cubicBezTo>
                    <a:pt x="397191" y="0"/>
                    <a:pt x="485033" y="22478"/>
                    <a:pt x="557901" y="60973"/>
                  </a:cubicBezTo>
                  <a:lnTo>
                    <a:pt x="615438" y="98096"/>
                  </a:lnTo>
                  <a:lnTo>
                    <a:pt x="613770" y="102077"/>
                  </a:lnTo>
                  <a:cubicBezTo>
                    <a:pt x="608801" y="118126"/>
                    <a:pt x="606020" y="133581"/>
                    <a:pt x="606020" y="148360"/>
                  </a:cubicBezTo>
                  <a:cubicBezTo>
                    <a:pt x="557639" y="219722"/>
                    <a:pt x="73829" y="297131"/>
                    <a:pt x="25448" y="148360"/>
                  </a:cubicBezTo>
                  <a:cubicBezTo>
                    <a:pt x="22424" y="139062"/>
                    <a:pt x="16998" y="126475"/>
                    <a:pt x="9725" y="111108"/>
                  </a:cubicBezTo>
                  <a:lnTo>
                    <a:pt x="0" y="91535"/>
                  </a:lnTo>
                  <a:lnTo>
                    <a:pt x="47367" y="60973"/>
                  </a:lnTo>
                  <a:cubicBezTo>
                    <a:pt x="120235" y="22478"/>
                    <a:pt x="208077" y="0"/>
                    <a:pt x="302634" y="0"/>
                  </a:cubicBezTo>
                  <a:close/>
                </a:path>
              </a:pathLst>
            </a:custGeom>
            <a:solidFill>
              <a:srgbClr val="C25B5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3C7D1DE-4725-C1BA-DFAB-3E9ADC89DF19}"/>
              </a:ext>
            </a:extLst>
          </p:cNvPr>
          <p:cNvGrpSpPr/>
          <p:nvPr/>
        </p:nvGrpSpPr>
        <p:grpSpPr>
          <a:xfrm rot="16200000" flipH="1">
            <a:off x="3051732" y="3362989"/>
            <a:ext cx="916777" cy="858621"/>
            <a:chOff x="3933618" y="3999910"/>
            <a:chExt cx="1085742" cy="1016868"/>
          </a:xfrm>
        </p:grpSpPr>
        <p:sp>
          <p:nvSpPr>
            <p:cNvPr id="81" name="Oval 3">
              <a:extLst>
                <a:ext uri="{FF2B5EF4-FFF2-40B4-BE49-F238E27FC236}">
                  <a16:creationId xmlns:a16="http://schemas.microsoft.com/office/drawing/2014/main" id="{DD37D1F4-18FA-FEE6-9DD7-173EE00721EC}"/>
                </a:ext>
              </a:extLst>
            </p:cNvPr>
            <p:cNvSpPr/>
            <p:nvPr/>
          </p:nvSpPr>
          <p:spPr>
            <a:xfrm>
              <a:off x="3933618" y="3999910"/>
              <a:ext cx="1085742" cy="1016868"/>
            </a:xfrm>
            <a:custGeom>
              <a:avLst/>
              <a:gdLst>
                <a:gd name="connsiteX0" fmla="*/ 0 w 580571"/>
                <a:gd name="connsiteY0" fmla="*/ 428172 h 856343"/>
                <a:gd name="connsiteX1" fmla="*/ 290286 w 580571"/>
                <a:gd name="connsiteY1" fmla="*/ 0 h 856343"/>
                <a:gd name="connsiteX2" fmla="*/ 580572 w 580571"/>
                <a:gd name="connsiteY2" fmla="*/ 428172 h 856343"/>
                <a:gd name="connsiteX3" fmla="*/ 290286 w 580571"/>
                <a:gd name="connsiteY3" fmla="*/ 856344 h 856343"/>
                <a:gd name="connsiteX4" fmla="*/ 0 w 580571"/>
                <a:gd name="connsiteY4" fmla="*/ 428172 h 856343"/>
                <a:gd name="connsiteX0" fmla="*/ 0 w 580572"/>
                <a:gd name="connsiteY0" fmla="*/ 428172 h 481693"/>
                <a:gd name="connsiteX1" fmla="*/ 290286 w 580572"/>
                <a:gd name="connsiteY1" fmla="*/ 0 h 481693"/>
                <a:gd name="connsiteX2" fmla="*/ 580572 w 580572"/>
                <a:gd name="connsiteY2" fmla="*/ 428172 h 481693"/>
                <a:gd name="connsiteX3" fmla="*/ 0 w 580572"/>
                <a:gd name="connsiteY3" fmla="*/ 428172 h 481693"/>
                <a:gd name="connsiteX0" fmla="*/ 8069 w 588641"/>
                <a:gd name="connsiteY0" fmla="*/ 892629 h 977591"/>
                <a:gd name="connsiteX1" fmla="*/ 298355 w 588641"/>
                <a:gd name="connsiteY1" fmla="*/ 0 h 977591"/>
                <a:gd name="connsiteX2" fmla="*/ 588641 w 588641"/>
                <a:gd name="connsiteY2" fmla="*/ 892629 h 977591"/>
                <a:gd name="connsiteX3" fmla="*/ 8069 w 588641"/>
                <a:gd name="connsiteY3" fmla="*/ 892629 h 977591"/>
                <a:gd name="connsiteX0" fmla="*/ 259975 w 1085742"/>
                <a:gd name="connsiteY0" fmla="*/ 931906 h 1016868"/>
                <a:gd name="connsiteX1" fmla="*/ 550261 w 1085742"/>
                <a:gd name="connsiteY1" fmla="*/ 39277 h 1016868"/>
                <a:gd name="connsiteX2" fmla="*/ 840547 w 1085742"/>
                <a:gd name="connsiteY2" fmla="*/ 931906 h 1016868"/>
                <a:gd name="connsiteX3" fmla="*/ 259975 w 1085742"/>
                <a:gd name="connsiteY3" fmla="*/ 931906 h 10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742" h="1016868">
                  <a:moveTo>
                    <a:pt x="259975" y="931906"/>
                  </a:moveTo>
                  <a:cubicBezTo>
                    <a:pt x="211594" y="783135"/>
                    <a:pt x="-451888" y="-207466"/>
                    <a:pt x="550261" y="39277"/>
                  </a:cubicBezTo>
                  <a:cubicBezTo>
                    <a:pt x="1552410" y="286020"/>
                    <a:pt x="840547" y="695433"/>
                    <a:pt x="840547" y="931906"/>
                  </a:cubicBezTo>
                  <a:cubicBezTo>
                    <a:pt x="792166" y="1003268"/>
                    <a:pt x="308356" y="1080677"/>
                    <a:pt x="259975" y="931906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445F950-4C7B-AE96-F85E-884B12BA06F8}"/>
                </a:ext>
              </a:extLst>
            </p:cNvPr>
            <p:cNvSpPr/>
            <p:nvPr/>
          </p:nvSpPr>
          <p:spPr>
            <a:xfrm>
              <a:off x="4167356" y="4779621"/>
              <a:ext cx="615438" cy="233322"/>
            </a:xfrm>
            <a:custGeom>
              <a:avLst/>
              <a:gdLst>
                <a:gd name="connsiteX0" fmla="*/ 302634 w 615438"/>
                <a:gd name="connsiteY0" fmla="*/ 0 h 233322"/>
                <a:gd name="connsiteX1" fmla="*/ 557901 w 615438"/>
                <a:gd name="connsiteY1" fmla="*/ 60973 h 233322"/>
                <a:gd name="connsiteX2" fmla="*/ 615438 w 615438"/>
                <a:gd name="connsiteY2" fmla="*/ 98096 h 233322"/>
                <a:gd name="connsiteX3" fmla="*/ 613770 w 615438"/>
                <a:gd name="connsiteY3" fmla="*/ 102077 h 233322"/>
                <a:gd name="connsiteX4" fmla="*/ 606020 w 615438"/>
                <a:gd name="connsiteY4" fmla="*/ 148360 h 233322"/>
                <a:gd name="connsiteX5" fmla="*/ 25448 w 615438"/>
                <a:gd name="connsiteY5" fmla="*/ 148360 h 233322"/>
                <a:gd name="connsiteX6" fmla="*/ 9725 w 615438"/>
                <a:gd name="connsiteY6" fmla="*/ 111108 h 233322"/>
                <a:gd name="connsiteX7" fmla="*/ 0 w 615438"/>
                <a:gd name="connsiteY7" fmla="*/ 91535 h 233322"/>
                <a:gd name="connsiteX8" fmla="*/ 47367 w 615438"/>
                <a:gd name="connsiteY8" fmla="*/ 60973 h 233322"/>
                <a:gd name="connsiteX9" fmla="*/ 302634 w 615438"/>
                <a:gd name="connsiteY9" fmla="*/ 0 h 2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438" h="233322">
                  <a:moveTo>
                    <a:pt x="302634" y="0"/>
                  </a:moveTo>
                  <a:cubicBezTo>
                    <a:pt x="397191" y="0"/>
                    <a:pt x="485033" y="22478"/>
                    <a:pt x="557901" y="60973"/>
                  </a:cubicBezTo>
                  <a:lnTo>
                    <a:pt x="615438" y="98096"/>
                  </a:lnTo>
                  <a:lnTo>
                    <a:pt x="613770" y="102077"/>
                  </a:lnTo>
                  <a:cubicBezTo>
                    <a:pt x="608801" y="118126"/>
                    <a:pt x="606020" y="133581"/>
                    <a:pt x="606020" y="148360"/>
                  </a:cubicBezTo>
                  <a:cubicBezTo>
                    <a:pt x="557639" y="219722"/>
                    <a:pt x="73829" y="297131"/>
                    <a:pt x="25448" y="148360"/>
                  </a:cubicBezTo>
                  <a:cubicBezTo>
                    <a:pt x="22424" y="139062"/>
                    <a:pt x="16998" y="126475"/>
                    <a:pt x="9725" y="111108"/>
                  </a:cubicBezTo>
                  <a:lnTo>
                    <a:pt x="0" y="91535"/>
                  </a:lnTo>
                  <a:lnTo>
                    <a:pt x="47367" y="60973"/>
                  </a:lnTo>
                  <a:cubicBezTo>
                    <a:pt x="120235" y="22478"/>
                    <a:pt x="208077" y="0"/>
                    <a:pt x="302634" y="0"/>
                  </a:cubicBezTo>
                  <a:close/>
                </a:path>
              </a:pathLst>
            </a:custGeom>
            <a:solidFill>
              <a:srgbClr val="C25B5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43" name="Rectangle: Rounded Corners 2">
            <a:extLst>
              <a:ext uri="{FF2B5EF4-FFF2-40B4-BE49-F238E27FC236}">
                <a16:creationId xmlns:a16="http://schemas.microsoft.com/office/drawing/2014/main" id="{B651D0AB-55BB-519B-FC29-D52B748B8C72}"/>
              </a:ext>
            </a:extLst>
          </p:cNvPr>
          <p:cNvSpPr/>
          <p:nvPr/>
        </p:nvSpPr>
        <p:spPr>
          <a:xfrm rot="16200000" flipH="1">
            <a:off x="723124" y="3278204"/>
            <a:ext cx="3517341" cy="2619541"/>
          </a:xfrm>
          <a:custGeom>
            <a:avLst/>
            <a:gdLst>
              <a:gd name="connsiteX0" fmla="*/ 0 w 4165599"/>
              <a:gd name="connsiteY0" fmla="*/ 742661 h 2104571"/>
              <a:gd name="connsiteX1" fmla="*/ 742661 w 4165599"/>
              <a:gd name="connsiteY1" fmla="*/ 0 h 2104571"/>
              <a:gd name="connsiteX2" fmla="*/ 3422938 w 4165599"/>
              <a:gd name="connsiteY2" fmla="*/ 0 h 2104571"/>
              <a:gd name="connsiteX3" fmla="*/ 4165599 w 4165599"/>
              <a:gd name="connsiteY3" fmla="*/ 742661 h 2104571"/>
              <a:gd name="connsiteX4" fmla="*/ 4165599 w 4165599"/>
              <a:gd name="connsiteY4" fmla="*/ 1361910 h 2104571"/>
              <a:gd name="connsiteX5" fmla="*/ 3422938 w 4165599"/>
              <a:gd name="connsiteY5" fmla="*/ 2104571 h 2104571"/>
              <a:gd name="connsiteX6" fmla="*/ 742661 w 4165599"/>
              <a:gd name="connsiteY6" fmla="*/ 2104571 h 2104571"/>
              <a:gd name="connsiteX7" fmla="*/ 0 w 4165599"/>
              <a:gd name="connsiteY7" fmla="*/ 1361910 h 2104571"/>
              <a:gd name="connsiteX8" fmla="*/ 0 w 4165599"/>
              <a:gd name="connsiteY8" fmla="*/ 742661 h 2104571"/>
              <a:gd name="connsiteX0" fmla="*/ 0 w 4165599"/>
              <a:gd name="connsiteY0" fmla="*/ 742661 h 2362602"/>
              <a:gd name="connsiteX1" fmla="*/ 742661 w 4165599"/>
              <a:gd name="connsiteY1" fmla="*/ 0 h 2362602"/>
              <a:gd name="connsiteX2" fmla="*/ 3422938 w 4165599"/>
              <a:gd name="connsiteY2" fmla="*/ 0 h 2362602"/>
              <a:gd name="connsiteX3" fmla="*/ 4165599 w 4165599"/>
              <a:gd name="connsiteY3" fmla="*/ 742661 h 2362602"/>
              <a:gd name="connsiteX4" fmla="*/ 4165599 w 4165599"/>
              <a:gd name="connsiteY4" fmla="*/ 1361910 h 2362602"/>
              <a:gd name="connsiteX5" fmla="*/ 3422938 w 4165599"/>
              <a:gd name="connsiteY5" fmla="*/ 2104571 h 2362602"/>
              <a:gd name="connsiteX6" fmla="*/ 742661 w 4165599"/>
              <a:gd name="connsiteY6" fmla="*/ 2104571 h 2362602"/>
              <a:gd name="connsiteX7" fmla="*/ 0 w 4165599"/>
              <a:gd name="connsiteY7" fmla="*/ 1361910 h 2362602"/>
              <a:gd name="connsiteX8" fmla="*/ 0 w 4165599"/>
              <a:gd name="connsiteY8" fmla="*/ 742661 h 2362602"/>
              <a:gd name="connsiteX0" fmla="*/ 0 w 4165599"/>
              <a:gd name="connsiteY0" fmla="*/ 742661 h 2458197"/>
              <a:gd name="connsiteX1" fmla="*/ 742661 w 4165599"/>
              <a:gd name="connsiteY1" fmla="*/ 0 h 2458197"/>
              <a:gd name="connsiteX2" fmla="*/ 3422938 w 4165599"/>
              <a:gd name="connsiteY2" fmla="*/ 0 h 2458197"/>
              <a:gd name="connsiteX3" fmla="*/ 4165599 w 4165599"/>
              <a:gd name="connsiteY3" fmla="*/ 742661 h 2458197"/>
              <a:gd name="connsiteX4" fmla="*/ 4165599 w 4165599"/>
              <a:gd name="connsiteY4" fmla="*/ 1361910 h 2458197"/>
              <a:gd name="connsiteX5" fmla="*/ 3422938 w 4165599"/>
              <a:gd name="connsiteY5" fmla="*/ 2104571 h 2458197"/>
              <a:gd name="connsiteX6" fmla="*/ 742661 w 4165599"/>
              <a:gd name="connsiteY6" fmla="*/ 2104571 h 2458197"/>
              <a:gd name="connsiteX7" fmla="*/ 0 w 4165599"/>
              <a:gd name="connsiteY7" fmla="*/ 1361910 h 2458197"/>
              <a:gd name="connsiteX8" fmla="*/ 0 w 4165599"/>
              <a:gd name="connsiteY8" fmla="*/ 742661 h 2458197"/>
              <a:gd name="connsiteX0" fmla="*/ 0 w 4165599"/>
              <a:gd name="connsiteY0" fmla="*/ 742661 h 2458197"/>
              <a:gd name="connsiteX1" fmla="*/ 3422938 w 4165599"/>
              <a:gd name="connsiteY1" fmla="*/ 0 h 2458197"/>
              <a:gd name="connsiteX2" fmla="*/ 4165599 w 4165599"/>
              <a:gd name="connsiteY2" fmla="*/ 742661 h 2458197"/>
              <a:gd name="connsiteX3" fmla="*/ 4165599 w 4165599"/>
              <a:gd name="connsiteY3" fmla="*/ 1361910 h 2458197"/>
              <a:gd name="connsiteX4" fmla="*/ 3422938 w 4165599"/>
              <a:gd name="connsiteY4" fmla="*/ 2104571 h 2458197"/>
              <a:gd name="connsiteX5" fmla="*/ 742661 w 4165599"/>
              <a:gd name="connsiteY5" fmla="*/ 2104571 h 2458197"/>
              <a:gd name="connsiteX6" fmla="*/ 0 w 4165599"/>
              <a:gd name="connsiteY6" fmla="*/ 1361910 h 2458197"/>
              <a:gd name="connsiteX7" fmla="*/ 0 w 4165599"/>
              <a:gd name="connsiteY7" fmla="*/ 742661 h 2458197"/>
              <a:gd name="connsiteX0" fmla="*/ 0 w 4165599"/>
              <a:gd name="connsiteY0" fmla="*/ 905234 h 2620770"/>
              <a:gd name="connsiteX1" fmla="*/ 3422938 w 4165599"/>
              <a:gd name="connsiteY1" fmla="*/ 162573 h 2620770"/>
              <a:gd name="connsiteX2" fmla="*/ 4165599 w 4165599"/>
              <a:gd name="connsiteY2" fmla="*/ 905234 h 2620770"/>
              <a:gd name="connsiteX3" fmla="*/ 4165599 w 4165599"/>
              <a:gd name="connsiteY3" fmla="*/ 1524483 h 2620770"/>
              <a:gd name="connsiteX4" fmla="*/ 3422938 w 4165599"/>
              <a:gd name="connsiteY4" fmla="*/ 2267144 h 2620770"/>
              <a:gd name="connsiteX5" fmla="*/ 742661 w 4165599"/>
              <a:gd name="connsiteY5" fmla="*/ 2267144 h 2620770"/>
              <a:gd name="connsiteX6" fmla="*/ 0 w 4165599"/>
              <a:gd name="connsiteY6" fmla="*/ 1524483 h 2620770"/>
              <a:gd name="connsiteX7" fmla="*/ 0 w 4165599"/>
              <a:gd name="connsiteY7" fmla="*/ 905234 h 2620770"/>
              <a:gd name="connsiteX0" fmla="*/ 0 w 4165599"/>
              <a:gd name="connsiteY0" fmla="*/ 77406 h 1792942"/>
              <a:gd name="connsiteX1" fmla="*/ 4165599 w 4165599"/>
              <a:gd name="connsiteY1" fmla="*/ 77406 h 1792942"/>
              <a:gd name="connsiteX2" fmla="*/ 4165599 w 4165599"/>
              <a:gd name="connsiteY2" fmla="*/ 696655 h 1792942"/>
              <a:gd name="connsiteX3" fmla="*/ 3422938 w 4165599"/>
              <a:gd name="connsiteY3" fmla="*/ 1439316 h 1792942"/>
              <a:gd name="connsiteX4" fmla="*/ 742661 w 4165599"/>
              <a:gd name="connsiteY4" fmla="*/ 1439316 h 1792942"/>
              <a:gd name="connsiteX5" fmla="*/ 0 w 4165599"/>
              <a:gd name="connsiteY5" fmla="*/ 696655 h 1792942"/>
              <a:gd name="connsiteX6" fmla="*/ 0 w 4165599"/>
              <a:gd name="connsiteY6" fmla="*/ 77406 h 1792942"/>
              <a:gd name="connsiteX0" fmla="*/ 0 w 4165599"/>
              <a:gd name="connsiteY0" fmla="*/ 1024620 h 2740156"/>
              <a:gd name="connsiteX1" fmla="*/ 4165599 w 4165599"/>
              <a:gd name="connsiteY1" fmla="*/ 1024620 h 2740156"/>
              <a:gd name="connsiteX2" fmla="*/ 4165599 w 4165599"/>
              <a:gd name="connsiteY2" fmla="*/ 1643869 h 2740156"/>
              <a:gd name="connsiteX3" fmla="*/ 3422938 w 4165599"/>
              <a:gd name="connsiteY3" fmla="*/ 2386530 h 2740156"/>
              <a:gd name="connsiteX4" fmla="*/ 742661 w 4165599"/>
              <a:gd name="connsiteY4" fmla="*/ 2386530 h 2740156"/>
              <a:gd name="connsiteX5" fmla="*/ 0 w 4165599"/>
              <a:gd name="connsiteY5" fmla="*/ 1643869 h 2740156"/>
              <a:gd name="connsiteX6" fmla="*/ 0 w 4165599"/>
              <a:gd name="connsiteY6" fmla="*/ 1024620 h 2740156"/>
              <a:gd name="connsiteX0" fmla="*/ 0 w 4165599"/>
              <a:gd name="connsiteY0" fmla="*/ 1304180 h 3019716"/>
              <a:gd name="connsiteX1" fmla="*/ 4165599 w 4165599"/>
              <a:gd name="connsiteY1" fmla="*/ 1304180 h 3019716"/>
              <a:gd name="connsiteX2" fmla="*/ 4165599 w 4165599"/>
              <a:gd name="connsiteY2" fmla="*/ 1923429 h 3019716"/>
              <a:gd name="connsiteX3" fmla="*/ 3422938 w 4165599"/>
              <a:gd name="connsiteY3" fmla="*/ 2666090 h 3019716"/>
              <a:gd name="connsiteX4" fmla="*/ 742661 w 4165599"/>
              <a:gd name="connsiteY4" fmla="*/ 2666090 h 3019716"/>
              <a:gd name="connsiteX5" fmla="*/ 0 w 4165599"/>
              <a:gd name="connsiteY5" fmla="*/ 1923429 h 3019716"/>
              <a:gd name="connsiteX6" fmla="*/ 0 w 4165599"/>
              <a:gd name="connsiteY6" fmla="*/ 1304180 h 3019716"/>
              <a:gd name="connsiteX0" fmla="*/ 0 w 4165599"/>
              <a:gd name="connsiteY0" fmla="*/ 1386796 h 3102332"/>
              <a:gd name="connsiteX1" fmla="*/ 4165599 w 4165599"/>
              <a:gd name="connsiteY1" fmla="*/ 1386796 h 3102332"/>
              <a:gd name="connsiteX2" fmla="*/ 4165599 w 4165599"/>
              <a:gd name="connsiteY2" fmla="*/ 2006045 h 3102332"/>
              <a:gd name="connsiteX3" fmla="*/ 3422938 w 4165599"/>
              <a:gd name="connsiteY3" fmla="*/ 2748706 h 3102332"/>
              <a:gd name="connsiteX4" fmla="*/ 742661 w 4165599"/>
              <a:gd name="connsiteY4" fmla="*/ 2748706 h 3102332"/>
              <a:gd name="connsiteX5" fmla="*/ 0 w 4165599"/>
              <a:gd name="connsiteY5" fmla="*/ 2006045 h 3102332"/>
              <a:gd name="connsiteX6" fmla="*/ 0 w 4165599"/>
              <a:gd name="connsiteY6" fmla="*/ 1386796 h 3102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5599" h="3102332">
                <a:moveTo>
                  <a:pt x="0" y="1386796"/>
                </a:moveTo>
                <a:cubicBezTo>
                  <a:pt x="1567073" y="-866103"/>
                  <a:pt x="4020881" y="-9459"/>
                  <a:pt x="4165599" y="1386796"/>
                </a:cubicBezTo>
                <a:lnTo>
                  <a:pt x="4165599" y="2006045"/>
                </a:lnTo>
                <a:cubicBezTo>
                  <a:pt x="4165599" y="2416205"/>
                  <a:pt x="3833098" y="2748706"/>
                  <a:pt x="3422938" y="2748706"/>
                </a:cubicBezTo>
                <a:cubicBezTo>
                  <a:pt x="2660141" y="3097049"/>
                  <a:pt x="1723173" y="3329277"/>
                  <a:pt x="742661" y="2748706"/>
                </a:cubicBezTo>
                <a:cubicBezTo>
                  <a:pt x="332501" y="2748706"/>
                  <a:pt x="0" y="2416205"/>
                  <a:pt x="0" y="2006045"/>
                </a:cubicBezTo>
                <a:lnTo>
                  <a:pt x="0" y="1386796"/>
                </a:lnTo>
                <a:close/>
              </a:path>
            </a:pathLst>
          </a:custGeom>
          <a:solidFill>
            <a:srgbClr val="F6BEC1"/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3C5F51-7FD5-483C-87B6-2257A508CC9B}"/>
              </a:ext>
            </a:extLst>
          </p:cNvPr>
          <p:cNvGrpSpPr/>
          <p:nvPr/>
        </p:nvGrpSpPr>
        <p:grpSpPr>
          <a:xfrm rot="16200000" flipH="1">
            <a:off x="2674634" y="5424511"/>
            <a:ext cx="916777" cy="858621"/>
            <a:chOff x="6206033" y="4096644"/>
            <a:chExt cx="1085742" cy="1016868"/>
          </a:xfrm>
        </p:grpSpPr>
        <p:sp>
          <p:nvSpPr>
            <p:cNvPr id="85" name="Oval 3">
              <a:extLst>
                <a:ext uri="{FF2B5EF4-FFF2-40B4-BE49-F238E27FC236}">
                  <a16:creationId xmlns:a16="http://schemas.microsoft.com/office/drawing/2014/main" id="{01648688-950A-28F3-E99F-929E20B90A0E}"/>
                </a:ext>
              </a:extLst>
            </p:cNvPr>
            <p:cNvSpPr/>
            <p:nvPr/>
          </p:nvSpPr>
          <p:spPr>
            <a:xfrm>
              <a:off x="6206033" y="4096644"/>
              <a:ext cx="1085742" cy="1016868"/>
            </a:xfrm>
            <a:custGeom>
              <a:avLst/>
              <a:gdLst>
                <a:gd name="connsiteX0" fmla="*/ 0 w 580571"/>
                <a:gd name="connsiteY0" fmla="*/ 428172 h 856343"/>
                <a:gd name="connsiteX1" fmla="*/ 290286 w 580571"/>
                <a:gd name="connsiteY1" fmla="*/ 0 h 856343"/>
                <a:gd name="connsiteX2" fmla="*/ 580572 w 580571"/>
                <a:gd name="connsiteY2" fmla="*/ 428172 h 856343"/>
                <a:gd name="connsiteX3" fmla="*/ 290286 w 580571"/>
                <a:gd name="connsiteY3" fmla="*/ 856344 h 856343"/>
                <a:gd name="connsiteX4" fmla="*/ 0 w 580571"/>
                <a:gd name="connsiteY4" fmla="*/ 428172 h 856343"/>
                <a:gd name="connsiteX0" fmla="*/ 0 w 580572"/>
                <a:gd name="connsiteY0" fmla="*/ 428172 h 481693"/>
                <a:gd name="connsiteX1" fmla="*/ 290286 w 580572"/>
                <a:gd name="connsiteY1" fmla="*/ 0 h 481693"/>
                <a:gd name="connsiteX2" fmla="*/ 580572 w 580572"/>
                <a:gd name="connsiteY2" fmla="*/ 428172 h 481693"/>
                <a:gd name="connsiteX3" fmla="*/ 0 w 580572"/>
                <a:gd name="connsiteY3" fmla="*/ 428172 h 481693"/>
                <a:gd name="connsiteX0" fmla="*/ 8069 w 588641"/>
                <a:gd name="connsiteY0" fmla="*/ 892629 h 977591"/>
                <a:gd name="connsiteX1" fmla="*/ 298355 w 588641"/>
                <a:gd name="connsiteY1" fmla="*/ 0 h 977591"/>
                <a:gd name="connsiteX2" fmla="*/ 588641 w 588641"/>
                <a:gd name="connsiteY2" fmla="*/ 892629 h 977591"/>
                <a:gd name="connsiteX3" fmla="*/ 8069 w 588641"/>
                <a:gd name="connsiteY3" fmla="*/ 892629 h 977591"/>
                <a:gd name="connsiteX0" fmla="*/ 259975 w 1085742"/>
                <a:gd name="connsiteY0" fmla="*/ 931906 h 1016868"/>
                <a:gd name="connsiteX1" fmla="*/ 550261 w 1085742"/>
                <a:gd name="connsiteY1" fmla="*/ 39277 h 1016868"/>
                <a:gd name="connsiteX2" fmla="*/ 840547 w 1085742"/>
                <a:gd name="connsiteY2" fmla="*/ 931906 h 1016868"/>
                <a:gd name="connsiteX3" fmla="*/ 259975 w 1085742"/>
                <a:gd name="connsiteY3" fmla="*/ 931906 h 10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742" h="1016868">
                  <a:moveTo>
                    <a:pt x="259975" y="931906"/>
                  </a:moveTo>
                  <a:cubicBezTo>
                    <a:pt x="211594" y="783135"/>
                    <a:pt x="-451888" y="-207466"/>
                    <a:pt x="550261" y="39277"/>
                  </a:cubicBezTo>
                  <a:cubicBezTo>
                    <a:pt x="1552410" y="286020"/>
                    <a:pt x="840547" y="695433"/>
                    <a:pt x="840547" y="931906"/>
                  </a:cubicBezTo>
                  <a:cubicBezTo>
                    <a:pt x="792166" y="1003268"/>
                    <a:pt x="308356" y="1080677"/>
                    <a:pt x="259975" y="931906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B12796-53CF-CC1D-0E06-463FF58C17B6}"/>
                </a:ext>
              </a:extLst>
            </p:cNvPr>
            <p:cNvSpPr/>
            <p:nvPr/>
          </p:nvSpPr>
          <p:spPr>
            <a:xfrm>
              <a:off x="6445802" y="4877374"/>
              <a:ext cx="615438" cy="233322"/>
            </a:xfrm>
            <a:custGeom>
              <a:avLst/>
              <a:gdLst>
                <a:gd name="connsiteX0" fmla="*/ 302634 w 615438"/>
                <a:gd name="connsiteY0" fmla="*/ 0 h 233322"/>
                <a:gd name="connsiteX1" fmla="*/ 557901 w 615438"/>
                <a:gd name="connsiteY1" fmla="*/ 60973 h 233322"/>
                <a:gd name="connsiteX2" fmla="*/ 615438 w 615438"/>
                <a:gd name="connsiteY2" fmla="*/ 98096 h 233322"/>
                <a:gd name="connsiteX3" fmla="*/ 613770 w 615438"/>
                <a:gd name="connsiteY3" fmla="*/ 102077 h 233322"/>
                <a:gd name="connsiteX4" fmla="*/ 606020 w 615438"/>
                <a:gd name="connsiteY4" fmla="*/ 148360 h 233322"/>
                <a:gd name="connsiteX5" fmla="*/ 25448 w 615438"/>
                <a:gd name="connsiteY5" fmla="*/ 148360 h 233322"/>
                <a:gd name="connsiteX6" fmla="*/ 9725 w 615438"/>
                <a:gd name="connsiteY6" fmla="*/ 111108 h 233322"/>
                <a:gd name="connsiteX7" fmla="*/ 0 w 615438"/>
                <a:gd name="connsiteY7" fmla="*/ 91535 h 233322"/>
                <a:gd name="connsiteX8" fmla="*/ 47367 w 615438"/>
                <a:gd name="connsiteY8" fmla="*/ 60973 h 233322"/>
                <a:gd name="connsiteX9" fmla="*/ 302634 w 615438"/>
                <a:gd name="connsiteY9" fmla="*/ 0 h 2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438" h="233322">
                  <a:moveTo>
                    <a:pt x="302634" y="0"/>
                  </a:moveTo>
                  <a:cubicBezTo>
                    <a:pt x="397191" y="0"/>
                    <a:pt x="485033" y="22478"/>
                    <a:pt x="557901" y="60973"/>
                  </a:cubicBezTo>
                  <a:lnTo>
                    <a:pt x="615438" y="98096"/>
                  </a:lnTo>
                  <a:lnTo>
                    <a:pt x="613770" y="102077"/>
                  </a:lnTo>
                  <a:cubicBezTo>
                    <a:pt x="608801" y="118126"/>
                    <a:pt x="606020" y="133581"/>
                    <a:pt x="606020" y="148360"/>
                  </a:cubicBezTo>
                  <a:cubicBezTo>
                    <a:pt x="557639" y="219722"/>
                    <a:pt x="73829" y="297131"/>
                    <a:pt x="25448" y="148360"/>
                  </a:cubicBezTo>
                  <a:cubicBezTo>
                    <a:pt x="22424" y="139062"/>
                    <a:pt x="16998" y="126475"/>
                    <a:pt x="9725" y="111108"/>
                  </a:cubicBezTo>
                  <a:lnTo>
                    <a:pt x="0" y="91535"/>
                  </a:lnTo>
                  <a:lnTo>
                    <a:pt x="47367" y="60973"/>
                  </a:lnTo>
                  <a:cubicBezTo>
                    <a:pt x="120235" y="22478"/>
                    <a:pt x="208077" y="0"/>
                    <a:pt x="302634" y="0"/>
                  </a:cubicBezTo>
                  <a:close/>
                </a:path>
              </a:pathLst>
            </a:custGeom>
            <a:solidFill>
              <a:srgbClr val="C25B5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E4BE40BB-F8FC-26C1-6A6F-53A44AB14462}"/>
              </a:ext>
            </a:extLst>
          </p:cNvPr>
          <p:cNvSpPr/>
          <p:nvPr/>
        </p:nvSpPr>
        <p:spPr>
          <a:xfrm rot="16200000">
            <a:off x="2317382" y="5493172"/>
            <a:ext cx="1134174" cy="469464"/>
          </a:xfrm>
          <a:prstGeom prst="ellipse">
            <a:avLst/>
          </a:prstGeom>
          <a:solidFill>
            <a:srgbClr val="F6BEC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2A43262-32EE-475D-FCA0-7C89D7138013}"/>
              </a:ext>
            </a:extLst>
          </p:cNvPr>
          <p:cNvGrpSpPr/>
          <p:nvPr/>
        </p:nvGrpSpPr>
        <p:grpSpPr>
          <a:xfrm flipH="1">
            <a:off x="897758" y="1055333"/>
            <a:ext cx="3225435" cy="2427603"/>
            <a:chOff x="-8278" y="1482146"/>
            <a:chExt cx="4820221" cy="3627907"/>
          </a:xfrm>
        </p:grpSpPr>
        <p:sp>
          <p:nvSpPr>
            <p:cNvPr id="104" name="Oval 11">
              <a:extLst>
                <a:ext uri="{FF2B5EF4-FFF2-40B4-BE49-F238E27FC236}">
                  <a16:creationId xmlns:a16="http://schemas.microsoft.com/office/drawing/2014/main" id="{7121BB4D-4AC9-24A9-4871-E5EDB64FA0EB}"/>
                </a:ext>
              </a:extLst>
            </p:cNvPr>
            <p:cNvSpPr/>
            <p:nvPr/>
          </p:nvSpPr>
          <p:spPr>
            <a:xfrm rot="20899237">
              <a:off x="167884" y="1929800"/>
              <a:ext cx="2026518" cy="1511735"/>
            </a:xfrm>
            <a:custGeom>
              <a:avLst/>
              <a:gdLst>
                <a:gd name="connsiteX0" fmla="*/ 0 w 744830"/>
                <a:gd name="connsiteY0" fmla="*/ 444500 h 889000"/>
                <a:gd name="connsiteX1" fmla="*/ 372415 w 744830"/>
                <a:gd name="connsiteY1" fmla="*/ 0 h 889000"/>
                <a:gd name="connsiteX2" fmla="*/ 744830 w 744830"/>
                <a:gd name="connsiteY2" fmla="*/ 444500 h 889000"/>
                <a:gd name="connsiteX3" fmla="*/ 372415 w 744830"/>
                <a:gd name="connsiteY3" fmla="*/ 889000 h 889000"/>
                <a:gd name="connsiteX4" fmla="*/ 0 w 744830"/>
                <a:gd name="connsiteY4" fmla="*/ 444500 h 889000"/>
                <a:gd name="connsiteX0" fmla="*/ 0 w 755182"/>
                <a:gd name="connsiteY0" fmla="*/ 55563 h 500063"/>
                <a:gd name="connsiteX1" fmla="*/ 744830 w 755182"/>
                <a:gd name="connsiteY1" fmla="*/ 55563 h 500063"/>
                <a:gd name="connsiteX2" fmla="*/ 372415 w 755182"/>
                <a:gd name="connsiteY2" fmla="*/ 500063 h 500063"/>
                <a:gd name="connsiteX3" fmla="*/ 0 w 755182"/>
                <a:gd name="connsiteY3" fmla="*/ 55563 h 500063"/>
                <a:gd name="connsiteX0" fmla="*/ 0 w 1119168"/>
                <a:gd name="connsiteY0" fmla="*/ 7458 h 962559"/>
                <a:gd name="connsiteX1" fmla="*/ 1109487 w 1119168"/>
                <a:gd name="connsiteY1" fmla="*/ 507870 h 962559"/>
                <a:gd name="connsiteX2" fmla="*/ 737072 w 1119168"/>
                <a:gd name="connsiteY2" fmla="*/ 952370 h 962559"/>
                <a:gd name="connsiteX3" fmla="*/ 0 w 1119168"/>
                <a:gd name="connsiteY3" fmla="*/ 7458 h 962559"/>
                <a:gd name="connsiteX0" fmla="*/ 17639 w 1534312"/>
                <a:gd name="connsiteY0" fmla="*/ 91198 h 1036110"/>
                <a:gd name="connsiteX1" fmla="*/ 1529733 w 1534312"/>
                <a:gd name="connsiteY1" fmla="*/ 87430 h 1036110"/>
                <a:gd name="connsiteX2" fmla="*/ 754711 w 1534312"/>
                <a:gd name="connsiteY2" fmla="*/ 1036110 h 1036110"/>
                <a:gd name="connsiteX3" fmla="*/ 17639 w 1534312"/>
                <a:gd name="connsiteY3" fmla="*/ 91198 h 103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4312" h="1036110">
                  <a:moveTo>
                    <a:pt x="17639" y="91198"/>
                  </a:moveTo>
                  <a:cubicBezTo>
                    <a:pt x="146809" y="-66915"/>
                    <a:pt x="1467664" y="13347"/>
                    <a:pt x="1529733" y="87430"/>
                  </a:cubicBezTo>
                  <a:cubicBezTo>
                    <a:pt x="1591802" y="161513"/>
                    <a:pt x="1006727" y="1035482"/>
                    <a:pt x="754711" y="1036110"/>
                  </a:cubicBezTo>
                  <a:cubicBezTo>
                    <a:pt x="502695" y="1036738"/>
                    <a:pt x="-111531" y="249311"/>
                    <a:pt x="17639" y="91198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4" name="Rectangle: Rounded Corners 10">
              <a:extLst>
                <a:ext uri="{FF2B5EF4-FFF2-40B4-BE49-F238E27FC236}">
                  <a16:creationId xmlns:a16="http://schemas.microsoft.com/office/drawing/2014/main" id="{33ABFC57-136E-9428-CF0B-400BED942E30}"/>
                </a:ext>
              </a:extLst>
            </p:cNvPr>
            <p:cNvSpPr/>
            <p:nvPr/>
          </p:nvSpPr>
          <p:spPr>
            <a:xfrm>
              <a:off x="-8278" y="1482146"/>
              <a:ext cx="4292609" cy="3627907"/>
            </a:xfrm>
            <a:custGeom>
              <a:avLst/>
              <a:gdLst>
                <a:gd name="connsiteX0" fmla="*/ 0 w 3128360"/>
                <a:gd name="connsiteY0" fmla="*/ 391190 h 2347096"/>
                <a:gd name="connsiteX1" fmla="*/ 391190 w 3128360"/>
                <a:gd name="connsiteY1" fmla="*/ 0 h 2347096"/>
                <a:gd name="connsiteX2" fmla="*/ 2737170 w 3128360"/>
                <a:gd name="connsiteY2" fmla="*/ 0 h 2347096"/>
                <a:gd name="connsiteX3" fmla="*/ 3128360 w 3128360"/>
                <a:gd name="connsiteY3" fmla="*/ 391190 h 2347096"/>
                <a:gd name="connsiteX4" fmla="*/ 3128360 w 3128360"/>
                <a:gd name="connsiteY4" fmla="*/ 1955906 h 2347096"/>
                <a:gd name="connsiteX5" fmla="*/ 2737170 w 3128360"/>
                <a:gd name="connsiteY5" fmla="*/ 2347096 h 2347096"/>
                <a:gd name="connsiteX6" fmla="*/ 391190 w 3128360"/>
                <a:gd name="connsiteY6" fmla="*/ 2347096 h 2347096"/>
                <a:gd name="connsiteX7" fmla="*/ 0 w 3128360"/>
                <a:gd name="connsiteY7" fmla="*/ 1955906 h 2347096"/>
                <a:gd name="connsiteX8" fmla="*/ 0 w 3128360"/>
                <a:gd name="connsiteY8" fmla="*/ 391190 h 2347096"/>
                <a:gd name="connsiteX0" fmla="*/ 0 w 3128360"/>
                <a:gd name="connsiteY0" fmla="*/ 391190 h 2459984"/>
                <a:gd name="connsiteX1" fmla="*/ 391190 w 3128360"/>
                <a:gd name="connsiteY1" fmla="*/ 0 h 2459984"/>
                <a:gd name="connsiteX2" fmla="*/ 2737170 w 3128360"/>
                <a:gd name="connsiteY2" fmla="*/ 0 h 2459984"/>
                <a:gd name="connsiteX3" fmla="*/ 3128360 w 3128360"/>
                <a:gd name="connsiteY3" fmla="*/ 391190 h 2459984"/>
                <a:gd name="connsiteX4" fmla="*/ 3128360 w 3128360"/>
                <a:gd name="connsiteY4" fmla="*/ 1955906 h 2459984"/>
                <a:gd name="connsiteX5" fmla="*/ 2737170 w 3128360"/>
                <a:gd name="connsiteY5" fmla="*/ 2347096 h 2459984"/>
                <a:gd name="connsiteX6" fmla="*/ 391190 w 3128360"/>
                <a:gd name="connsiteY6" fmla="*/ 2347096 h 2459984"/>
                <a:gd name="connsiteX7" fmla="*/ 0 w 3128360"/>
                <a:gd name="connsiteY7" fmla="*/ 1955906 h 2459984"/>
                <a:gd name="connsiteX8" fmla="*/ 0 w 3128360"/>
                <a:gd name="connsiteY8" fmla="*/ 391190 h 2459984"/>
                <a:gd name="connsiteX0" fmla="*/ 0 w 3128360"/>
                <a:gd name="connsiteY0" fmla="*/ 391190 h 2501807"/>
                <a:gd name="connsiteX1" fmla="*/ 391190 w 3128360"/>
                <a:gd name="connsiteY1" fmla="*/ 0 h 2501807"/>
                <a:gd name="connsiteX2" fmla="*/ 2737170 w 3128360"/>
                <a:gd name="connsiteY2" fmla="*/ 0 h 2501807"/>
                <a:gd name="connsiteX3" fmla="*/ 3128360 w 3128360"/>
                <a:gd name="connsiteY3" fmla="*/ 391190 h 2501807"/>
                <a:gd name="connsiteX4" fmla="*/ 3128360 w 3128360"/>
                <a:gd name="connsiteY4" fmla="*/ 1955906 h 2501807"/>
                <a:gd name="connsiteX5" fmla="*/ 2737170 w 3128360"/>
                <a:gd name="connsiteY5" fmla="*/ 2347096 h 2501807"/>
                <a:gd name="connsiteX6" fmla="*/ 391190 w 3128360"/>
                <a:gd name="connsiteY6" fmla="*/ 2347096 h 2501807"/>
                <a:gd name="connsiteX7" fmla="*/ 0 w 3128360"/>
                <a:gd name="connsiteY7" fmla="*/ 1955906 h 2501807"/>
                <a:gd name="connsiteX8" fmla="*/ 0 w 3128360"/>
                <a:gd name="connsiteY8" fmla="*/ 391190 h 2501807"/>
                <a:gd name="connsiteX0" fmla="*/ 0 w 3235604"/>
                <a:gd name="connsiteY0" fmla="*/ 391190 h 2501807"/>
                <a:gd name="connsiteX1" fmla="*/ 391190 w 3235604"/>
                <a:gd name="connsiteY1" fmla="*/ 0 h 2501807"/>
                <a:gd name="connsiteX2" fmla="*/ 2737170 w 3235604"/>
                <a:gd name="connsiteY2" fmla="*/ 0 h 2501807"/>
                <a:gd name="connsiteX3" fmla="*/ 3128360 w 3235604"/>
                <a:gd name="connsiteY3" fmla="*/ 391190 h 2501807"/>
                <a:gd name="connsiteX4" fmla="*/ 3128360 w 3235604"/>
                <a:gd name="connsiteY4" fmla="*/ 1955906 h 2501807"/>
                <a:gd name="connsiteX5" fmla="*/ 2737170 w 3235604"/>
                <a:gd name="connsiteY5" fmla="*/ 2347096 h 2501807"/>
                <a:gd name="connsiteX6" fmla="*/ 391190 w 3235604"/>
                <a:gd name="connsiteY6" fmla="*/ 2347096 h 2501807"/>
                <a:gd name="connsiteX7" fmla="*/ 0 w 3235604"/>
                <a:gd name="connsiteY7" fmla="*/ 1955906 h 2501807"/>
                <a:gd name="connsiteX8" fmla="*/ 0 w 3235604"/>
                <a:gd name="connsiteY8" fmla="*/ 391190 h 2501807"/>
                <a:gd name="connsiteX0" fmla="*/ 0 w 3295352"/>
                <a:gd name="connsiteY0" fmla="*/ 391190 h 2501807"/>
                <a:gd name="connsiteX1" fmla="*/ 391190 w 3295352"/>
                <a:gd name="connsiteY1" fmla="*/ 0 h 2501807"/>
                <a:gd name="connsiteX2" fmla="*/ 2737170 w 3295352"/>
                <a:gd name="connsiteY2" fmla="*/ 0 h 2501807"/>
                <a:gd name="connsiteX3" fmla="*/ 3128360 w 3295352"/>
                <a:gd name="connsiteY3" fmla="*/ 391190 h 2501807"/>
                <a:gd name="connsiteX4" fmla="*/ 3128360 w 3295352"/>
                <a:gd name="connsiteY4" fmla="*/ 1955906 h 2501807"/>
                <a:gd name="connsiteX5" fmla="*/ 2737170 w 3295352"/>
                <a:gd name="connsiteY5" fmla="*/ 2347096 h 2501807"/>
                <a:gd name="connsiteX6" fmla="*/ 391190 w 3295352"/>
                <a:gd name="connsiteY6" fmla="*/ 2347096 h 2501807"/>
                <a:gd name="connsiteX7" fmla="*/ 0 w 3295352"/>
                <a:gd name="connsiteY7" fmla="*/ 1955906 h 2501807"/>
                <a:gd name="connsiteX8" fmla="*/ 0 w 3295352"/>
                <a:gd name="connsiteY8" fmla="*/ 391190 h 2501807"/>
                <a:gd name="connsiteX0" fmla="*/ 0 w 3131557"/>
                <a:gd name="connsiteY0" fmla="*/ 391190 h 2501807"/>
                <a:gd name="connsiteX1" fmla="*/ 391190 w 3131557"/>
                <a:gd name="connsiteY1" fmla="*/ 0 h 2501807"/>
                <a:gd name="connsiteX2" fmla="*/ 2737170 w 3131557"/>
                <a:gd name="connsiteY2" fmla="*/ 0 h 2501807"/>
                <a:gd name="connsiteX3" fmla="*/ 3128360 w 3131557"/>
                <a:gd name="connsiteY3" fmla="*/ 391190 h 2501807"/>
                <a:gd name="connsiteX4" fmla="*/ 2737170 w 3131557"/>
                <a:gd name="connsiteY4" fmla="*/ 2347096 h 2501807"/>
                <a:gd name="connsiteX5" fmla="*/ 391190 w 3131557"/>
                <a:gd name="connsiteY5" fmla="*/ 2347096 h 2501807"/>
                <a:gd name="connsiteX6" fmla="*/ 0 w 3131557"/>
                <a:gd name="connsiteY6" fmla="*/ 1955906 h 2501807"/>
                <a:gd name="connsiteX7" fmla="*/ 0 w 3131557"/>
                <a:gd name="connsiteY7" fmla="*/ 391190 h 2501807"/>
                <a:gd name="connsiteX0" fmla="*/ 0 w 3281464"/>
                <a:gd name="connsiteY0" fmla="*/ 391190 h 2501807"/>
                <a:gd name="connsiteX1" fmla="*/ 391190 w 3281464"/>
                <a:gd name="connsiteY1" fmla="*/ 0 h 2501807"/>
                <a:gd name="connsiteX2" fmla="*/ 2737170 w 3281464"/>
                <a:gd name="connsiteY2" fmla="*/ 0 h 2501807"/>
                <a:gd name="connsiteX3" fmla="*/ 3128360 w 3281464"/>
                <a:gd name="connsiteY3" fmla="*/ 391190 h 2501807"/>
                <a:gd name="connsiteX4" fmla="*/ 2737170 w 3281464"/>
                <a:gd name="connsiteY4" fmla="*/ 2347096 h 2501807"/>
                <a:gd name="connsiteX5" fmla="*/ 391190 w 3281464"/>
                <a:gd name="connsiteY5" fmla="*/ 2347096 h 2501807"/>
                <a:gd name="connsiteX6" fmla="*/ 0 w 3281464"/>
                <a:gd name="connsiteY6" fmla="*/ 1955906 h 2501807"/>
                <a:gd name="connsiteX7" fmla="*/ 0 w 3281464"/>
                <a:gd name="connsiteY7" fmla="*/ 391190 h 2501807"/>
                <a:gd name="connsiteX0" fmla="*/ 0 w 3306538"/>
                <a:gd name="connsiteY0" fmla="*/ 391190 h 2501807"/>
                <a:gd name="connsiteX1" fmla="*/ 391190 w 3306538"/>
                <a:gd name="connsiteY1" fmla="*/ 0 h 2501807"/>
                <a:gd name="connsiteX2" fmla="*/ 2737170 w 3306538"/>
                <a:gd name="connsiteY2" fmla="*/ 0 h 2501807"/>
                <a:gd name="connsiteX3" fmla="*/ 3128360 w 3306538"/>
                <a:gd name="connsiteY3" fmla="*/ 391190 h 2501807"/>
                <a:gd name="connsiteX4" fmla="*/ 2737170 w 3306538"/>
                <a:gd name="connsiteY4" fmla="*/ 2347096 h 2501807"/>
                <a:gd name="connsiteX5" fmla="*/ 391190 w 3306538"/>
                <a:gd name="connsiteY5" fmla="*/ 2347096 h 2501807"/>
                <a:gd name="connsiteX6" fmla="*/ 0 w 3306538"/>
                <a:gd name="connsiteY6" fmla="*/ 1955906 h 2501807"/>
                <a:gd name="connsiteX7" fmla="*/ 0 w 3306538"/>
                <a:gd name="connsiteY7" fmla="*/ 391190 h 2501807"/>
                <a:gd name="connsiteX0" fmla="*/ 0 w 3343334"/>
                <a:gd name="connsiteY0" fmla="*/ 391190 h 2501807"/>
                <a:gd name="connsiteX1" fmla="*/ 391190 w 3343334"/>
                <a:gd name="connsiteY1" fmla="*/ 0 h 2501807"/>
                <a:gd name="connsiteX2" fmla="*/ 2737170 w 3343334"/>
                <a:gd name="connsiteY2" fmla="*/ 0 h 2501807"/>
                <a:gd name="connsiteX3" fmla="*/ 3128360 w 3343334"/>
                <a:gd name="connsiteY3" fmla="*/ 391190 h 2501807"/>
                <a:gd name="connsiteX4" fmla="*/ 2737170 w 3343334"/>
                <a:gd name="connsiteY4" fmla="*/ 2347096 h 2501807"/>
                <a:gd name="connsiteX5" fmla="*/ 391190 w 3343334"/>
                <a:gd name="connsiteY5" fmla="*/ 2347096 h 2501807"/>
                <a:gd name="connsiteX6" fmla="*/ 0 w 3343334"/>
                <a:gd name="connsiteY6" fmla="*/ 1955906 h 2501807"/>
                <a:gd name="connsiteX7" fmla="*/ 0 w 3343334"/>
                <a:gd name="connsiteY7" fmla="*/ 391190 h 2501807"/>
                <a:gd name="connsiteX0" fmla="*/ 3197 w 3346531"/>
                <a:gd name="connsiteY0" fmla="*/ 391190 h 2501807"/>
                <a:gd name="connsiteX1" fmla="*/ 394387 w 3346531"/>
                <a:gd name="connsiteY1" fmla="*/ 0 h 2501807"/>
                <a:gd name="connsiteX2" fmla="*/ 2740367 w 3346531"/>
                <a:gd name="connsiteY2" fmla="*/ 0 h 2501807"/>
                <a:gd name="connsiteX3" fmla="*/ 3131557 w 3346531"/>
                <a:gd name="connsiteY3" fmla="*/ 391190 h 2501807"/>
                <a:gd name="connsiteX4" fmla="*/ 2740367 w 3346531"/>
                <a:gd name="connsiteY4" fmla="*/ 2347096 h 2501807"/>
                <a:gd name="connsiteX5" fmla="*/ 394387 w 3346531"/>
                <a:gd name="connsiteY5" fmla="*/ 2347096 h 2501807"/>
                <a:gd name="connsiteX6" fmla="*/ 3197 w 3346531"/>
                <a:gd name="connsiteY6" fmla="*/ 391190 h 2501807"/>
                <a:gd name="connsiteX0" fmla="*/ 124999 w 3468333"/>
                <a:gd name="connsiteY0" fmla="*/ 391190 h 2501807"/>
                <a:gd name="connsiteX1" fmla="*/ 516189 w 3468333"/>
                <a:gd name="connsiteY1" fmla="*/ 0 h 2501807"/>
                <a:gd name="connsiteX2" fmla="*/ 2862169 w 3468333"/>
                <a:gd name="connsiteY2" fmla="*/ 0 h 2501807"/>
                <a:gd name="connsiteX3" fmla="*/ 3253359 w 3468333"/>
                <a:gd name="connsiteY3" fmla="*/ 391190 h 2501807"/>
                <a:gd name="connsiteX4" fmla="*/ 2862169 w 3468333"/>
                <a:gd name="connsiteY4" fmla="*/ 2347096 h 2501807"/>
                <a:gd name="connsiteX5" fmla="*/ 516189 w 3468333"/>
                <a:gd name="connsiteY5" fmla="*/ 2347096 h 2501807"/>
                <a:gd name="connsiteX6" fmla="*/ 124999 w 3468333"/>
                <a:gd name="connsiteY6" fmla="*/ 391190 h 2501807"/>
                <a:gd name="connsiteX0" fmla="*/ 176632 w 3519966"/>
                <a:gd name="connsiteY0" fmla="*/ 391190 h 2501807"/>
                <a:gd name="connsiteX1" fmla="*/ 567822 w 3519966"/>
                <a:gd name="connsiteY1" fmla="*/ 0 h 2501807"/>
                <a:gd name="connsiteX2" fmla="*/ 2913802 w 3519966"/>
                <a:gd name="connsiteY2" fmla="*/ 0 h 2501807"/>
                <a:gd name="connsiteX3" fmla="*/ 3304992 w 3519966"/>
                <a:gd name="connsiteY3" fmla="*/ 391190 h 2501807"/>
                <a:gd name="connsiteX4" fmla="*/ 2913802 w 3519966"/>
                <a:gd name="connsiteY4" fmla="*/ 2347096 h 2501807"/>
                <a:gd name="connsiteX5" fmla="*/ 567822 w 3519966"/>
                <a:gd name="connsiteY5" fmla="*/ 2347096 h 2501807"/>
                <a:gd name="connsiteX6" fmla="*/ 176632 w 3519966"/>
                <a:gd name="connsiteY6" fmla="*/ 391190 h 2501807"/>
                <a:gd name="connsiteX0" fmla="*/ 187598 w 3530932"/>
                <a:gd name="connsiteY0" fmla="*/ 391190 h 2501807"/>
                <a:gd name="connsiteX1" fmla="*/ 578788 w 3530932"/>
                <a:gd name="connsiteY1" fmla="*/ 0 h 2501807"/>
                <a:gd name="connsiteX2" fmla="*/ 2924768 w 3530932"/>
                <a:gd name="connsiteY2" fmla="*/ 0 h 2501807"/>
                <a:gd name="connsiteX3" fmla="*/ 3315958 w 3530932"/>
                <a:gd name="connsiteY3" fmla="*/ 391190 h 2501807"/>
                <a:gd name="connsiteX4" fmla="*/ 2924768 w 3530932"/>
                <a:gd name="connsiteY4" fmla="*/ 2347096 h 2501807"/>
                <a:gd name="connsiteX5" fmla="*/ 578788 w 3530932"/>
                <a:gd name="connsiteY5" fmla="*/ 2347096 h 2501807"/>
                <a:gd name="connsiteX6" fmla="*/ 187598 w 3530932"/>
                <a:gd name="connsiteY6" fmla="*/ 391190 h 2501807"/>
                <a:gd name="connsiteX0" fmla="*/ 187598 w 3530932"/>
                <a:gd name="connsiteY0" fmla="*/ 667767 h 2778384"/>
                <a:gd name="connsiteX1" fmla="*/ 578788 w 3530932"/>
                <a:gd name="connsiteY1" fmla="*/ 276577 h 2778384"/>
                <a:gd name="connsiteX2" fmla="*/ 2924768 w 3530932"/>
                <a:gd name="connsiteY2" fmla="*/ 276577 h 2778384"/>
                <a:gd name="connsiteX3" fmla="*/ 3315958 w 3530932"/>
                <a:gd name="connsiteY3" fmla="*/ 667767 h 2778384"/>
                <a:gd name="connsiteX4" fmla="*/ 2924768 w 3530932"/>
                <a:gd name="connsiteY4" fmla="*/ 2623673 h 2778384"/>
                <a:gd name="connsiteX5" fmla="*/ 578788 w 3530932"/>
                <a:gd name="connsiteY5" fmla="*/ 2623673 h 2778384"/>
                <a:gd name="connsiteX6" fmla="*/ 187598 w 3530932"/>
                <a:gd name="connsiteY6" fmla="*/ 667767 h 2778384"/>
                <a:gd name="connsiteX0" fmla="*/ 187598 w 3530932"/>
                <a:gd name="connsiteY0" fmla="*/ 733235 h 2843852"/>
                <a:gd name="connsiteX1" fmla="*/ 578788 w 3530932"/>
                <a:gd name="connsiteY1" fmla="*/ 342045 h 2843852"/>
                <a:gd name="connsiteX2" fmla="*/ 2924768 w 3530932"/>
                <a:gd name="connsiteY2" fmla="*/ 342045 h 2843852"/>
                <a:gd name="connsiteX3" fmla="*/ 3315958 w 3530932"/>
                <a:gd name="connsiteY3" fmla="*/ 733235 h 2843852"/>
                <a:gd name="connsiteX4" fmla="*/ 2924768 w 3530932"/>
                <a:gd name="connsiteY4" fmla="*/ 2689141 h 2843852"/>
                <a:gd name="connsiteX5" fmla="*/ 578788 w 3530932"/>
                <a:gd name="connsiteY5" fmla="*/ 2689141 h 2843852"/>
                <a:gd name="connsiteX6" fmla="*/ 187598 w 3530932"/>
                <a:gd name="connsiteY6" fmla="*/ 733235 h 2843852"/>
                <a:gd name="connsiteX0" fmla="*/ 187598 w 3218015"/>
                <a:gd name="connsiteY0" fmla="*/ 733235 h 2843852"/>
                <a:gd name="connsiteX1" fmla="*/ 578788 w 3218015"/>
                <a:gd name="connsiteY1" fmla="*/ 342045 h 2843852"/>
                <a:gd name="connsiteX2" fmla="*/ 2924768 w 3218015"/>
                <a:gd name="connsiteY2" fmla="*/ 342045 h 2843852"/>
                <a:gd name="connsiteX3" fmla="*/ 2924768 w 3218015"/>
                <a:gd name="connsiteY3" fmla="*/ 2689141 h 2843852"/>
                <a:gd name="connsiteX4" fmla="*/ 578788 w 3218015"/>
                <a:gd name="connsiteY4" fmla="*/ 2689141 h 2843852"/>
                <a:gd name="connsiteX5" fmla="*/ 187598 w 3218015"/>
                <a:gd name="connsiteY5" fmla="*/ 733235 h 2843852"/>
                <a:gd name="connsiteX0" fmla="*/ 187598 w 3273935"/>
                <a:gd name="connsiteY0" fmla="*/ 733235 h 2843852"/>
                <a:gd name="connsiteX1" fmla="*/ 578788 w 3273935"/>
                <a:gd name="connsiteY1" fmla="*/ 342045 h 2843852"/>
                <a:gd name="connsiteX2" fmla="*/ 2924768 w 3273935"/>
                <a:gd name="connsiteY2" fmla="*/ 342045 h 2843852"/>
                <a:gd name="connsiteX3" fmla="*/ 2924768 w 3273935"/>
                <a:gd name="connsiteY3" fmla="*/ 2689141 h 2843852"/>
                <a:gd name="connsiteX4" fmla="*/ 578788 w 3273935"/>
                <a:gd name="connsiteY4" fmla="*/ 2689141 h 2843852"/>
                <a:gd name="connsiteX5" fmla="*/ 187598 w 3273935"/>
                <a:gd name="connsiteY5" fmla="*/ 733235 h 2843852"/>
                <a:gd name="connsiteX0" fmla="*/ 187598 w 3255106"/>
                <a:gd name="connsiteY0" fmla="*/ 733235 h 2799080"/>
                <a:gd name="connsiteX1" fmla="*/ 578788 w 3255106"/>
                <a:gd name="connsiteY1" fmla="*/ 342045 h 2799080"/>
                <a:gd name="connsiteX2" fmla="*/ 2924768 w 3255106"/>
                <a:gd name="connsiteY2" fmla="*/ 342045 h 2799080"/>
                <a:gd name="connsiteX3" fmla="*/ 2880579 w 3255106"/>
                <a:gd name="connsiteY3" fmla="*/ 2545527 h 2799080"/>
                <a:gd name="connsiteX4" fmla="*/ 578788 w 3255106"/>
                <a:gd name="connsiteY4" fmla="*/ 2689141 h 2799080"/>
                <a:gd name="connsiteX5" fmla="*/ 187598 w 3255106"/>
                <a:gd name="connsiteY5" fmla="*/ 733235 h 2799080"/>
                <a:gd name="connsiteX0" fmla="*/ 187598 w 3255106"/>
                <a:gd name="connsiteY0" fmla="*/ 733235 h 2824635"/>
                <a:gd name="connsiteX1" fmla="*/ 578788 w 3255106"/>
                <a:gd name="connsiteY1" fmla="*/ 342045 h 2824635"/>
                <a:gd name="connsiteX2" fmla="*/ 2924768 w 3255106"/>
                <a:gd name="connsiteY2" fmla="*/ 342045 h 2824635"/>
                <a:gd name="connsiteX3" fmla="*/ 2880579 w 3255106"/>
                <a:gd name="connsiteY3" fmla="*/ 2545527 h 2824635"/>
                <a:gd name="connsiteX4" fmla="*/ 578788 w 3255106"/>
                <a:gd name="connsiteY4" fmla="*/ 2689141 h 2824635"/>
                <a:gd name="connsiteX5" fmla="*/ 187598 w 3255106"/>
                <a:gd name="connsiteY5" fmla="*/ 733235 h 2824635"/>
                <a:gd name="connsiteX0" fmla="*/ 187598 w 3237715"/>
                <a:gd name="connsiteY0" fmla="*/ 733235 h 2803418"/>
                <a:gd name="connsiteX1" fmla="*/ 578788 w 3237715"/>
                <a:gd name="connsiteY1" fmla="*/ 342045 h 2803418"/>
                <a:gd name="connsiteX2" fmla="*/ 2924768 w 3237715"/>
                <a:gd name="connsiteY2" fmla="*/ 342045 h 2803418"/>
                <a:gd name="connsiteX3" fmla="*/ 2836390 w 3237715"/>
                <a:gd name="connsiteY3" fmla="*/ 2468196 h 2803418"/>
                <a:gd name="connsiteX4" fmla="*/ 578788 w 3237715"/>
                <a:gd name="connsiteY4" fmla="*/ 2689141 h 2803418"/>
                <a:gd name="connsiteX5" fmla="*/ 187598 w 3237715"/>
                <a:gd name="connsiteY5" fmla="*/ 733235 h 2803418"/>
                <a:gd name="connsiteX0" fmla="*/ 187598 w 3241101"/>
                <a:gd name="connsiteY0" fmla="*/ 733235 h 2803418"/>
                <a:gd name="connsiteX1" fmla="*/ 578788 w 3241101"/>
                <a:gd name="connsiteY1" fmla="*/ 342045 h 2803418"/>
                <a:gd name="connsiteX2" fmla="*/ 2924768 w 3241101"/>
                <a:gd name="connsiteY2" fmla="*/ 342045 h 2803418"/>
                <a:gd name="connsiteX3" fmla="*/ 2836390 w 3241101"/>
                <a:gd name="connsiteY3" fmla="*/ 2468196 h 2803418"/>
                <a:gd name="connsiteX4" fmla="*/ 578788 w 3241101"/>
                <a:gd name="connsiteY4" fmla="*/ 2689141 h 2803418"/>
                <a:gd name="connsiteX5" fmla="*/ 187598 w 3241101"/>
                <a:gd name="connsiteY5" fmla="*/ 733235 h 2803418"/>
                <a:gd name="connsiteX0" fmla="*/ 187598 w 3241100"/>
                <a:gd name="connsiteY0" fmla="*/ 733235 h 2815580"/>
                <a:gd name="connsiteX1" fmla="*/ 578788 w 3241100"/>
                <a:gd name="connsiteY1" fmla="*/ 342045 h 2815580"/>
                <a:gd name="connsiteX2" fmla="*/ 2924768 w 3241100"/>
                <a:gd name="connsiteY2" fmla="*/ 342045 h 2815580"/>
                <a:gd name="connsiteX3" fmla="*/ 2836390 w 3241100"/>
                <a:gd name="connsiteY3" fmla="*/ 2468196 h 2815580"/>
                <a:gd name="connsiteX4" fmla="*/ 578788 w 3241100"/>
                <a:gd name="connsiteY4" fmla="*/ 2689141 h 2815580"/>
                <a:gd name="connsiteX5" fmla="*/ 187598 w 3241100"/>
                <a:gd name="connsiteY5" fmla="*/ 733235 h 2815580"/>
                <a:gd name="connsiteX0" fmla="*/ 287751 w 2950063"/>
                <a:gd name="connsiteY0" fmla="*/ 2689141 h 2815580"/>
                <a:gd name="connsiteX1" fmla="*/ 287751 w 2950063"/>
                <a:gd name="connsiteY1" fmla="*/ 342045 h 2815580"/>
                <a:gd name="connsiteX2" fmla="*/ 2633731 w 2950063"/>
                <a:gd name="connsiteY2" fmla="*/ 342045 h 2815580"/>
                <a:gd name="connsiteX3" fmla="*/ 2545353 w 2950063"/>
                <a:gd name="connsiteY3" fmla="*/ 2468196 h 2815580"/>
                <a:gd name="connsiteX4" fmla="*/ 287751 w 2950063"/>
                <a:gd name="connsiteY4" fmla="*/ 2689141 h 2815580"/>
                <a:gd name="connsiteX0" fmla="*/ 571368 w 3233680"/>
                <a:gd name="connsiteY0" fmla="*/ 2689141 h 2815580"/>
                <a:gd name="connsiteX1" fmla="*/ 571368 w 3233680"/>
                <a:gd name="connsiteY1" fmla="*/ 342045 h 2815580"/>
                <a:gd name="connsiteX2" fmla="*/ 2917348 w 3233680"/>
                <a:gd name="connsiteY2" fmla="*/ 342045 h 2815580"/>
                <a:gd name="connsiteX3" fmla="*/ 2828970 w 3233680"/>
                <a:gd name="connsiteY3" fmla="*/ 2468196 h 2815580"/>
                <a:gd name="connsiteX4" fmla="*/ 571368 w 3233680"/>
                <a:gd name="connsiteY4" fmla="*/ 2689141 h 2815580"/>
                <a:gd name="connsiteX0" fmla="*/ 669138 w 3331450"/>
                <a:gd name="connsiteY0" fmla="*/ 2689141 h 2815580"/>
                <a:gd name="connsiteX1" fmla="*/ 669138 w 3331450"/>
                <a:gd name="connsiteY1" fmla="*/ 342045 h 2815580"/>
                <a:gd name="connsiteX2" fmla="*/ 3015118 w 3331450"/>
                <a:gd name="connsiteY2" fmla="*/ 342045 h 2815580"/>
                <a:gd name="connsiteX3" fmla="*/ 2926740 w 3331450"/>
                <a:gd name="connsiteY3" fmla="*/ 2468196 h 2815580"/>
                <a:gd name="connsiteX4" fmla="*/ 669138 w 3331450"/>
                <a:gd name="connsiteY4" fmla="*/ 2689141 h 281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1450" h="2815580">
                  <a:moveTo>
                    <a:pt x="669138" y="2689141"/>
                  </a:moveTo>
                  <a:cubicBezTo>
                    <a:pt x="-23708" y="2477243"/>
                    <a:pt x="-402503" y="1033977"/>
                    <a:pt x="669138" y="342045"/>
                  </a:cubicBezTo>
                  <a:cubicBezTo>
                    <a:pt x="1146331" y="88045"/>
                    <a:pt x="2245825" y="-280255"/>
                    <a:pt x="3015118" y="342045"/>
                  </a:cubicBezTo>
                  <a:cubicBezTo>
                    <a:pt x="3549729" y="1164072"/>
                    <a:pt x="3328784" y="2132249"/>
                    <a:pt x="2926740" y="2468196"/>
                  </a:cubicBezTo>
                  <a:cubicBezTo>
                    <a:pt x="2431368" y="2786306"/>
                    <a:pt x="1400331" y="2943141"/>
                    <a:pt x="669138" y="2689141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3C25495-207C-6FD3-4ED0-9F333B20AD18}"/>
                </a:ext>
              </a:extLst>
            </p:cNvPr>
            <p:cNvGrpSpPr/>
            <p:nvPr/>
          </p:nvGrpSpPr>
          <p:grpSpPr>
            <a:xfrm>
              <a:off x="210148" y="3904446"/>
              <a:ext cx="1092972" cy="1020240"/>
              <a:chOff x="3566694" y="3439369"/>
              <a:chExt cx="848244" cy="791798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1D00718-4652-F18F-F448-0049963ACA05}"/>
                  </a:ext>
                </a:extLst>
              </p:cNvPr>
              <p:cNvSpPr/>
              <p:nvPr/>
            </p:nvSpPr>
            <p:spPr>
              <a:xfrm>
                <a:off x="3634674" y="3880119"/>
                <a:ext cx="561079" cy="351048"/>
              </a:xfrm>
              <a:prstGeom prst="ellipse">
                <a:avLst/>
              </a:prstGeom>
              <a:solidFill>
                <a:srgbClr val="F1969B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19506965-25CF-8E09-9C63-2C00B6F4A280}"/>
                  </a:ext>
                </a:extLst>
              </p:cNvPr>
              <p:cNvSpPr/>
              <p:nvPr/>
            </p:nvSpPr>
            <p:spPr>
              <a:xfrm>
                <a:off x="3566694" y="3439369"/>
                <a:ext cx="848244" cy="684413"/>
              </a:xfrm>
              <a:custGeom>
                <a:avLst/>
                <a:gdLst>
                  <a:gd name="connsiteX0" fmla="*/ 284390 w 568780"/>
                  <a:gd name="connsiteY0" fmla="*/ 0 h 587800"/>
                  <a:gd name="connsiteX1" fmla="*/ 568780 w 568780"/>
                  <a:gd name="connsiteY1" fmla="*/ 293900 h 587800"/>
                  <a:gd name="connsiteX2" fmla="*/ 284390 w 568780"/>
                  <a:gd name="connsiteY2" fmla="*/ 587800 h 587800"/>
                  <a:gd name="connsiteX3" fmla="*/ 0 w 568780"/>
                  <a:gd name="connsiteY3" fmla="*/ 293900 h 587800"/>
                  <a:gd name="connsiteX4" fmla="*/ 284390 w 568780"/>
                  <a:gd name="connsiteY4" fmla="*/ 0 h 587800"/>
                  <a:gd name="connsiteX0" fmla="*/ 292295 w 584590"/>
                  <a:gd name="connsiteY0" fmla="*/ 0 h 330637"/>
                  <a:gd name="connsiteX1" fmla="*/ 576685 w 584590"/>
                  <a:gd name="connsiteY1" fmla="*/ 293900 h 330637"/>
                  <a:gd name="connsiteX2" fmla="*/ 7905 w 584590"/>
                  <a:gd name="connsiteY2" fmla="*/ 293900 h 330637"/>
                  <a:gd name="connsiteX3" fmla="*/ 292295 w 584590"/>
                  <a:gd name="connsiteY3" fmla="*/ 0 h 330637"/>
                  <a:gd name="connsiteX0" fmla="*/ 296616 w 712473"/>
                  <a:gd name="connsiteY0" fmla="*/ 3192 h 509025"/>
                  <a:gd name="connsiteX1" fmla="*/ 708006 w 712473"/>
                  <a:gd name="connsiteY1" fmla="*/ 500292 h 509025"/>
                  <a:gd name="connsiteX2" fmla="*/ 12226 w 712473"/>
                  <a:gd name="connsiteY2" fmla="*/ 297092 h 509025"/>
                  <a:gd name="connsiteX3" fmla="*/ 296616 w 712473"/>
                  <a:gd name="connsiteY3" fmla="*/ 3192 h 509025"/>
                  <a:gd name="connsiteX0" fmla="*/ 383037 w 801901"/>
                  <a:gd name="connsiteY0" fmla="*/ 200 h 601983"/>
                  <a:gd name="connsiteX1" fmla="*/ 794427 w 801901"/>
                  <a:gd name="connsiteY1" fmla="*/ 497300 h 601983"/>
                  <a:gd name="connsiteX2" fmla="*/ 9747 w 801901"/>
                  <a:gd name="connsiteY2" fmla="*/ 560800 h 601983"/>
                  <a:gd name="connsiteX3" fmla="*/ 383037 w 801901"/>
                  <a:gd name="connsiteY3" fmla="*/ 200 h 601983"/>
                  <a:gd name="connsiteX0" fmla="*/ 394078 w 820683"/>
                  <a:gd name="connsiteY0" fmla="*/ 200 h 601983"/>
                  <a:gd name="connsiteX1" fmla="*/ 805468 w 820683"/>
                  <a:gd name="connsiteY1" fmla="*/ 497300 h 601983"/>
                  <a:gd name="connsiteX2" fmla="*/ 20788 w 820683"/>
                  <a:gd name="connsiteY2" fmla="*/ 560800 h 601983"/>
                  <a:gd name="connsiteX3" fmla="*/ 394078 w 820683"/>
                  <a:gd name="connsiteY3" fmla="*/ 200 h 601983"/>
                  <a:gd name="connsiteX0" fmla="*/ 403469 w 836761"/>
                  <a:gd name="connsiteY0" fmla="*/ 200 h 601983"/>
                  <a:gd name="connsiteX1" fmla="*/ 814859 w 836761"/>
                  <a:gd name="connsiteY1" fmla="*/ 497300 h 601983"/>
                  <a:gd name="connsiteX2" fmla="*/ 30179 w 836761"/>
                  <a:gd name="connsiteY2" fmla="*/ 560800 h 601983"/>
                  <a:gd name="connsiteX3" fmla="*/ 403469 w 836761"/>
                  <a:gd name="connsiteY3" fmla="*/ 200 h 601983"/>
                  <a:gd name="connsiteX0" fmla="*/ 403469 w 863088"/>
                  <a:gd name="connsiteY0" fmla="*/ 284 h 642899"/>
                  <a:gd name="connsiteX1" fmla="*/ 814859 w 863088"/>
                  <a:gd name="connsiteY1" fmla="*/ 497384 h 642899"/>
                  <a:gd name="connsiteX2" fmla="*/ 30179 w 863088"/>
                  <a:gd name="connsiteY2" fmla="*/ 560884 h 642899"/>
                  <a:gd name="connsiteX3" fmla="*/ 403469 w 863088"/>
                  <a:gd name="connsiteY3" fmla="*/ 284 h 642899"/>
                  <a:gd name="connsiteX0" fmla="*/ 403469 w 822142"/>
                  <a:gd name="connsiteY0" fmla="*/ 212 h 608516"/>
                  <a:gd name="connsiteX1" fmla="*/ 814859 w 822142"/>
                  <a:gd name="connsiteY1" fmla="*/ 497312 h 608516"/>
                  <a:gd name="connsiteX2" fmla="*/ 30179 w 822142"/>
                  <a:gd name="connsiteY2" fmla="*/ 560812 h 608516"/>
                  <a:gd name="connsiteX3" fmla="*/ 403469 w 822142"/>
                  <a:gd name="connsiteY3" fmla="*/ 212 h 608516"/>
                  <a:gd name="connsiteX0" fmla="*/ 396045 w 832295"/>
                  <a:gd name="connsiteY0" fmla="*/ 202 h 614550"/>
                  <a:gd name="connsiteX1" fmla="*/ 807435 w 832295"/>
                  <a:gd name="connsiteY1" fmla="*/ 497302 h 614550"/>
                  <a:gd name="connsiteX2" fmla="*/ 703214 w 832295"/>
                  <a:gd name="connsiteY2" fmla="*/ 584925 h 614550"/>
                  <a:gd name="connsiteX3" fmla="*/ 22755 w 832295"/>
                  <a:gd name="connsiteY3" fmla="*/ 560802 h 614550"/>
                  <a:gd name="connsiteX4" fmla="*/ 396045 w 832295"/>
                  <a:gd name="connsiteY4" fmla="*/ 202 h 614550"/>
                  <a:gd name="connsiteX0" fmla="*/ 396045 w 712821"/>
                  <a:gd name="connsiteY0" fmla="*/ 0 h 645197"/>
                  <a:gd name="connsiteX1" fmla="*/ 703214 w 712821"/>
                  <a:gd name="connsiteY1" fmla="*/ 584723 h 645197"/>
                  <a:gd name="connsiteX2" fmla="*/ 22755 w 712821"/>
                  <a:gd name="connsiteY2" fmla="*/ 560600 h 645197"/>
                  <a:gd name="connsiteX3" fmla="*/ 396045 w 712821"/>
                  <a:gd name="connsiteY3" fmla="*/ 0 h 645197"/>
                  <a:gd name="connsiteX0" fmla="*/ 382160 w 780963"/>
                  <a:gd name="connsiteY0" fmla="*/ 8 h 623153"/>
                  <a:gd name="connsiteX1" fmla="*/ 773149 w 780963"/>
                  <a:gd name="connsiteY1" fmla="*/ 546631 h 623153"/>
                  <a:gd name="connsiteX2" fmla="*/ 8870 w 780963"/>
                  <a:gd name="connsiteY2" fmla="*/ 560608 h 623153"/>
                  <a:gd name="connsiteX3" fmla="*/ 382160 w 780963"/>
                  <a:gd name="connsiteY3" fmla="*/ 8 h 623153"/>
                  <a:gd name="connsiteX0" fmla="*/ 411848 w 836163"/>
                  <a:gd name="connsiteY0" fmla="*/ 43 h 623188"/>
                  <a:gd name="connsiteX1" fmla="*/ 802837 w 836163"/>
                  <a:gd name="connsiteY1" fmla="*/ 546666 h 623188"/>
                  <a:gd name="connsiteX2" fmla="*/ 38558 w 836163"/>
                  <a:gd name="connsiteY2" fmla="*/ 560643 h 623188"/>
                  <a:gd name="connsiteX3" fmla="*/ 411848 w 836163"/>
                  <a:gd name="connsiteY3" fmla="*/ 43 h 623188"/>
                  <a:gd name="connsiteX0" fmla="*/ 411848 w 836163"/>
                  <a:gd name="connsiteY0" fmla="*/ 43 h 655437"/>
                  <a:gd name="connsiteX1" fmla="*/ 802837 w 836163"/>
                  <a:gd name="connsiteY1" fmla="*/ 546666 h 655437"/>
                  <a:gd name="connsiteX2" fmla="*/ 38558 w 836163"/>
                  <a:gd name="connsiteY2" fmla="*/ 560643 h 655437"/>
                  <a:gd name="connsiteX3" fmla="*/ 411848 w 836163"/>
                  <a:gd name="connsiteY3" fmla="*/ 43 h 655437"/>
                  <a:gd name="connsiteX0" fmla="*/ 406813 w 831128"/>
                  <a:gd name="connsiteY0" fmla="*/ 45 h 637171"/>
                  <a:gd name="connsiteX1" fmla="*/ 797802 w 831128"/>
                  <a:gd name="connsiteY1" fmla="*/ 546668 h 637171"/>
                  <a:gd name="connsiteX2" fmla="*/ 104381 w 831128"/>
                  <a:gd name="connsiteY2" fmla="*/ 630488 h 637171"/>
                  <a:gd name="connsiteX3" fmla="*/ 33523 w 831128"/>
                  <a:gd name="connsiteY3" fmla="*/ 560645 h 637171"/>
                  <a:gd name="connsiteX4" fmla="*/ 406813 w 831128"/>
                  <a:gd name="connsiteY4" fmla="*/ 45 h 637171"/>
                  <a:gd name="connsiteX0" fmla="*/ 313029 w 737344"/>
                  <a:gd name="connsiteY0" fmla="*/ 0 h 630784"/>
                  <a:gd name="connsiteX1" fmla="*/ 704018 w 737344"/>
                  <a:gd name="connsiteY1" fmla="*/ 546623 h 630784"/>
                  <a:gd name="connsiteX2" fmla="*/ 10597 w 737344"/>
                  <a:gd name="connsiteY2" fmla="*/ 630443 h 630784"/>
                  <a:gd name="connsiteX3" fmla="*/ 313029 w 737344"/>
                  <a:gd name="connsiteY3" fmla="*/ 0 h 630784"/>
                  <a:gd name="connsiteX0" fmla="*/ 360562 w 784118"/>
                  <a:gd name="connsiteY0" fmla="*/ 1972 h 632756"/>
                  <a:gd name="connsiteX1" fmla="*/ 751551 w 784118"/>
                  <a:gd name="connsiteY1" fmla="*/ 548595 h 632756"/>
                  <a:gd name="connsiteX2" fmla="*/ 58130 w 784118"/>
                  <a:gd name="connsiteY2" fmla="*/ 632415 h 632756"/>
                  <a:gd name="connsiteX3" fmla="*/ 360562 w 784118"/>
                  <a:gd name="connsiteY3" fmla="*/ 1972 h 632756"/>
                  <a:gd name="connsiteX0" fmla="*/ 394508 w 842176"/>
                  <a:gd name="connsiteY0" fmla="*/ 714 h 631498"/>
                  <a:gd name="connsiteX1" fmla="*/ 785497 w 842176"/>
                  <a:gd name="connsiteY1" fmla="*/ 547337 h 631498"/>
                  <a:gd name="connsiteX2" fmla="*/ 92076 w 842176"/>
                  <a:gd name="connsiteY2" fmla="*/ 631157 h 631498"/>
                  <a:gd name="connsiteX3" fmla="*/ 394508 w 842176"/>
                  <a:gd name="connsiteY3" fmla="*/ 714 h 631498"/>
                  <a:gd name="connsiteX0" fmla="*/ 425594 w 873262"/>
                  <a:gd name="connsiteY0" fmla="*/ 714 h 631498"/>
                  <a:gd name="connsiteX1" fmla="*/ 816583 w 873262"/>
                  <a:gd name="connsiteY1" fmla="*/ 547337 h 631498"/>
                  <a:gd name="connsiteX2" fmla="*/ 123162 w 873262"/>
                  <a:gd name="connsiteY2" fmla="*/ 631157 h 631498"/>
                  <a:gd name="connsiteX3" fmla="*/ 425594 w 873262"/>
                  <a:gd name="connsiteY3" fmla="*/ 714 h 631498"/>
                  <a:gd name="connsiteX0" fmla="*/ 425594 w 893341"/>
                  <a:gd name="connsiteY0" fmla="*/ 683 h 631467"/>
                  <a:gd name="connsiteX1" fmla="*/ 816583 w 893341"/>
                  <a:gd name="connsiteY1" fmla="*/ 547306 h 631467"/>
                  <a:gd name="connsiteX2" fmla="*/ 123162 w 893341"/>
                  <a:gd name="connsiteY2" fmla="*/ 631126 h 631467"/>
                  <a:gd name="connsiteX3" fmla="*/ 425594 w 893341"/>
                  <a:gd name="connsiteY3" fmla="*/ 683 h 631467"/>
                  <a:gd name="connsiteX0" fmla="*/ 425594 w 893341"/>
                  <a:gd name="connsiteY0" fmla="*/ 683 h 658442"/>
                  <a:gd name="connsiteX1" fmla="*/ 816583 w 893341"/>
                  <a:gd name="connsiteY1" fmla="*/ 547306 h 658442"/>
                  <a:gd name="connsiteX2" fmla="*/ 123162 w 893341"/>
                  <a:gd name="connsiteY2" fmla="*/ 631126 h 658442"/>
                  <a:gd name="connsiteX3" fmla="*/ 425594 w 893341"/>
                  <a:gd name="connsiteY3" fmla="*/ 683 h 658442"/>
                  <a:gd name="connsiteX0" fmla="*/ 425594 w 893341"/>
                  <a:gd name="connsiteY0" fmla="*/ 683 h 684802"/>
                  <a:gd name="connsiteX1" fmla="*/ 816583 w 893341"/>
                  <a:gd name="connsiteY1" fmla="*/ 547306 h 684802"/>
                  <a:gd name="connsiteX2" fmla="*/ 123162 w 893341"/>
                  <a:gd name="connsiteY2" fmla="*/ 631126 h 684802"/>
                  <a:gd name="connsiteX3" fmla="*/ 425594 w 893341"/>
                  <a:gd name="connsiteY3" fmla="*/ 683 h 684802"/>
                  <a:gd name="connsiteX0" fmla="*/ 400087 w 848244"/>
                  <a:gd name="connsiteY0" fmla="*/ 293 h 684412"/>
                  <a:gd name="connsiteX1" fmla="*/ 791076 w 848244"/>
                  <a:gd name="connsiteY1" fmla="*/ 546916 h 684412"/>
                  <a:gd name="connsiteX2" fmla="*/ 97655 w 848244"/>
                  <a:gd name="connsiteY2" fmla="*/ 630736 h 684412"/>
                  <a:gd name="connsiteX3" fmla="*/ 400087 w 848244"/>
                  <a:gd name="connsiteY3" fmla="*/ 293 h 6844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48244" h="684412">
                    <a:moveTo>
                      <a:pt x="400087" y="293"/>
                    </a:moveTo>
                    <a:cubicBezTo>
                      <a:pt x="896657" y="-13677"/>
                      <a:pt x="899011" y="476343"/>
                      <a:pt x="791076" y="546916"/>
                    </a:cubicBezTo>
                    <a:cubicBezTo>
                      <a:pt x="730511" y="733270"/>
                      <a:pt x="171695" y="696987"/>
                      <a:pt x="97655" y="630736"/>
                    </a:cubicBezTo>
                    <a:cubicBezTo>
                      <a:pt x="-43710" y="638692"/>
                      <a:pt x="-96483" y="14263"/>
                      <a:pt x="400087" y="293"/>
                    </a:cubicBezTo>
                    <a:close/>
                  </a:path>
                </a:pathLst>
              </a:custGeom>
              <a:solidFill>
                <a:srgbClr val="F1969B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875748-F048-E963-8C21-2F286B4C9263}"/>
                  </a:ext>
                </a:extLst>
              </p:cNvPr>
              <p:cNvSpPr/>
              <p:nvPr/>
            </p:nvSpPr>
            <p:spPr>
              <a:xfrm>
                <a:off x="3572997" y="3681609"/>
                <a:ext cx="234866" cy="246001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7C6FA58-6CA1-3A72-61F9-851F77D7C89C}"/>
                  </a:ext>
                </a:extLst>
              </p:cNvPr>
              <p:cNvSpPr/>
              <p:nvPr/>
            </p:nvSpPr>
            <p:spPr>
              <a:xfrm>
                <a:off x="4006479" y="3698826"/>
                <a:ext cx="234866" cy="246002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3504621-4DBA-AACD-F3D7-EFF876B0F424}"/>
                </a:ext>
              </a:extLst>
            </p:cNvPr>
            <p:cNvGrpSpPr/>
            <p:nvPr/>
          </p:nvGrpSpPr>
          <p:grpSpPr>
            <a:xfrm>
              <a:off x="91745" y="2006319"/>
              <a:ext cx="2467215" cy="2225125"/>
              <a:chOff x="1700305" y="1977102"/>
              <a:chExt cx="1914780" cy="1726896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AC4D4FA-A7BF-2A4B-C6EF-096FAECA9241}"/>
                  </a:ext>
                </a:extLst>
              </p:cNvPr>
              <p:cNvSpPr/>
              <p:nvPr/>
            </p:nvSpPr>
            <p:spPr>
              <a:xfrm>
                <a:off x="2879319" y="2968232"/>
                <a:ext cx="735766" cy="735766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78DB918-CCF8-5306-4525-E63CF650D956}"/>
                  </a:ext>
                </a:extLst>
              </p:cNvPr>
              <p:cNvSpPr/>
              <p:nvPr/>
            </p:nvSpPr>
            <p:spPr>
              <a:xfrm>
                <a:off x="3009673" y="3122242"/>
                <a:ext cx="237530" cy="237530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09BFBF3A-0760-C85B-61B2-36D9F29CC52E}"/>
                  </a:ext>
                </a:extLst>
              </p:cNvPr>
              <p:cNvSpPr/>
              <p:nvPr/>
            </p:nvSpPr>
            <p:spPr>
              <a:xfrm>
                <a:off x="3348066" y="3428821"/>
                <a:ext cx="114261" cy="11426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35477C0-6EFA-D8CA-8F61-043EDCAA4236}"/>
                  </a:ext>
                </a:extLst>
              </p:cNvPr>
              <p:cNvSpPr/>
              <p:nvPr/>
            </p:nvSpPr>
            <p:spPr>
              <a:xfrm>
                <a:off x="2542419" y="1977102"/>
                <a:ext cx="388898" cy="567575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FCC2ADD-50FC-6D05-0E7C-3FD6D77AB2A5}"/>
                  </a:ext>
                </a:extLst>
              </p:cNvPr>
              <p:cNvSpPr/>
              <p:nvPr/>
            </p:nvSpPr>
            <p:spPr>
              <a:xfrm>
                <a:off x="1700305" y="2679064"/>
                <a:ext cx="558323" cy="55832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191D3A8-9D26-0A85-3C09-3AE70609E969}"/>
                  </a:ext>
                </a:extLst>
              </p:cNvPr>
              <p:cNvSpPr/>
              <p:nvPr/>
            </p:nvSpPr>
            <p:spPr>
              <a:xfrm>
                <a:off x="1772388" y="2788114"/>
                <a:ext cx="163624" cy="163624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B4F8B9D-D42C-8174-1A9F-F3C15F502988}"/>
                  </a:ext>
                </a:extLst>
              </p:cNvPr>
              <p:cNvSpPr/>
              <p:nvPr/>
            </p:nvSpPr>
            <p:spPr>
              <a:xfrm>
                <a:off x="2080675" y="3049703"/>
                <a:ext cx="114261" cy="114261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16EC207F-C73C-BE76-DFFD-24361328A8CE}"/>
                </a:ext>
              </a:extLst>
            </p:cNvPr>
            <p:cNvSpPr/>
            <p:nvPr/>
          </p:nvSpPr>
          <p:spPr>
            <a:xfrm flipH="1">
              <a:off x="2785426" y="1931164"/>
              <a:ext cx="2026517" cy="1511735"/>
            </a:xfrm>
            <a:custGeom>
              <a:avLst/>
              <a:gdLst>
                <a:gd name="connsiteX0" fmla="*/ 0 w 744830"/>
                <a:gd name="connsiteY0" fmla="*/ 444500 h 889000"/>
                <a:gd name="connsiteX1" fmla="*/ 372415 w 744830"/>
                <a:gd name="connsiteY1" fmla="*/ 0 h 889000"/>
                <a:gd name="connsiteX2" fmla="*/ 744830 w 744830"/>
                <a:gd name="connsiteY2" fmla="*/ 444500 h 889000"/>
                <a:gd name="connsiteX3" fmla="*/ 372415 w 744830"/>
                <a:gd name="connsiteY3" fmla="*/ 889000 h 889000"/>
                <a:gd name="connsiteX4" fmla="*/ 0 w 744830"/>
                <a:gd name="connsiteY4" fmla="*/ 444500 h 889000"/>
                <a:gd name="connsiteX0" fmla="*/ 0 w 755182"/>
                <a:gd name="connsiteY0" fmla="*/ 55563 h 500063"/>
                <a:gd name="connsiteX1" fmla="*/ 744830 w 755182"/>
                <a:gd name="connsiteY1" fmla="*/ 55563 h 500063"/>
                <a:gd name="connsiteX2" fmla="*/ 372415 w 755182"/>
                <a:gd name="connsiteY2" fmla="*/ 500063 h 500063"/>
                <a:gd name="connsiteX3" fmla="*/ 0 w 755182"/>
                <a:gd name="connsiteY3" fmla="*/ 55563 h 500063"/>
                <a:gd name="connsiteX0" fmla="*/ 0 w 1119168"/>
                <a:gd name="connsiteY0" fmla="*/ 7458 h 962559"/>
                <a:gd name="connsiteX1" fmla="*/ 1109487 w 1119168"/>
                <a:gd name="connsiteY1" fmla="*/ 507870 h 962559"/>
                <a:gd name="connsiteX2" fmla="*/ 737072 w 1119168"/>
                <a:gd name="connsiteY2" fmla="*/ 952370 h 962559"/>
                <a:gd name="connsiteX3" fmla="*/ 0 w 1119168"/>
                <a:gd name="connsiteY3" fmla="*/ 7458 h 962559"/>
                <a:gd name="connsiteX0" fmla="*/ 17639 w 1534312"/>
                <a:gd name="connsiteY0" fmla="*/ 91198 h 1036110"/>
                <a:gd name="connsiteX1" fmla="*/ 1529733 w 1534312"/>
                <a:gd name="connsiteY1" fmla="*/ 87430 h 1036110"/>
                <a:gd name="connsiteX2" fmla="*/ 754711 w 1534312"/>
                <a:gd name="connsiteY2" fmla="*/ 1036110 h 1036110"/>
                <a:gd name="connsiteX3" fmla="*/ 17639 w 1534312"/>
                <a:gd name="connsiteY3" fmla="*/ 91198 h 103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34312" h="1036110">
                  <a:moveTo>
                    <a:pt x="17639" y="91198"/>
                  </a:moveTo>
                  <a:cubicBezTo>
                    <a:pt x="146809" y="-66915"/>
                    <a:pt x="1467664" y="13347"/>
                    <a:pt x="1529733" y="87430"/>
                  </a:cubicBezTo>
                  <a:cubicBezTo>
                    <a:pt x="1591802" y="161513"/>
                    <a:pt x="1006727" y="1035482"/>
                    <a:pt x="754711" y="1036110"/>
                  </a:cubicBezTo>
                  <a:cubicBezTo>
                    <a:pt x="502695" y="1036738"/>
                    <a:pt x="-111531" y="249311"/>
                    <a:pt x="17639" y="91198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8" name="Oval 11">
              <a:extLst>
                <a:ext uri="{FF2B5EF4-FFF2-40B4-BE49-F238E27FC236}">
                  <a16:creationId xmlns:a16="http://schemas.microsoft.com/office/drawing/2014/main" id="{7D2A121D-D9A4-D03D-F851-F7A38CB30602}"/>
                </a:ext>
              </a:extLst>
            </p:cNvPr>
            <p:cNvSpPr/>
            <p:nvPr/>
          </p:nvSpPr>
          <p:spPr>
            <a:xfrm flipH="1">
              <a:off x="2573796" y="1921795"/>
              <a:ext cx="1270786" cy="240851"/>
            </a:xfrm>
            <a:custGeom>
              <a:avLst/>
              <a:gdLst>
                <a:gd name="connsiteX0" fmla="*/ 0 w 744830"/>
                <a:gd name="connsiteY0" fmla="*/ 444500 h 889000"/>
                <a:gd name="connsiteX1" fmla="*/ 372415 w 744830"/>
                <a:gd name="connsiteY1" fmla="*/ 0 h 889000"/>
                <a:gd name="connsiteX2" fmla="*/ 744830 w 744830"/>
                <a:gd name="connsiteY2" fmla="*/ 444500 h 889000"/>
                <a:gd name="connsiteX3" fmla="*/ 372415 w 744830"/>
                <a:gd name="connsiteY3" fmla="*/ 889000 h 889000"/>
                <a:gd name="connsiteX4" fmla="*/ 0 w 744830"/>
                <a:gd name="connsiteY4" fmla="*/ 444500 h 889000"/>
                <a:gd name="connsiteX0" fmla="*/ 0 w 755182"/>
                <a:gd name="connsiteY0" fmla="*/ 55563 h 500063"/>
                <a:gd name="connsiteX1" fmla="*/ 744830 w 755182"/>
                <a:gd name="connsiteY1" fmla="*/ 55563 h 500063"/>
                <a:gd name="connsiteX2" fmla="*/ 372415 w 755182"/>
                <a:gd name="connsiteY2" fmla="*/ 500063 h 500063"/>
                <a:gd name="connsiteX3" fmla="*/ 0 w 755182"/>
                <a:gd name="connsiteY3" fmla="*/ 55563 h 500063"/>
                <a:gd name="connsiteX0" fmla="*/ 0 w 1119168"/>
                <a:gd name="connsiteY0" fmla="*/ 7458 h 962559"/>
                <a:gd name="connsiteX1" fmla="*/ 1109487 w 1119168"/>
                <a:gd name="connsiteY1" fmla="*/ 507870 h 962559"/>
                <a:gd name="connsiteX2" fmla="*/ 737072 w 1119168"/>
                <a:gd name="connsiteY2" fmla="*/ 952370 h 962559"/>
                <a:gd name="connsiteX3" fmla="*/ 0 w 1119168"/>
                <a:gd name="connsiteY3" fmla="*/ 7458 h 962559"/>
                <a:gd name="connsiteX0" fmla="*/ 17639 w 1534312"/>
                <a:gd name="connsiteY0" fmla="*/ 91198 h 1036110"/>
                <a:gd name="connsiteX1" fmla="*/ 1529733 w 1534312"/>
                <a:gd name="connsiteY1" fmla="*/ 87430 h 1036110"/>
                <a:gd name="connsiteX2" fmla="*/ 754711 w 1534312"/>
                <a:gd name="connsiteY2" fmla="*/ 1036110 h 1036110"/>
                <a:gd name="connsiteX3" fmla="*/ 17639 w 1534312"/>
                <a:gd name="connsiteY3" fmla="*/ 91198 h 1036110"/>
                <a:gd name="connsiteX0" fmla="*/ 44096 w 2065753"/>
                <a:gd name="connsiteY0" fmla="*/ 2798 h 969155"/>
                <a:gd name="connsiteX1" fmla="*/ 2063008 w 2065753"/>
                <a:gd name="connsiteY1" fmla="*/ 650588 h 969155"/>
                <a:gd name="connsiteX2" fmla="*/ 781168 w 2065753"/>
                <a:gd name="connsiteY2" fmla="*/ 947710 h 969155"/>
                <a:gd name="connsiteX3" fmla="*/ 44096 w 2065753"/>
                <a:gd name="connsiteY3" fmla="*/ 2798 h 969155"/>
                <a:gd name="connsiteX0" fmla="*/ 49720 w 1963824"/>
                <a:gd name="connsiteY0" fmla="*/ 2801 h 969155"/>
                <a:gd name="connsiteX1" fmla="*/ 1961125 w 1963824"/>
                <a:gd name="connsiteY1" fmla="*/ 650588 h 969155"/>
                <a:gd name="connsiteX2" fmla="*/ 679285 w 1963824"/>
                <a:gd name="connsiteY2" fmla="*/ 947710 h 969155"/>
                <a:gd name="connsiteX3" fmla="*/ 49720 w 1963824"/>
                <a:gd name="connsiteY3" fmla="*/ 2801 h 969155"/>
                <a:gd name="connsiteX0" fmla="*/ 142531 w 2056635"/>
                <a:gd name="connsiteY0" fmla="*/ 2801 h 969155"/>
                <a:gd name="connsiteX1" fmla="*/ 2053936 w 2056635"/>
                <a:gd name="connsiteY1" fmla="*/ 650588 h 969155"/>
                <a:gd name="connsiteX2" fmla="*/ 772096 w 2056635"/>
                <a:gd name="connsiteY2" fmla="*/ 947710 h 969155"/>
                <a:gd name="connsiteX3" fmla="*/ 142531 w 2056635"/>
                <a:gd name="connsiteY3" fmla="*/ 2801 h 969155"/>
                <a:gd name="connsiteX0" fmla="*/ 142531 w 2056635"/>
                <a:gd name="connsiteY0" fmla="*/ 6398 h 972752"/>
                <a:gd name="connsiteX1" fmla="*/ 2053936 w 2056635"/>
                <a:gd name="connsiteY1" fmla="*/ 654185 h 972752"/>
                <a:gd name="connsiteX2" fmla="*/ 772096 w 2056635"/>
                <a:gd name="connsiteY2" fmla="*/ 951307 h 972752"/>
                <a:gd name="connsiteX3" fmla="*/ 142531 w 2056635"/>
                <a:gd name="connsiteY3" fmla="*/ 6398 h 972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6635" h="972752">
                  <a:moveTo>
                    <a:pt x="142531" y="6398"/>
                  </a:moveTo>
                  <a:cubicBezTo>
                    <a:pt x="601902" y="-43120"/>
                    <a:pt x="1991867" y="196832"/>
                    <a:pt x="2053936" y="654185"/>
                  </a:cubicBezTo>
                  <a:cubicBezTo>
                    <a:pt x="2116005" y="728268"/>
                    <a:pt x="1090663" y="1059271"/>
                    <a:pt x="772096" y="951307"/>
                  </a:cubicBezTo>
                  <a:cubicBezTo>
                    <a:pt x="453529" y="843343"/>
                    <a:pt x="-316840" y="55916"/>
                    <a:pt x="142531" y="6398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9D6AF111-98C2-F476-7171-C235E1CCDA96}"/>
              </a:ext>
            </a:extLst>
          </p:cNvPr>
          <p:cNvGrpSpPr/>
          <p:nvPr/>
        </p:nvGrpSpPr>
        <p:grpSpPr>
          <a:xfrm>
            <a:off x="3466455" y="2500265"/>
            <a:ext cx="1823724" cy="1972671"/>
            <a:chOff x="5359716" y="2173443"/>
            <a:chExt cx="3049235" cy="3298272"/>
          </a:xfrm>
          <a:gradFill>
            <a:gsLst>
              <a:gs pos="0">
                <a:srgbClr val="9FA0C7"/>
              </a:gs>
              <a:gs pos="17000">
                <a:srgbClr val="4B4F6C"/>
              </a:gs>
              <a:gs pos="100000">
                <a:srgbClr val="2A222D"/>
              </a:gs>
            </a:gsLst>
            <a:lin ang="0" scaled="0"/>
          </a:gradFill>
        </p:grpSpPr>
        <p:sp>
          <p:nvSpPr>
            <p:cNvPr id="100" name="Rectangle 9">
              <a:extLst>
                <a:ext uri="{FF2B5EF4-FFF2-40B4-BE49-F238E27FC236}">
                  <a16:creationId xmlns:a16="http://schemas.microsoft.com/office/drawing/2014/main" id="{DC1B3DF3-1156-CAB9-41E3-D7D7CEE93278}"/>
                </a:ext>
              </a:extLst>
            </p:cNvPr>
            <p:cNvSpPr/>
            <p:nvPr/>
          </p:nvSpPr>
          <p:spPr>
            <a:xfrm rot="1062455" flipH="1">
              <a:off x="6216704" y="2190042"/>
              <a:ext cx="1294745" cy="3172222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3080 w 1989049"/>
                <a:gd name="connsiteY0" fmla="*/ 3108386 h 3115755"/>
                <a:gd name="connsiteX1" fmla="*/ 238017 w 1989049"/>
                <a:gd name="connsiteY1" fmla="*/ 2778186 h 3115755"/>
                <a:gd name="connsiteX2" fmla="*/ 1712393 w 1989049"/>
                <a:gd name="connsiteY2" fmla="*/ 0 h 3115755"/>
                <a:gd name="connsiteX3" fmla="*/ 1283080 w 1989049"/>
                <a:gd name="connsiteY3" fmla="*/ 3108386 h 3115755"/>
                <a:gd name="connsiteX0" fmla="*/ 1283080 w 2009676"/>
                <a:gd name="connsiteY0" fmla="*/ 3108386 h 3115755"/>
                <a:gd name="connsiteX1" fmla="*/ 238017 w 2009676"/>
                <a:gd name="connsiteY1" fmla="*/ 2778186 h 3115755"/>
                <a:gd name="connsiteX2" fmla="*/ 1712393 w 2009676"/>
                <a:gd name="connsiteY2" fmla="*/ 0 h 3115755"/>
                <a:gd name="connsiteX3" fmla="*/ 1283080 w 2009676"/>
                <a:gd name="connsiteY3" fmla="*/ 3108386 h 3115755"/>
                <a:gd name="connsiteX0" fmla="*/ 1289437 w 1978042"/>
                <a:gd name="connsiteY0" fmla="*/ 3131563 h 3138932"/>
                <a:gd name="connsiteX1" fmla="*/ 244374 w 1978042"/>
                <a:gd name="connsiteY1" fmla="*/ 2801363 h 3138932"/>
                <a:gd name="connsiteX2" fmla="*/ 1646160 w 1978042"/>
                <a:gd name="connsiteY2" fmla="*/ 0 h 3138932"/>
                <a:gd name="connsiteX3" fmla="*/ 1289437 w 1978042"/>
                <a:gd name="connsiteY3" fmla="*/ 3131563 h 3138932"/>
                <a:gd name="connsiteX0" fmla="*/ 800546 w 1489151"/>
                <a:gd name="connsiteY0" fmla="*/ 3131563 h 3172222"/>
                <a:gd name="connsiteX1" fmla="*/ 306082 w 1489151"/>
                <a:gd name="connsiteY1" fmla="*/ 2987161 h 3172222"/>
                <a:gd name="connsiteX2" fmla="*/ 1157269 w 1489151"/>
                <a:gd name="connsiteY2" fmla="*/ 0 h 3172222"/>
                <a:gd name="connsiteX3" fmla="*/ 800546 w 1489151"/>
                <a:gd name="connsiteY3" fmla="*/ 3131563 h 3172222"/>
                <a:gd name="connsiteX0" fmla="*/ 606140 w 1294745"/>
                <a:gd name="connsiteY0" fmla="*/ 3131563 h 3172222"/>
                <a:gd name="connsiteX1" fmla="*/ 111676 w 1294745"/>
                <a:gd name="connsiteY1" fmla="*/ 2987161 h 3172222"/>
                <a:gd name="connsiteX2" fmla="*/ 962863 w 1294745"/>
                <a:gd name="connsiteY2" fmla="*/ 0 h 3172222"/>
                <a:gd name="connsiteX3" fmla="*/ 606140 w 1294745"/>
                <a:gd name="connsiteY3" fmla="*/ 3131563 h 317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745" h="3172222">
                  <a:moveTo>
                    <a:pt x="606140" y="3131563"/>
                  </a:moveTo>
                  <a:cubicBezTo>
                    <a:pt x="-102048" y="3169663"/>
                    <a:pt x="520566" y="3245895"/>
                    <a:pt x="111676" y="2987161"/>
                  </a:cubicBezTo>
                  <a:cubicBezTo>
                    <a:pt x="-328105" y="1344391"/>
                    <a:pt x="651835" y="112894"/>
                    <a:pt x="962863" y="0"/>
                  </a:cubicBezTo>
                  <a:cubicBezTo>
                    <a:pt x="1291781" y="891258"/>
                    <a:pt x="1637852" y="1535596"/>
                    <a:pt x="606140" y="3131563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9">
              <a:extLst>
                <a:ext uri="{FF2B5EF4-FFF2-40B4-BE49-F238E27FC236}">
                  <a16:creationId xmlns:a16="http://schemas.microsoft.com/office/drawing/2014/main" id="{0EA7CFF0-168E-4A35-156D-68E3A9DE5C02}"/>
                </a:ext>
              </a:extLst>
            </p:cNvPr>
            <p:cNvSpPr/>
            <p:nvPr/>
          </p:nvSpPr>
          <p:spPr>
            <a:xfrm>
              <a:off x="5359716" y="2173443"/>
              <a:ext cx="1928000" cy="322580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34243 w 1928000"/>
                <a:gd name="connsiteY0" fmla="*/ 3225800 h 3230187"/>
                <a:gd name="connsiteX1" fmla="*/ 289180 w 1928000"/>
                <a:gd name="connsiteY1" fmla="*/ 2895600 h 3230187"/>
                <a:gd name="connsiteX2" fmla="*/ 1521080 w 1928000"/>
                <a:gd name="connsiteY2" fmla="*/ 0 h 3230187"/>
                <a:gd name="connsiteX3" fmla="*/ 1334243 w 1928000"/>
                <a:gd name="connsiteY3" fmla="*/ 3225800 h 3230187"/>
                <a:gd name="connsiteX0" fmla="*/ 1334243 w 1928000"/>
                <a:gd name="connsiteY0" fmla="*/ 3225800 h 3226144"/>
                <a:gd name="connsiteX1" fmla="*/ 289180 w 1928000"/>
                <a:gd name="connsiteY1" fmla="*/ 2895600 h 3226144"/>
                <a:gd name="connsiteX2" fmla="*/ 1521080 w 1928000"/>
                <a:gd name="connsiteY2" fmla="*/ 0 h 3226144"/>
                <a:gd name="connsiteX3" fmla="*/ 1334243 w 1928000"/>
                <a:gd name="connsiteY3" fmla="*/ 3225800 h 3226144"/>
                <a:gd name="connsiteX0" fmla="*/ 1334243 w 1928000"/>
                <a:gd name="connsiteY0" fmla="*/ 3225800 h 3226201"/>
                <a:gd name="connsiteX1" fmla="*/ 289180 w 1928000"/>
                <a:gd name="connsiteY1" fmla="*/ 2895600 h 3226201"/>
                <a:gd name="connsiteX2" fmla="*/ 1521080 w 1928000"/>
                <a:gd name="connsiteY2" fmla="*/ 0 h 3226201"/>
                <a:gd name="connsiteX3" fmla="*/ 1334243 w 1928000"/>
                <a:gd name="connsiteY3" fmla="*/ 3225800 h 3226201"/>
                <a:gd name="connsiteX0" fmla="*/ 1334243 w 1928000"/>
                <a:gd name="connsiteY0" fmla="*/ 3225800 h 3225800"/>
                <a:gd name="connsiteX1" fmla="*/ 289180 w 1928000"/>
                <a:gd name="connsiteY1" fmla="*/ 2895600 h 3225800"/>
                <a:gd name="connsiteX2" fmla="*/ 1521080 w 1928000"/>
                <a:gd name="connsiteY2" fmla="*/ 0 h 3225800"/>
                <a:gd name="connsiteX3" fmla="*/ 1334243 w 1928000"/>
                <a:gd name="connsiteY3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000" h="3225800">
                  <a:moveTo>
                    <a:pt x="1334243" y="3225800"/>
                  </a:moveTo>
                  <a:cubicBezTo>
                    <a:pt x="683205" y="3216275"/>
                    <a:pt x="538898" y="3074035"/>
                    <a:pt x="289180" y="2895600"/>
                  </a:cubicBezTo>
                  <a:cubicBezTo>
                    <a:pt x="-701420" y="1286933"/>
                    <a:pt x="1140080" y="770467"/>
                    <a:pt x="1521080" y="0"/>
                  </a:cubicBezTo>
                  <a:cubicBezTo>
                    <a:pt x="1797468" y="1024467"/>
                    <a:pt x="2365955" y="1629833"/>
                    <a:pt x="1334243" y="32258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9">
              <a:extLst>
                <a:ext uri="{FF2B5EF4-FFF2-40B4-BE49-F238E27FC236}">
                  <a16:creationId xmlns:a16="http://schemas.microsoft.com/office/drawing/2014/main" id="{F625ED20-2825-AAB5-20DA-1D74E1C6C392}"/>
                </a:ext>
              </a:extLst>
            </p:cNvPr>
            <p:cNvSpPr/>
            <p:nvPr/>
          </p:nvSpPr>
          <p:spPr>
            <a:xfrm rot="1062455" flipH="1">
              <a:off x="6414218" y="2347764"/>
              <a:ext cx="1994733" cy="312003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8764 w 1994733"/>
                <a:gd name="connsiteY0" fmla="*/ 3108386 h 3118627"/>
                <a:gd name="connsiteX1" fmla="*/ 243701 w 1994733"/>
                <a:gd name="connsiteY1" fmla="*/ 2778186 h 3118627"/>
                <a:gd name="connsiteX2" fmla="*/ 1718077 w 1994733"/>
                <a:gd name="connsiteY2" fmla="*/ 0 h 3118627"/>
                <a:gd name="connsiteX3" fmla="*/ 1288764 w 1994733"/>
                <a:gd name="connsiteY3" fmla="*/ 3108386 h 3118627"/>
                <a:gd name="connsiteX0" fmla="*/ 1288764 w 1994733"/>
                <a:gd name="connsiteY0" fmla="*/ 3108386 h 3120030"/>
                <a:gd name="connsiteX1" fmla="*/ 243701 w 1994733"/>
                <a:gd name="connsiteY1" fmla="*/ 2778186 h 3120030"/>
                <a:gd name="connsiteX2" fmla="*/ 1718077 w 1994733"/>
                <a:gd name="connsiteY2" fmla="*/ 0 h 3120030"/>
                <a:gd name="connsiteX3" fmla="*/ 1288764 w 1994733"/>
                <a:gd name="connsiteY3" fmla="*/ 3108386 h 312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733" h="3120030">
                  <a:moveTo>
                    <a:pt x="1288764" y="3108386"/>
                  </a:moveTo>
                  <a:cubicBezTo>
                    <a:pt x="580576" y="3146486"/>
                    <a:pt x="587680" y="3104517"/>
                    <a:pt x="243701" y="2778186"/>
                  </a:cubicBezTo>
                  <a:cubicBezTo>
                    <a:pt x="-690869" y="837454"/>
                    <a:pt x="1337077" y="770467"/>
                    <a:pt x="1718077" y="0"/>
                  </a:cubicBezTo>
                  <a:cubicBezTo>
                    <a:pt x="1994465" y="1024467"/>
                    <a:pt x="2320476" y="1512419"/>
                    <a:pt x="1288764" y="3108386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2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9">
              <a:extLst>
                <a:ext uri="{FF2B5EF4-FFF2-40B4-BE49-F238E27FC236}">
                  <a16:creationId xmlns:a16="http://schemas.microsoft.com/office/drawing/2014/main" id="{D6E413FB-8168-89FA-5B17-E4993C3C1326}"/>
                </a:ext>
              </a:extLst>
            </p:cNvPr>
            <p:cNvSpPr/>
            <p:nvPr/>
          </p:nvSpPr>
          <p:spPr>
            <a:xfrm>
              <a:off x="5752880" y="2273300"/>
              <a:ext cx="2044711" cy="3198415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11" h="3198415">
                  <a:moveTo>
                    <a:pt x="1600421" y="3187700"/>
                  </a:moveTo>
                  <a:cubicBezTo>
                    <a:pt x="892233" y="3225800"/>
                    <a:pt x="628546" y="3162300"/>
                    <a:pt x="199758" y="2997200"/>
                  </a:cubicBezTo>
                  <a:cubicBezTo>
                    <a:pt x="-524142" y="1083733"/>
                    <a:pt x="923658" y="770467"/>
                    <a:pt x="1304658" y="0"/>
                  </a:cubicBezTo>
                  <a:cubicBezTo>
                    <a:pt x="1581046" y="1024467"/>
                    <a:pt x="2632133" y="1591733"/>
                    <a:pt x="1600421" y="31877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30DAEAE-A203-F780-CB98-5E38F53F0387}"/>
              </a:ext>
            </a:extLst>
          </p:cNvPr>
          <p:cNvGrpSpPr/>
          <p:nvPr/>
        </p:nvGrpSpPr>
        <p:grpSpPr>
          <a:xfrm rot="16200000">
            <a:off x="2834803" y="3624175"/>
            <a:ext cx="916777" cy="858621"/>
            <a:chOff x="3493888" y="4144867"/>
            <a:chExt cx="1085742" cy="1016868"/>
          </a:xfrm>
        </p:grpSpPr>
        <p:sp>
          <p:nvSpPr>
            <p:cNvPr id="79" name="Oval 3">
              <a:extLst>
                <a:ext uri="{FF2B5EF4-FFF2-40B4-BE49-F238E27FC236}">
                  <a16:creationId xmlns:a16="http://schemas.microsoft.com/office/drawing/2014/main" id="{8AEC8925-D5F6-A9A6-F9B0-EFBEED58FF01}"/>
                </a:ext>
              </a:extLst>
            </p:cNvPr>
            <p:cNvSpPr/>
            <p:nvPr/>
          </p:nvSpPr>
          <p:spPr>
            <a:xfrm>
              <a:off x="3493888" y="4144867"/>
              <a:ext cx="1085742" cy="1016868"/>
            </a:xfrm>
            <a:custGeom>
              <a:avLst/>
              <a:gdLst>
                <a:gd name="connsiteX0" fmla="*/ 0 w 580571"/>
                <a:gd name="connsiteY0" fmla="*/ 428172 h 856343"/>
                <a:gd name="connsiteX1" fmla="*/ 290286 w 580571"/>
                <a:gd name="connsiteY1" fmla="*/ 0 h 856343"/>
                <a:gd name="connsiteX2" fmla="*/ 580572 w 580571"/>
                <a:gd name="connsiteY2" fmla="*/ 428172 h 856343"/>
                <a:gd name="connsiteX3" fmla="*/ 290286 w 580571"/>
                <a:gd name="connsiteY3" fmla="*/ 856344 h 856343"/>
                <a:gd name="connsiteX4" fmla="*/ 0 w 580571"/>
                <a:gd name="connsiteY4" fmla="*/ 428172 h 856343"/>
                <a:gd name="connsiteX0" fmla="*/ 0 w 580572"/>
                <a:gd name="connsiteY0" fmla="*/ 428172 h 481693"/>
                <a:gd name="connsiteX1" fmla="*/ 290286 w 580572"/>
                <a:gd name="connsiteY1" fmla="*/ 0 h 481693"/>
                <a:gd name="connsiteX2" fmla="*/ 580572 w 580572"/>
                <a:gd name="connsiteY2" fmla="*/ 428172 h 481693"/>
                <a:gd name="connsiteX3" fmla="*/ 0 w 580572"/>
                <a:gd name="connsiteY3" fmla="*/ 428172 h 481693"/>
                <a:gd name="connsiteX0" fmla="*/ 8069 w 588641"/>
                <a:gd name="connsiteY0" fmla="*/ 892629 h 977591"/>
                <a:gd name="connsiteX1" fmla="*/ 298355 w 588641"/>
                <a:gd name="connsiteY1" fmla="*/ 0 h 977591"/>
                <a:gd name="connsiteX2" fmla="*/ 588641 w 588641"/>
                <a:gd name="connsiteY2" fmla="*/ 892629 h 977591"/>
                <a:gd name="connsiteX3" fmla="*/ 8069 w 588641"/>
                <a:gd name="connsiteY3" fmla="*/ 892629 h 977591"/>
                <a:gd name="connsiteX0" fmla="*/ 259975 w 1085742"/>
                <a:gd name="connsiteY0" fmla="*/ 931906 h 1016868"/>
                <a:gd name="connsiteX1" fmla="*/ 550261 w 1085742"/>
                <a:gd name="connsiteY1" fmla="*/ 39277 h 1016868"/>
                <a:gd name="connsiteX2" fmla="*/ 840547 w 1085742"/>
                <a:gd name="connsiteY2" fmla="*/ 931906 h 1016868"/>
                <a:gd name="connsiteX3" fmla="*/ 259975 w 1085742"/>
                <a:gd name="connsiteY3" fmla="*/ 931906 h 1016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5742" h="1016868">
                  <a:moveTo>
                    <a:pt x="259975" y="931906"/>
                  </a:moveTo>
                  <a:cubicBezTo>
                    <a:pt x="211594" y="783135"/>
                    <a:pt x="-451888" y="-207466"/>
                    <a:pt x="550261" y="39277"/>
                  </a:cubicBezTo>
                  <a:cubicBezTo>
                    <a:pt x="1552410" y="286020"/>
                    <a:pt x="840547" y="695433"/>
                    <a:pt x="840547" y="931906"/>
                  </a:cubicBezTo>
                  <a:cubicBezTo>
                    <a:pt x="792166" y="1003268"/>
                    <a:pt x="308356" y="1080677"/>
                    <a:pt x="259975" y="931906"/>
                  </a:cubicBezTo>
                  <a:close/>
                </a:path>
              </a:pathLst>
            </a:custGeom>
            <a:solidFill>
              <a:srgbClr val="F6BEC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0000754-B640-B20D-88AD-12D65645F4DE}"/>
                </a:ext>
              </a:extLst>
            </p:cNvPr>
            <p:cNvSpPr/>
            <p:nvPr/>
          </p:nvSpPr>
          <p:spPr>
            <a:xfrm>
              <a:off x="3729040" y="4924579"/>
              <a:ext cx="615438" cy="233322"/>
            </a:xfrm>
            <a:custGeom>
              <a:avLst/>
              <a:gdLst>
                <a:gd name="connsiteX0" fmla="*/ 302634 w 615438"/>
                <a:gd name="connsiteY0" fmla="*/ 0 h 233322"/>
                <a:gd name="connsiteX1" fmla="*/ 557901 w 615438"/>
                <a:gd name="connsiteY1" fmla="*/ 60973 h 233322"/>
                <a:gd name="connsiteX2" fmla="*/ 615438 w 615438"/>
                <a:gd name="connsiteY2" fmla="*/ 98096 h 233322"/>
                <a:gd name="connsiteX3" fmla="*/ 613770 w 615438"/>
                <a:gd name="connsiteY3" fmla="*/ 102077 h 233322"/>
                <a:gd name="connsiteX4" fmla="*/ 606020 w 615438"/>
                <a:gd name="connsiteY4" fmla="*/ 148360 h 233322"/>
                <a:gd name="connsiteX5" fmla="*/ 25448 w 615438"/>
                <a:gd name="connsiteY5" fmla="*/ 148360 h 233322"/>
                <a:gd name="connsiteX6" fmla="*/ 9725 w 615438"/>
                <a:gd name="connsiteY6" fmla="*/ 111108 h 233322"/>
                <a:gd name="connsiteX7" fmla="*/ 0 w 615438"/>
                <a:gd name="connsiteY7" fmla="*/ 91535 h 233322"/>
                <a:gd name="connsiteX8" fmla="*/ 47367 w 615438"/>
                <a:gd name="connsiteY8" fmla="*/ 60973 h 233322"/>
                <a:gd name="connsiteX9" fmla="*/ 302634 w 615438"/>
                <a:gd name="connsiteY9" fmla="*/ 0 h 23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5438" h="233322">
                  <a:moveTo>
                    <a:pt x="302634" y="0"/>
                  </a:moveTo>
                  <a:cubicBezTo>
                    <a:pt x="397191" y="0"/>
                    <a:pt x="485033" y="22478"/>
                    <a:pt x="557901" y="60973"/>
                  </a:cubicBezTo>
                  <a:lnTo>
                    <a:pt x="615438" y="98096"/>
                  </a:lnTo>
                  <a:lnTo>
                    <a:pt x="613770" y="102077"/>
                  </a:lnTo>
                  <a:cubicBezTo>
                    <a:pt x="608801" y="118126"/>
                    <a:pt x="606020" y="133581"/>
                    <a:pt x="606020" y="148360"/>
                  </a:cubicBezTo>
                  <a:cubicBezTo>
                    <a:pt x="557639" y="219722"/>
                    <a:pt x="73829" y="297131"/>
                    <a:pt x="25448" y="148360"/>
                  </a:cubicBezTo>
                  <a:cubicBezTo>
                    <a:pt x="22424" y="139062"/>
                    <a:pt x="16998" y="126475"/>
                    <a:pt x="9725" y="111108"/>
                  </a:cubicBezTo>
                  <a:lnTo>
                    <a:pt x="0" y="91535"/>
                  </a:lnTo>
                  <a:lnTo>
                    <a:pt x="47367" y="60973"/>
                  </a:lnTo>
                  <a:cubicBezTo>
                    <a:pt x="120235" y="22478"/>
                    <a:pt x="208077" y="0"/>
                    <a:pt x="302634" y="0"/>
                  </a:cubicBezTo>
                  <a:close/>
                </a:path>
              </a:pathLst>
            </a:custGeom>
            <a:solidFill>
              <a:srgbClr val="C25B5C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CE7B60AD-6269-3A67-FD21-3DF64202CD49}"/>
              </a:ext>
            </a:extLst>
          </p:cNvPr>
          <p:cNvSpPr/>
          <p:nvPr/>
        </p:nvSpPr>
        <p:spPr>
          <a:xfrm rot="16200000" flipH="1">
            <a:off x="2471417" y="3873102"/>
            <a:ext cx="1025474" cy="469464"/>
          </a:xfrm>
          <a:prstGeom prst="ellipse">
            <a:avLst/>
          </a:prstGeom>
          <a:solidFill>
            <a:srgbClr val="F6BEC1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5" name="ttsMP3.com_VoiceText_2025-2-15_22-0-44">
            <a:hlinkClick r:id="" action="ppaction://media"/>
            <a:extLst>
              <a:ext uri="{FF2B5EF4-FFF2-40B4-BE49-F238E27FC236}">
                <a16:creationId xmlns:a16="http://schemas.microsoft.com/office/drawing/2014/main" id="{9FAB45A5-F69D-0B2F-83E7-0EA6C64B471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106" name="2sec">
            <a:hlinkClick r:id="" action="ppaction://media"/>
            <a:extLst>
              <a:ext uri="{FF2B5EF4-FFF2-40B4-BE49-F238E27FC236}">
                <a16:creationId xmlns:a16="http://schemas.microsoft.com/office/drawing/2014/main" id="{ACAD0209-7A40-FC36-B9CF-420DF4482F8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" fill="hold"/>
                                        <p:tgtEl>
                                          <p:spTgt spid="10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5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0" y="-1"/>
            <a:chExt cx="12192000" cy="6858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892204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505343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1F5A832B-6DF9-4D3D-B6E6-F40FDDB55430}"/>
              </a:ext>
            </a:extLst>
          </p:cNvPr>
          <p:cNvSpPr txBox="1"/>
          <p:nvPr/>
        </p:nvSpPr>
        <p:spPr>
          <a:xfrm>
            <a:off x="0" y="1781263"/>
            <a:ext cx="57421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4B4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is b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56A155-D1FF-55B6-9556-5538641593BD}"/>
              </a:ext>
            </a:extLst>
          </p:cNvPr>
          <p:cNvGrpSpPr/>
          <p:nvPr/>
        </p:nvGrpSpPr>
        <p:grpSpPr>
          <a:xfrm flipH="1">
            <a:off x="6831940" y="723331"/>
            <a:ext cx="4807185" cy="5199797"/>
            <a:chOff x="5359716" y="2173443"/>
            <a:chExt cx="3049235" cy="3298272"/>
          </a:xfrm>
          <a:gradFill>
            <a:gsLst>
              <a:gs pos="0">
                <a:srgbClr val="9FA0C7"/>
              </a:gs>
              <a:gs pos="17000">
                <a:srgbClr val="4B4F6C"/>
              </a:gs>
              <a:gs pos="100000">
                <a:srgbClr val="2A222D"/>
              </a:gs>
            </a:gsLst>
            <a:lin ang="0" scaled="0"/>
          </a:gradFill>
        </p:grpSpPr>
        <p:sp>
          <p:nvSpPr>
            <p:cNvPr id="16" name="Rectangle 9">
              <a:extLst>
                <a:ext uri="{FF2B5EF4-FFF2-40B4-BE49-F238E27FC236}">
                  <a16:creationId xmlns:a16="http://schemas.microsoft.com/office/drawing/2014/main" id="{C34EB3B4-9982-CC04-A8A9-04A9B508AFDF}"/>
                </a:ext>
              </a:extLst>
            </p:cNvPr>
            <p:cNvSpPr/>
            <p:nvPr/>
          </p:nvSpPr>
          <p:spPr>
            <a:xfrm rot="1062455" flipH="1">
              <a:off x="6216704" y="2190042"/>
              <a:ext cx="1294745" cy="3172222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3080 w 1989049"/>
                <a:gd name="connsiteY0" fmla="*/ 3108386 h 3115755"/>
                <a:gd name="connsiteX1" fmla="*/ 238017 w 1989049"/>
                <a:gd name="connsiteY1" fmla="*/ 2778186 h 3115755"/>
                <a:gd name="connsiteX2" fmla="*/ 1712393 w 1989049"/>
                <a:gd name="connsiteY2" fmla="*/ 0 h 3115755"/>
                <a:gd name="connsiteX3" fmla="*/ 1283080 w 1989049"/>
                <a:gd name="connsiteY3" fmla="*/ 3108386 h 3115755"/>
                <a:gd name="connsiteX0" fmla="*/ 1283080 w 2009676"/>
                <a:gd name="connsiteY0" fmla="*/ 3108386 h 3115755"/>
                <a:gd name="connsiteX1" fmla="*/ 238017 w 2009676"/>
                <a:gd name="connsiteY1" fmla="*/ 2778186 h 3115755"/>
                <a:gd name="connsiteX2" fmla="*/ 1712393 w 2009676"/>
                <a:gd name="connsiteY2" fmla="*/ 0 h 3115755"/>
                <a:gd name="connsiteX3" fmla="*/ 1283080 w 2009676"/>
                <a:gd name="connsiteY3" fmla="*/ 3108386 h 3115755"/>
                <a:gd name="connsiteX0" fmla="*/ 1289437 w 1978042"/>
                <a:gd name="connsiteY0" fmla="*/ 3131563 h 3138932"/>
                <a:gd name="connsiteX1" fmla="*/ 244374 w 1978042"/>
                <a:gd name="connsiteY1" fmla="*/ 2801363 h 3138932"/>
                <a:gd name="connsiteX2" fmla="*/ 1646160 w 1978042"/>
                <a:gd name="connsiteY2" fmla="*/ 0 h 3138932"/>
                <a:gd name="connsiteX3" fmla="*/ 1289437 w 1978042"/>
                <a:gd name="connsiteY3" fmla="*/ 3131563 h 3138932"/>
                <a:gd name="connsiteX0" fmla="*/ 800546 w 1489151"/>
                <a:gd name="connsiteY0" fmla="*/ 3131563 h 3172222"/>
                <a:gd name="connsiteX1" fmla="*/ 306082 w 1489151"/>
                <a:gd name="connsiteY1" fmla="*/ 2987161 h 3172222"/>
                <a:gd name="connsiteX2" fmla="*/ 1157269 w 1489151"/>
                <a:gd name="connsiteY2" fmla="*/ 0 h 3172222"/>
                <a:gd name="connsiteX3" fmla="*/ 800546 w 1489151"/>
                <a:gd name="connsiteY3" fmla="*/ 3131563 h 3172222"/>
                <a:gd name="connsiteX0" fmla="*/ 606140 w 1294745"/>
                <a:gd name="connsiteY0" fmla="*/ 3131563 h 3172222"/>
                <a:gd name="connsiteX1" fmla="*/ 111676 w 1294745"/>
                <a:gd name="connsiteY1" fmla="*/ 2987161 h 3172222"/>
                <a:gd name="connsiteX2" fmla="*/ 962863 w 1294745"/>
                <a:gd name="connsiteY2" fmla="*/ 0 h 3172222"/>
                <a:gd name="connsiteX3" fmla="*/ 606140 w 1294745"/>
                <a:gd name="connsiteY3" fmla="*/ 3131563 h 317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745" h="3172222">
                  <a:moveTo>
                    <a:pt x="606140" y="3131563"/>
                  </a:moveTo>
                  <a:cubicBezTo>
                    <a:pt x="-102048" y="3169663"/>
                    <a:pt x="520566" y="3245895"/>
                    <a:pt x="111676" y="2987161"/>
                  </a:cubicBezTo>
                  <a:cubicBezTo>
                    <a:pt x="-328105" y="1344391"/>
                    <a:pt x="651835" y="112894"/>
                    <a:pt x="962863" y="0"/>
                  </a:cubicBezTo>
                  <a:cubicBezTo>
                    <a:pt x="1291781" y="891258"/>
                    <a:pt x="1637852" y="1535596"/>
                    <a:pt x="606140" y="3131563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46061807-4538-4B51-4454-3C89D8F4BAF8}"/>
                </a:ext>
              </a:extLst>
            </p:cNvPr>
            <p:cNvSpPr/>
            <p:nvPr/>
          </p:nvSpPr>
          <p:spPr>
            <a:xfrm>
              <a:off x="5359716" y="2173443"/>
              <a:ext cx="1928000" cy="322580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34243 w 1928000"/>
                <a:gd name="connsiteY0" fmla="*/ 3225800 h 3230187"/>
                <a:gd name="connsiteX1" fmla="*/ 289180 w 1928000"/>
                <a:gd name="connsiteY1" fmla="*/ 2895600 h 3230187"/>
                <a:gd name="connsiteX2" fmla="*/ 1521080 w 1928000"/>
                <a:gd name="connsiteY2" fmla="*/ 0 h 3230187"/>
                <a:gd name="connsiteX3" fmla="*/ 1334243 w 1928000"/>
                <a:gd name="connsiteY3" fmla="*/ 3225800 h 3230187"/>
                <a:gd name="connsiteX0" fmla="*/ 1334243 w 1928000"/>
                <a:gd name="connsiteY0" fmla="*/ 3225800 h 3226144"/>
                <a:gd name="connsiteX1" fmla="*/ 289180 w 1928000"/>
                <a:gd name="connsiteY1" fmla="*/ 2895600 h 3226144"/>
                <a:gd name="connsiteX2" fmla="*/ 1521080 w 1928000"/>
                <a:gd name="connsiteY2" fmla="*/ 0 h 3226144"/>
                <a:gd name="connsiteX3" fmla="*/ 1334243 w 1928000"/>
                <a:gd name="connsiteY3" fmla="*/ 3225800 h 3226144"/>
                <a:gd name="connsiteX0" fmla="*/ 1334243 w 1928000"/>
                <a:gd name="connsiteY0" fmla="*/ 3225800 h 3226201"/>
                <a:gd name="connsiteX1" fmla="*/ 289180 w 1928000"/>
                <a:gd name="connsiteY1" fmla="*/ 2895600 h 3226201"/>
                <a:gd name="connsiteX2" fmla="*/ 1521080 w 1928000"/>
                <a:gd name="connsiteY2" fmla="*/ 0 h 3226201"/>
                <a:gd name="connsiteX3" fmla="*/ 1334243 w 1928000"/>
                <a:gd name="connsiteY3" fmla="*/ 3225800 h 3226201"/>
                <a:gd name="connsiteX0" fmla="*/ 1334243 w 1928000"/>
                <a:gd name="connsiteY0" fmla="*/ 3225800 h 3225800"/>
                <a:gd name="connsiteX1" fmla="*/ 289180 w 1928000"/>
                <a:gd name="connsiteY1" fmla="*/ 2895600 h 3225800"/>
                <a:gd name="connsiteX2" fmla="*/ 1521080 w 1928000"/>
                <a:gd name="connsiteY2" fmla="*/ 0 h 3225800"/>
                <a:gd name="connsiteX3" fmla="*/ 1334243 w 1928000"/>
                <a:gd name="connsiteY3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000" h="3225800">
                  <a:moveTo>
                    <a:pt x="1334243" y="3225800"/>
                  </a:moveTo>
                  <a:cubicBezTo>
                    <a:pt x="683205" y="3216275"/>
                    <a:pt x="538898" y="3074035"/>
                    <a:pt x="289180" y="2895600"/>
                  </a:cubicBezTo>
                  <a:cubicBezTo>
                    <a:pt x="-701420" y="1286933"/>
                    <a:pt x="1140080" y="770467"/>
                    <a:pt x="1521080" y="0"/>
                  </a:cubicBezTo>
                  <a:cubicBezTo>
                    <a:pt x="1797468" y="1024467"/>
                    <a:pt x="2365955" y="1629833"/>
                    <a:pt x="1334243" y="32258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79BF0667-759E-901B-08B1-78AC2AE196C8}"/>
                </a:ext>
              </a:extLst>
            </p:cNvPr>
            <p:cNvSpPr/>
            <p:nvPr/>
          </p:nvSpPr>
          <p:spPr>
            <a:xfrm rot="1062455" flipH="1">
              <a:off x="6414218" y="2347764"/>
              <a:ext cx="1994733" cy="312003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8764 w 1994733"/>
                <a:gd name="connsiteY0" fmla="*/ 3108386 h 3118627"/>
                <a:gd name="connsiteX1" fmla="*/ 243701 w 1994733"/>
                <a:gd name="connsiteY1" fmla="*/ 2778186 h 3118627"/>
                <a:gd name="connsiteX2" fmla="*/ 1718077 w 1994733"/>
                <a:gd name="connsiteY2" fmla="*/ 0 h 3118627"/>
                <a:gd name="connsiteX3" fmla="*/ 1288764 w 1994733"/>
                <a:gd name="connsiteY3" fmla="*/ 3108386 h 3118627"/>
                <a:gd name="connsiteX0" fmla="*/ 1288764 w 1994733"/>
                <a:gd name="connsiteY0" fmla="*/ 3108386 h 3120030"/>
                <a:gd name="connsiteX1" fmla="*/ 243701 w 1994733"/>
                <a:gd name="connsiteY1" fmla="*/ 2778186 h 3120030"/>
                <a:gd name="connsiteX2" fmla="*/ 1718077 w 1994733"/>
                <a:gd name="connsiteY2" fmla="*/ 0 h 3120030"/>
                <a:gd name="connsiteX3" fmla="*/ 1288764 w 1994733"/>
                <a:gd name="connsiteY3" fmla="*/ 3108386 h 312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733" h="3120030">
                  <a:moveTo>
                    <a:pt x="1288764" y="3108386"/>
                  </a:moveTo>
                  <a:cubicBezTo>
                    <a:pt x="580576" y="3146486"/>
                    <a:pt x="587680" y="3104517"/>
                    <a:pt x="243701" y="2778186"/>
                  </a:cubicBezTo>
                  <a:cubicBezTo>
                    <a:pt x="-690869" y="837454"/>
                    <a:pt x="1337077" y="770467"/>
                    <a:pt x="1718077" y="0"/>
                  </a:cubicBezTo>
                  <a:cubicBezTo>
                    <a:pt x="1994465" y="1024467"/>
                    <a:pt x="2320476" y="1512419"/>
                    <a:pt x="1288764" y="3108386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2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08F8C66C-D8B7-0397-FEA7-9B5C53B66237}"/>
                </a:ext>
              </a:extLst>
            </p:cNvPr>
            <p:cNvSpPr/>
            <p:nvPr/>
          </p:nvSpPr>
          <p:spPr>
            <a:xfrm>
              <a:off x="5752880" y="2273300"/>
              <a:ext cx="2044711" cy="3198415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11" h="3198415">
                  <a:moveTo>
                    <a:pt x="1600421" y="3187700"/>
                  </a:moveTo>
                  <a:cubicBezTo>
                    <a:pt x="892233" y="3225800"/>
                    <a:pt x="628546" y="3162300"/>
                    <a:pt x="199758" y="2997200"/>
                  </a:cubicBezTo>
                  <a:cubicBezTo>
                    <a:pt x="-524142" y="1083733"/>
                    <a:pt x="923658" y="770467"/>
                    <a:pt x="1304658" y="0"/>
                  </a:cubicBezTo>
                  <a:cubicBezTo>
                    <a:pt x="1581046" y="1024467"/>
                    <a:pt x="2632133" y="1591733"/>
                    <a:pt x="1600421" y="31877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ttsMP3.com_VoiceText_2025-2-15_22-1-5">
            <a:hlinkClick r:id="" action="ppaction://media"/>
            <a:extLst>
              <a:ext uri="{FF2B5EF4-FFF2-40B4-BE49-F238E27FC236}">
                <a16:creationId xmlns:a16="http://schemas.microsoft.com/office/drawing/2014/main" id="{87549F99-6275-B5E7-8909-A717B78714F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22" name="2sec">
            <a:hlinkClick r:id="" action="ppaction://media"/>
            <a:extLst>
              <a:ext uri="{FF2B5EF4-FFF2-40B4-BE49-F238E27FC236}">
                <a16:creationId xmlns:a16="http://schemas.microsoft.com/office/drawing/2014/main" id="{AA2B1934-7A58-A3C1-2BED-B671717EEFF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641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4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84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 sees a t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9FA0C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95428C-A2C2-3EEB-A03C-5FD2AA05BF92}"/>
              </a:ext>
            </a:extLst>
          </p:cNvPr>
          <p:cNvGrpSpPr/>
          <p:nvPr/>
        </p:nvGrpSpPr>
        <p:grpSpPr>
          <a:xfrm flipH="1">
            <a:off x="183718" y="2705315"/>
            <a:ext cx="1323470" cy="1061544"/>
            <a:chOff x="7923122" y="723495"/>
            <a:chExt cx="4713949" cy="37810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860693A-B1B1-4782-9186-97D117B77F2C}"/>
                </a:ext>
              </a:extLst>
            </p:cNvPr>
            <p:cNvGrpSpPr/>
            <p:nvPr/>
          </p:nvGrpSpPr>
          <p:grpSpPr>
            <a:xfrm rot="15735530">
              <a:off x="9689333" y="201559"/>
              <a:ext cx="2425802" cy="3469674"/>
              <a:chOff x="5276190" y="1966617"/>
              <a:chExt cx="2425802" cy="3469674"/>
            </a:xfrm>
          </p:grpSpPr>
          <p:sp>
            <p:nvSpPr>
              <p:cNvPr id="57" name="Rectangle 195">
                <a:extLst>
                  <a:ext uri="{FF2B5EF4-FFF2-40B4-BE49-F238E27FC236}">
                    <a16:creationId xmlns:a16="http://schemas.microsoft.com/office/drawing/2014/main" id="{3D9E273C-C226-D0B8-6DA5-666CB71B9B71}"/>
                  </a:ext>
                </a:extLst>
              </p:cNvPr>
              <p:cNvSpPr/>
              <p:nvPr/>
            </p:nvSpPr>
            <p:spPr>
              <a:xfrm rot="15656665" flipH="1">
                <a:off x="5197001" y="4530426"/>
                <a:ext cx="985054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Rectangle 197">
                <a:extLst>
                  <a:ext uri="{FF2B5EF4-FFF2-40B4-BE49-F238E27FC236}">
                    <a16:creationId xmlns:a16="http://schemas.microsoft.com/office/drawing/2014/main" id="{886E294F-08D1-35DC-0827-3E20078A0138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8B5B9CA-B59C-31E9-CEAB-5F9934428207}"/>
                </a:ext>
              </a:extLst>
            </p:cNvPr>
            <p:cNvGrpSpPr/>
            <p:nvPr/>
          </p:nvGrpSpPr>
          <p:grpSpPr>
            <a:xfrm>
              <a:off x="7923122" y="902222"/>
              <a:ext cx="4481587" cy="3602289"/>
              <a:chOff x="3379697" y="1559448"/>
              <a:chExt cx="4481589" cy="360229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4E064BF-8A88-AF68-AEF8-386FF606A468}"/>
                  </a:ext>
                </a:extLst>
              </p:cNvPr>
              <p:cNvGrpSpPr/>
              <p:nvPr/>
            </p:nvGrpSpPr>
            <p:grpSpPr>
              <a:xfrm>
                <a:off x="6627800" y="3904322"/>
                <a:ext cx="1085742" cy="1016868"/>
                <a:chOff x="6206033" y="4096644"/>
                <a:chExt cx="1085742" cy="1016868"/>
              </a:xfrm>
            </p:grpSpPr>
            <p:sp>
              <p:nvSpPr>
                <p:cNvPr id="55" name="Oval 3">
                  <a:extLst>
                    <a:ext uri="{FF2B5EF4-FFF2-40B4-BE49-F238E27FC236}">
                      <a16:creationId xmlns:a16="http://schemas.microsoft.com/office/drawing/2014/main" id="{5A5B631F-9C71-33CD-B5BA-101D9F954A74}"/>
                    </a:ext>
                  </a:extLst>
                </p:cNvPr>
                <p:cNvSpPr/>
                <p:nvPr/>
              </p:nvSpPr>
              <p:spPr>
                <a:xfrm>
                  <a:off x="6206033" y="4096644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F385C6FD-5D1A-A59D-AD3E-0AA1536A43D8}"/>
                    </a:ext>
                  </a:extLst>
                </p:cNvPr>
                <p:cNvSpPr/>
                <p:nvPr/>
              </p:nvSpPr>
              <p:spPr>
                <a:xfrm>
                  <a:off x="6445802" y="487737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21CC41-6542-C8D7-8F3B-369C568D9EC6}"/>
                  </a:ext>
                </a:extLst>
              </p:cNvPr>
              <p:cNvGrpSpPr/>
              <p:nvPr/>
            </p:nvGrpSpPr>
            <p:grpSpPr>
              <a:xfrm>
                <a:off x="5948800" y="3833689"/>
                <a:ext cx="1085742" cy="1016868"/>
                <a:chOff x="4463976" y="4012153"/>
                <a:chExt cx="1085742" cy="1016868"/>
              </a:xfrm>
            </p:grpSpPr>
            <p:sp>
              <p:nvSpPr>
                <p:cNvPr id="53" name="Oval 3">
                  <a:extLst>
                    <a:ext uri="{FF2B5EF4-FFF2-40B4-BE49-F238E27FC236}">
                      <a16:creationId xmlns:a16="http://schemas.microsoft.com/office/drawing/2014/main" id="{11D2884D-2B04-D0CD-94DB-5E89FCEC99F6}"/>
                    </a:ext>
                  </a:extLst>
                </p:cNvPr>
                <p:cNvSpPr/>
                <p:nvPr/>
              </p:nvSpPr>
              <p:spPr>
                <a:xfrm>
                  <a:off x="4463976" y="4012153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CB6CEE08-2BC0-F437-B493-3B865EB62D0C}"/>
                    </a:ext>
                  </a:extLst>
                </p:cNvPr>
                <p:cNvSpPr/>
                <p:nvPr/>
              </p:nvSpPr>
              <p:spPr>
                <a:xfrm>
                  <a:off x="4702177" y="4793140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Rectangle: Rounded Corners 2">
                <a:extLst>
                  <a:ext uri="{FF2B5EF4-FFF2-40B4-BE49-F238E27FC236}">
                    <a16:creationId xmlns:a16="http://schemas.microsoft.com/office/drawing/2014/main" id="{30E272C6-8175-15B4-E4CC-84255E96CAE2}"/>
                  </a:ext>
                </a:extLst>
              </p:cNvPr>
              <p:cNvSpPr/>
              <p:nvPr/>
            </p:nvSpPr>
            <p:spPr>
              <a:xfrm>
                <a:off x="3695685" y="2479296"/>
                <a:ext cx="4165601" cy="2458198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61C1263-881F-F893-020E-1E9BCCFEC64B}"/>
                  </a:ext>
                </a:extLst>
              </p:cNvPr>
              <p:cNvGrpSpPr/>
              <p:nvPr/>
            </p:nvGrpSpPr>
            <p:grpSpPr>
              <a:xfrm>
                <a:off x="3891316" y="4127073"/>
                <a:ext cx="1085742" cy="1016868"/>
                <a:chOff x="3891316" y="4127071"/>
                <a:chExt cx="1085742" cy="1016868"/>
              </a:xfrm>
            </p:grpSpPr>
            <p:sp>
              <p:nvSpPr>
                <p:cNvPr id="51" name="Oval 3">
                  <a:extLst>
                    <a:ext uri="{FF2B5EF4-FFF2-40B4-BE49-F238E27FC236}">
                      <a16:creationId xmlns:a16="http://schemas.microsoft.com/office/drawing/2014/main" id="{402C7469-D088-AD28-55DF-36B6A882C1C3}"/>
                    </a:ext>
                  </a:extLst>
                </p:cNvPr>
                <p:cNvSpPr/>
                <p:nvPr/>
              </p:nvSpPr>
              <p:spPr>
                <a:xfrm>
                  <a:off x="3891316" y="4127071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452B2F6E-FF9E-1F90-9E57-83548029F59F}"/>
                    </a:ext>
                  </a:extLst>
                </p:cNvPr>
                <p:cNvSpPr/>
                <p:nvPr/>
              </p:nvSpPr>
              <p:spPr>
                <a:xfrm>
                  <a:off x="4125055" y="490678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CC9AEC-787D-83D1-C481-FDA557661E88}"/>
                  </a:ext>
                </a:extLst>
              </p:cNvPr>
              <p:cNvSpPr/>
              <p:nvPr/>
            </p:nvSpPr>
            <p:spPr>
              <a:xfrm>
                <a:off x="3379697" y="202759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391D89C-3ADF-D7C6-3591-5C091747266E}"/>
                  </a:ext>
                </a:extLst>
              </p:cNvPr>
              <p:cNvGrpSpPr/>
              <p:nvPr/>
            </p:nvGrpSpPr>
            <p:grpSpPr>
              <a:xfrm flipH="1">
                <a:off x="4945043" y="4144870"/>
                <a:ext cx="1085742" cy="1016868"/>
                <a:chOff x="3493888" y="4144867"/>
                <a:chExt cx="1085742" cy="1016868"/>
              </a:xfrm>
            </p:grpSpPr>
            <p:sp>
              <p:nvSpPr>
                <p:cNvPr id="49" name="Oval 3">
                  <a:extLst>
                    <a:ext uri="{FF2B5EF4-FFF2-40B4-BE49-F238E27FC236}">
                      <a16:creationId xmlns:a16="http://schemas.microsoft.com/office/drawing/2014/main" id="{0B5179A5-FF2D-2D01-5D9C-600D2DE349CE}"/>
                    </a:ext>
                  </a:extLst>
                </p:cNvPr>
                <p:cNvSpPr/>
                <p:nvPr/>
              </p:nvSpPr>
              <p:spPr>
                <a:xfrm>
                  <a:off x="3493888" y="4144867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F37E77BB-D7E9-9993-FA1E-F2F0358EA15F}"/>
                    </a:ext>
                  </a:extLst>
                </p:cNvPr>
                <p:cNvSpPr/>
                <p:nvPr/>
              </p:nvSpPr>
              <p:spPr>
                <a:xfrm>
                  <a:off x="3729040" y="4924579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0C9C6CD-2BE8-B5AB-104E-3BE6D0AA8FC9}"/>
                  </a:ext>
                </a:extLst>
              </p:cNvPr>
              <p:cNvSpPr/>
              <p:nvPr/>
            </p:nvSpPr>
            <p:spPr>
              <a:xfrm>
                <a:off x="6223503" y="206276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2C9E06B-05D0-E580-AD14-B0E25D36E825}"/>
                  </a:ext>
                </a:extLst>
              </p:cNvPr>
              <p:cNvSpPr/>
              <p:nvPr/>
            </p:nvSpPr>
            <p:spPr>
              <a:xfrm>
                <a:off x="4816310" y="4009317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7CA203A-7EEB-C68D-3C2D-9DED130E0150}"/>
                  </a:ext>
                </a:extLst>
              </p:cNvPr>
              <p:cNvSpPr/>
              <p:nvPr/>
            </p:nvSpPr>
            <p:spPr>
              <a:xfrm flipH="1">
                <a:off x="3864793" y="3977324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9" name="Rectangle: Rounded Corners 10">
                <a:extLst>
                  <a:ext uri="{FF2B5EF4-FFF2-40B4-BE49-F238E27FC236}">
                    <a16:creationId xmlns:a16="http://schemas.microsoft.com/office/drawing/2014/main" id="{B1A922F3-952D-2AEF-7DC9-0F5AB5A6D0B9}"/>
                  </a:ext>
                </a:extLst>
              </p:cNvPr>
              <p:cNvSpPr/>
              <p:nvPr/>
            </p:nvSpPr>
            <p:spPr>
              <a:xfrm>
                <a:off x="3487527" y="1559448"/>
                <a:ext cx="3530933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543B7BC-B9F4-5617-DC2C-9560E90F2532}"/>
                  </a:ext>
                </a:extLst>
              </p:cNvPr>
              <p:cNvGrpSpPr/>
              <p:nvPr/>
            </p:nvGrpSpPr>
            <p:grpSpPr>
              <a:xfrm>
                <a:off x="4436247" y="3293567"/>
                <a:ext cx="848244" cy="756855"/>
                <a:chOff x="4436246" y="3293566"/>
                <a:chExt cx="848244" cy="756855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D53477E6-8E60-74DA-4BF8-2FFB679E71FC}"/>
                    </a:ext>
                  </a:extLst>
                </p:cNvPr>
                <p:cNvSpPr/>
                <p:nvPr/>
              </p:nvSpPr>
              <p:spPr>
                <a:xfrm>
                  <a:off x="4549459" y="3699373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D1800B72-AB02-00FB-59DE-F6498CAE3713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4D5B643-AF03-50AC-842A-767EAB8B4596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36710E51-41C1-A591-CC8A-C8CF4D52E4C3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5A076CFF-D1FA-5269-AA00-C8C6B2B38323}"/>
                  </a:ext>
                </a:extLst>
              </p:cNvPr>
              <p:cNvGrpSpPr/>
              <p:nvPr/>
            </p:nvGrpSpPr>
            <p:grpSpPr>
              <a:xfrm>
                <a:off x="3584162" y="2827022"/>
                <a:ext cx="735766" cy="735766"/>
                <a:chOff x="3584161" y="2827021"/>
                <a:chExt cx="735766" cy="7357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4073FF5-B29E-B70C-4BAA-266F35644155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BC9BE3-B3F2-9632-0E22-2B880F904F9A}"/>
                    </a:ext>
                  </a:extLst>
                </p:cNvPr>
                <p:cNvSpPr/>
                <p:nvPr/>
              </p:nvSpPr>
              <p:spPr>
                <a:xfrm>
                  <a:off x="3825933" y="3143616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21121315-A311-2993-ACCB-4F5542EFDF40}"/>
                    </a:ext>
                  </a:extLst>
                </p:cNvPr>
                <p:cNvSpPr/>
                <p:nvPr/>
              </p:nvSpPr>
              <p:spPr>
                <a:xfrm>
                  <a:off x="3752816" y="2966915"/>
                  <a:ext cx="114263" cy="11426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AA3B87F4-CEFB-C0BF-DF6C-42CEA158584C}"/>
                  </a:ext>
                </a:extLst>
              </p:cNvPr>
              <p:cNvGrpSpPr/>
              <p:nvPr/>
            </p:nvGrpSpPr>
            <p:grpSpPr>
              <a:xfrm>
                <a:off x="3488686" y="2279405"/>
                <a:ext cx="4224187" cy="2314786"/>
                <a:chOff x="1714187" y="2290255"/>
                <a:chExt cx="4224186" cy="2314786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928B15D-F71A-9B7B-468C-22B9B1C48044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9C98626-C03A-572C-7961-3E9E382A029C}"/>
                    </a:ext>
                  </a:extLst>
                </p:cNvPr>
                <p:cNvSpPr/>
                <p:nvPr/>
              </p:nvSpPr>
              <p:spPr>
                <a:xfrm>
                  <a:off x="3763001" y="3172128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83C98857-323D-0FC3-4346-AE286F8008CB}"/>
                    </a:ext>
                  </a:extLst>
                </p:cNvPr>
                <p:cNvSpPr/>
                <p:nvPr/>
              </p:nvSpPr>
              <p:spPr>
                <a:xfrm>
                  <a:off x="4076088" y="3015657"/>
                  <a:ext cx="114259" cy="11425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04E50592-C8D7-4313-038D-B28FF28828F9}"/>
                    </a:ext>
                  </a:extLst>
                </p:cNvPr>
                <p:cNvSpPr/>
                <p:nvPr/>
              </p:nvSpPr>
              <p:spPr>
                <a:xfrm>
                  <a:off x="4855062" y="2290255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8DD8290-3434-B5B0-C24B-182E35354583}"/>
                    </a:ext>
                  </a:extLst>
                </p:cNvPr>
                <p:cNvSpPr/>
                <p:nvPr/>
              </p:nvSpPr>
              <p:spPr>
                <a:xfrm>
                  <a:off x="1714187" y="2480911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F82823E1-1F3F-7586-F5F2-3339CB43303E}"/>
                    </a:ext>
                  </a:extLst>
                </p:cNvPr>
                <p:cNvSpPr/>
                <p:nvPr/>
              </p:nvSpPr>
              <p:spPr>
                <a:xfrm>
                  <a:off x="5057553" y="3902132"/>
                  <a:ext cx="880820" cy="702909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3" name="Oval 11">
                <a:extLst>
                  <a:ext uri="{FF2B5EF4-FFF2-40B4-BE49-F238E27FC236}">
                    <a16:creationId xmlns:a16="http://schemas.microsoft.com/office/drawing/2014/main" id="{22A9BCB9-35F6-D146-75C8-40CF406423E3}"/>
                  </a:ext>
                </a:extLst>
              </p:cNvPr>
              <p:cNvSpPr/>
              <p:nvPr/>
            </p:nvSpPr>
            <p:spPr>
              <a:xfrm rot="1704286" flipH="1">
                <a:off x="5349283" y="1683890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4" name="Oval 11">
                <a:extLst>
                  <a:ext uri="{FF2B5EF4-FFF2-40B4-BE49-F238E27FC236}">
                    <a16:creationId xmlns:a16="http://schemas.microsoft.com/office/drawing/2014/main" id="{0218EBEA-8158-A339-C9F5-DE9E9A0CD788}"/>
                  </a:ext>
                </a:extLst>
              </p:cNvPr>
              <p:cNvSpPr/>
              <p:nvPr/>
            </p:nvSpPr>
            <p:spPr>
              <a:xfrm rot="19895714">
                <a:off x="3465805" y="1750865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93E73C-2589-8CFF-9D75-FB08AD5ADFBD}"/>
              </a:ext>
            </a:extLst>
          </p:cNvPr>
          <p:cNvGrpSpPr/>
          <p:nvPr/>
        </p:nvGrpSpPr>
        <p:grpSpPr>
          <a:xfrm>
            <a:off x="1143755" y="3161287"/>
            <a:ext cx="4987738" cy="3371738"/>
            <a:chOff x="172127" y="2838450"/>
            <a:chExt cx="4030148" cy="27244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DEB32C6-3BF6-E8E6-F3C2-CFBE2928284E}"/>
                </a:ext>
              </a:extLst>
            </p:cNvPr>
            <p:cNvGrpSpPr/>
            <p:nvPr/>
          </p:nvGrpSpPr>
          <p:grpSpPr>
            <a:xfrm>
              <a:off x="172127" y="2843446"/>
              <a:ext cx="4003182" cy="2719406"/>
              <a:chOff x="2435711" y="3159661"/>
              <a:chExt cx="4003182" cy="2719406"/>
            </a:xfrm>
            <a:noFill/>
          </p:grpSpPr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8697D1E7-924F-CAFA-2765-1EEF7C56FCF3}"/>
                  </a:ext>
                </a:extLst>
              </p:cNvPr>
              <p:cNvSpPr/>
              <p:nvPr/>
            </p:nvSpPr>
            <p:spPr>
              <a:xfrm>
                <a:off x="2435711" y="3159661"/>
                <a:ext cx="4000492" cy="2135085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354174 h 2321794"/>
                  <a:gd name="connsiteX1" fmla="*/ 3971910 w 3984610"/>
                  <a:gd name="connsiteY1" fmla="*/ 417674 h 2321794"/>
                  <a:gd name="connsiteX2" fmla="*/ 3984610 w 3984610"/>
                  <a:gd name="connsiteY2" fmla="*/ 1903574 h 2321794"/>
                  <a:gd name="connsiteX3" fmla="*/ 12700 w 3984610"/>
                  <a:gd name="connsiteY3" fmla="*/ 1903574 h 2321794"/>
                  <a:gd name="connsiteX4" fmla="*/ 0 w 3984610"/>
                  <a:gd name="connsiteY4" fmla="*/ 354174 h 2321794"/>
                  <a:gd name="connsiteX0" fmla="*/ 0 w 3984610"/>
                  <a:gd name="connsiteY0" fmla="*/ 642146 h 2609766"/>
                  <a:gd name="connsiteX1" fmla="*/ 3971910 w 3984610"/>
                  <a:gd name="connsiteY1" fmla="*/ 705646 h 2609766"/>
                  <a:gd name="connsiteX2" fmla="*/ 3984610 w 3984610"/>
                  <a:gd name="connsiteY2" fmla="*/ 2191546 h 2609766"/>
                  <a:gd name="connsiteX3" fmla="*/ 12700 w 3984610"/>
                  <a:gd name="connsiteY3" fmla="*/ 2191546 h 2609766"/>
                  <a:gd name="connsiteX4" fmla="*/ 0 w 3984610"/>
                  <a:gd name="connsiteY4" fmla="*/ 642146 h 2609766"/>
                  <a:gd name="connsiteX0" fmla="*/ 0 w 3984610"/>
                  <a:gd name="connsiteY0" fmla="*/ 585685 h 2553305"/>
                  <a:gd name="connsiteX1" fmla="*/ 3971910 w 3984610"/>
                  <a:gd name="connsiteY1" fmla="*/ 649185 h 2553305"/>
                  <a:gd name="connsiteX2" fmla="*/ 3984610 w 3984610"/>
                  <a:gd name="connsiteY2" fmla="*/ 2135085 h 2553305"/>
                  <a:gd name="connsiteX3" fmla="*/ 12700 w 3984610"/>
                  <a:gd name="connsiteY3" fmla="*/ 2135085 h 2553305"/>
                  <a:gd name="connsiteX4" fmla="*/ 0 w 3984610"/>
                  <a:gd name="connsiteY4" fmla="*/ 585685 h 2553305"/>
                  <a:gd name="connsiteX0" fmla="*/ 0 w 3984610"/>
                  <a:gd name="connsiteY0" fmla="*/ 585685 h 2220850"/>
                  <a:gd name="connsiteX1" fmla="*/ 3971910 w 3984610"/>
                  <a:gd name="connsiteY1" fmla="*/ 649185 h 2220850"/>
                  <a:gd name="connsiteX2" fmla="*/ 3984610 w 3984610"/>
                  <a:gd name="connsiteY2" fmla="*/ 2135085 h 2220850"/>
                  <a:gd name="connsiteX3" fmla="*/ 12700 w 3984610"/>
                  <a:gd name="connsiteY3" fmla="*/ 2135085 h 2220850"/>
                  <a:gd name="connsiteX4" fmla="*/ 0 w 3984610"/>
                  <a:gd name="connsiteY4" fmla="*/ 585685 h 2220850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2135085">
                    <a:moveTo>
                      <a:pt x="0" y="585685"/>
                    </a:moveTo>
                    <a:cubicBezTo>
                      <a:pt x="585647" y="-327868"/>
                      <a:pt x="3901307" y="-67942"/>
                      <a:pt x="3971910" y="649185"/>
                    </a:cubicBezTo>
                    <a:lnTo>
                      <a:pt x="3984610" y="2135085"/>
                    </a:lnTo>
                    <a:cubicBezTo>
                      <a:pt x="3693799" y="1281010"/>
                      <a:pt x="86703" y="1465160"/>
                      <a:pt x="12700" y="2135085"/>
                    </a:cubicBezTo>
                    <a:lnTo>
                      <a:pt x="0" y="58568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2F2DB0A-2324-5675-E0E0-8FBE0F3B46FE}"/>
                  </a:ext>
                </a:extLst>
              </p:cNvPr>
              <p:cNvSpPr/>
              <p:nvPr/>
            </p:nvSpPr>
            <p:spPr>
              <a:xfrm>
                <a:off x="2438402" y="4697967"/>
                <a:ext cx="4000491" cy="11811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8035610B-7F05-E47F-386D-6F15A2BEE513}"/>
                  </a:ext>
                </a:extLst>
              </p:cNvPr>
              <p:cNvSpPr/>
              <p:nvPr/>
            </p:nvSpPr>
            <p:spPr>
              <a:xfrm>
                <a:off x="2437326" y="3745215"/>
                <a:ext cx="4000492" cy="1967620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1967620">
                    <a:moveTo>
                      <a:pt x="0" y="0"/>
                    </a:moveTo>
                    <a:cubicBezTo>
                      <a:pt x="790570" y="503767"/>
                      <a:pt x="2914640" y="626533"/>
                      <a:pt x="3971910" y="63500"/>
                    </a:cubicBezTo>
                    <a:lnTo>
                      <a:pt x="3984610" y="1549400"/>
                    </a:lnTo>
                    <a:cubicBezTo>
                      <a:pt x="3219440" y="2209800"/>
                      <a:pt x="333370" y="1993900"/>
                      <a:pt x="12700" y="15494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A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0906805-0FCE-2104-4070-48624BD81909}"/>
                </a:ext>
              </a:extLst>
            </p:cNvPr>
            <p:cNvSpPr/>
            <p:nvPr/>
          </p:nvSpPr>
          <p:spPr>
            <a:xfrm>
              <a:off x="173203" y="2839735"/>
              <a:ext cx="4029072" cy="1181100"/>
            </a:xfrm>
            <a:custGeom>
              <a:avLst/>
              <a:gdLst>
                <a:gd name="connsiteX0" fmla="*/ 2014536 w 4029072"/>
                <a:gd name="connsiteY0" fmla="*/ 0 h 1181100"/>
                <a:gd name="connsiteX1" fmla="*/ 4029072 w 4029072"/>
                <a:gd name="connsiteY1" fmla="*/ 590550 h 1181100"/>
                <a:gd name="connsiteX2" fmla="*/ 2014536 w 4029072"/>
                <a:gd name="connsiteY2" fmla="*/ 1181100 h 1181100"/>
                <a:gd name="connsiteX3" fmla="*/ 0 w 4029072"/>
                <a:gd name="connsiteY3" fmla="*/ 590550 h 1181100"/>
                <a:gd name="connsiteX4" fmla="*/ 2014536 w 4029072"/>
                <a:gd name="connsiteY4" fmla="*/ 0 h 1181100"/>
                <a:gd name="connsiteX5" fmla="*/ 2014536 w 4029072"/>
                <a:gd name="connsiteY5" fmla="*/ 148709 h 1181100"/>
                <a:gd name="connsiteX6" fmla="*/ 195263 w 4029072"/>
                <a:gd name="connsiteY6" fmla="*/ 563047 h 1181100"/>
                <a:gd name="connsiteX7" fmla="*/ 2014536 w 4029072"/>
                <a:gd name="connsiteY7" fmla="*/ 977385 h 1181100"/>
                <a:gd name="connsiteX8" fmla="*/ 3833809 w 4029072"/>
                <a:gd name="connsiteY8" fmla="*/ 563047 h 1181100"/>
                <a:gd name="connsiteX9" fmla="*/ 2014536 w 4029072"/>
                <a:gd name="connsiteY9" fmla="*/ 14870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072" h="1181100">
                  <a:moveTo>
                    <a:pt x="2014536" y="0"/>
                  </a:moveTo>
                  <a:cubicBezTo>
                    <a:pt x="3127134" y="0"/>
                    <a:pt x="4029072" y="264398"/>
                    <a:pt x="4029072" y="590550"/>
                  </a:cubicBezTo>
                  <a:cubicBezTo>
                    <a:pt x="4029072" y="916702"/>
                    <a:pt x="3127134" y="1181100"/>
                    <a:pt x="2014536" y="1181100"/>
                  </a:cubicBezTo>
                  <a:cubicBezTo>
                    <a:pt x="901938" y="1181100"/>
                    <a:pt x="0" y="916702"/>
                    <a:pt x="0" y="590550"/>
                  </a:cubicBezTo>
                  <a:cubicBezTo>
                    <a:pt x="0" y="264398"/>
                    <a:pt x="901938" y="0"/>
                    <a:pt x="2014536" y="0"/>
                  </a:cubicBezTo>
                  <a:close/>
                  <a:moveTo>
                    <a:pt x="2014536" y="148709"/>
                  </a:moveTo>
                  <a:cubicBezTo>
                    <a:pt x="1009779" y="148709"/>
                    <a:pt x="195263" y="334214"/>
                    <a:pt x="195263" y="563047"/>
                  </a:cubicBezTo>
                  <a:cubicBezTo>
                    <a:pt x="195263" y="791880"/>
                    <a:pt x="1009779" y="977385"/>
                    <a:pt x="2014536" y="977385"/>
                  </a:cubicBezTo>
                  <a:cubicBezTo>
                    <a:pt x="3019293" y="977385"/>
                    <a:pt x="3833809" y="791880"/>
                    <a:pt x="3833809" y="563047"/>
                  </a:cubicBezTo>
                  <a:cubicBezTo>
                    <a:pt x="3833809" y="334214"/>
                    <a:pt x="3019293" y="148709"/>
                    <a:pt x="2014536" y="148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876AD9-A84F-595A-4FCF-0B7933BC2ADC}"/>
                </a:ext>
              </a:extLst>
            </p:cNvPr>
            <p:cNvGrpSpPr/>
            <p:nvPr/>
          </p:nvGrpSpPr>
          <p:grpSpPr>
            <a:xfrm>
              <a:off x="172127" y="2838450"/>
              <a:ext cx="4029072" cy="1181100"/>
              <a:chOff x="1142779" y="5549097"/>
              <a:chExt cx="4029072" cy="1181100"/>
            </a:xfrm>
            <a:solidFill>
              <a:srgbClr val="D9D9D9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840839-D2D5-F149-BAB9-9B5F04829426}"/>
                  </a:ext>
                </a:extLst>
              </p:cNvPr>
              <p:cNvSpPr/>
              <p:nvPr/>
            </p:nvSpPr>
            <p:spPr>
              <a:xfrm>
                <a:off x="1142779" y="5549097"/>
                <a:ext cx="4029072" cy="11811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762A85-B5EC-DC5F-15E0-B4015ADBF8DA}"/>
                  </a:ext>
                </a:extLst>
              </p:cNvPr>
              <p:cNvSpPr/>
              <p:nvPr/>
            </p:nvSpPr>
            <p:spPr>
              <a:xfrm>
                <a:off x="1352601" y="5697806"/>
                <a:ext cx="3638545" cy="8286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4997E9D-A6DD-FAE6-5AC4-7E5D5C98663F}"/>
                </a:ext>
              </a:extLst>
            </p:cNvPr>
            <p:cNvSpPr/>
            <p:nvPr/>
          </p:nvSpPr>
          <p:spPr>
            <a:xfrm rot="1955098">
              <a:off x="574328" y="3149511"/>
              <a:ext cx="493716" cy="441261"/>
            </a:xfrm>
            <a:custGeom>
              <a:avLst/>
              <a:gdLst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3495 w 1302905"/>
                <a:gd name="connsiteY0" fmla="*/ 346 h 1111823"/>
                <a:gd name="connsiteX1" fmla="*/ 1210832 w 1302905"/>
                <a:gd name="connsiteY1" fmla="*/ 178964 h 1111823"/>
                <a:gd name="connsiteX2" fmla="*/ 355658 w 1302905"/>
                <a:gd name="connsiteY2" fmla="*/ 1108072 h 1111823"/>
                <a:gd name="connsiteX3" fmla="*/ 354704 w 1302905"/>
                <a:gd name="connsiteY3" fmla="*/ 1111823 h 1111823"/>
                <a:gd name="connsiteX4" fmla="*/ 3422 w 1302905"/>
                <a:gd name="connsiteY4" fmla="*/ 645594 h 1111823"/>
                <a:gd name="connsiteX5" fmla="*/ 843495 w 1302905"/>
                <a:gd name="connsiteY5" fmla="*/ 346 h 1111823"/>
                <a:gd name="connsiteX6" fmla="*/ 786222 w 1302905"/>
                <a:gd name="connsiteY6" fmla="*/ 173235 h 1111823"/>
                <a:gd name="connsiteX7" fmla="*/ 456895 w 1302905"/>
                <a:gd name="connsiteY7" fmla="*/ 433625 h 1111823"/>
                <a:gd name="connsiteX8" fmla="*/ 754075 w 1302905"/>
                <a:gd name="connsiteY8" fmla="*/ 711977 h 1111823"/>
                <a:gd name="connsiteX9" fmla="*/ 967435 w 1302905"/>
                <a:gd name="connsiteY9" fmla="*/ 273605 h 1111823"/>
                <a:gd name="connsiteX10" fmla="*/ 786222 w 1302905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780382 w 1239792"/>
                <a:gd name="connsiteY0" fmla="*/ 346 h 1111823"/>
                <a:gd name="connsiteX1" fmla="*/ 1147719 w 1239792"/>
                <a:gd name="connsiteY1" fmla="*/ 178964 h 1111823"/>
                <a:gd name="connsiteX2" fmla="*/ 292545 w 1239792"/>
                <a:gd name="connsiteY2" fmla="*/ 1108072 h 1111823"/>
                <a:gd name="connsiteX3" fmla="*/ 291591 w 1239792"/>
                <a:gd name="connsiteY3" fmla="*/ 1111823 h 1111823"/>
                <a:gd name="connsiteX4" fmla="*/ 0 w 1239792"/>
                <a:gd name="connsiteY4" fmla="*/ 719503 h 1111823"/>
                <a:gd name="connsiteX5" fmla="*/ 780382 w 1239792"/>
                <a:gd name="connsiteY5" fmla="*/ 346 h 1111823"/>
                <a:gd name="connsiteX6" fmla="*/ 723109 w 1239792"/>
                <a:gd name="connsiteY6" fmla="*/ 173235 h 1111823"/>
                <a:gd name="connsiteX7" fmla="*/ 393782 w 1239792"/>
                <a:gd name="connsiteY7" fmla="*/ 433625 h 1111823"/>
                <a:gd name="connsiteX8" fmla="*/ 690962 w 1239792"/>
                <a:gd name="connsiteY8" fmla="*/ 711977 h 1111823"/>
                <a:gd name="connsiteX9" fmla="*/ 904322 w 1239792"/>
                <a:gd name="connsiteY9" fmla="*/ 273605 h 1111823"/>
                <a:gd name="connsiteX10" fmla="*/ 723109 w 1239792"/>
                <a:gd name="connsiteY10" fmla="*/ 173235 h 1111823"/>
                <a:gd name="connsiteX0" fmla="*/ 781160 w 1240570"/>
                <a:gd name="connsiteY0" fmla="*/ 346 h 1108073"/>
                <a:gd name="connsiteX1" fmla="*/ 1148497 w 1240570"/>
                <a:gd name="connsiteY1" fmla="*/ 178964 h 1108073"/>
                <a:gd name="connsiteX2" fmla="*/ 293323 w 1240570"/>
                <a:gd name="connsiteY2" fmla="*/ 1108072 h 1108073"/>
                <a:gd name="connsiteX3" fmla="*/ 241518 w 1240570"/>
                <a:gd name="connsiteY3" fmla="*/ 1032262 h 1108073"/>
                <a:gd name="connsiteX4" fmla="*/ 778 w 1240570"/>
                <a:gd name="connsiteY4" fmla="*/ 719503 h 1108073"/>
                <a:gd name="connsiteX5" fmla="*/ 781160 w 1240570"/>
                <a:gd name="connsiteY5" fmla="*/ 346 h 1108073"/>
                <a:gd name="connsiteX6" fmla="*/ 723887 w 1240570"/>
                <a:gd name="connsiteY6" fmla="*/ 173235 h 1108073"/>
                <a:gd name="connsiteX7" fmla="*/ 394560 w 1240570"/>
                <a:gd name="connsiteY7" fmla="*/ 433625 h 1108073"/>
                <a:gd name="connsiteX8" fmla="*/ 691740 w 1240570"/>
                <a:gd name="connsiteY8" fmla="*/ 711977 h 1108073"/>
                <a:gd name="connsiteX9" fmla="*/ 905100 w 1240570"/>
                <a:gd name="connsiteY9" fmla="*/ 273605 h 1108073"/>
                <a:gd name="connsiteX10" fmla="*/ 723887 w 1240570"/>
                <a:gd name="connsiteY10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  <a:gd name="connsiteX0" fmla="*/ 780382 w 1239792"/>
                <a:gd name="connsiteY0" fmla="*/ 346 h 1108073"/>
                <a:gd name="connsiteX1" fmla="*/ 1147719 w 1239792"/>
                <a:gd name="connsiteY1" fmla="*/ 178964 h 1108073"/>
                <a:gd name="connsiteX2" fmla="*/ 292545 w 1239792"/>
                <a:gd name="connsiteY2" fmla="*/ 1108072 h 1108073"/>
                <a:gd name="connsiteX3" fmla="*/ 0 w 1239792"/>
                <a:gd name="connsiteY3" fmla="*/ 719503 h 1108073"/>
                <a:gd name="connsiteX4" fmla="*/ 780382 w 1239792"/>
                <a:gd name="connsiteY4" fmla="*/ 346 h 1108073"/>
                <a:gd name="connsiteX5" fmla="*/ 723109 w 1239792"/>
                <a:gd name="connsiteY5" fmla="*/ 173235 h 1108073"/>
                <a:gd name="connsiteX6" fmla="*/ 393782 w 1239792"/>
                <a:gd name="connsiteY6" fmla="*/ 433625 h 1108073"/>
                <a:gd name="connsiteX7" fmla="*/ 690962 w 1239792"/>
                <a:gd name="connsiteY7" fmla="*/ 711977 h 1108073"/>
                <a:gd name="connsiteX8" fmla="*/ 904322 w 1239792"/>
                <a:gd name="connsiteY8" fmla="*/ 273605 h 1108073"/>
                <a:gd name="connsiteX9" fmla="*/ 723109 w 1239792"/>
                <a:gd name="connsiteY9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9792" h="1108071">
                  <a:moveTo>
                    <a:pt x="780382" y="346"/>
                  </a:moveTo>
                  <a:cubicBezTo>
                    <a:pt x="897536" y="-4673"/>
                    <a:pt x="1020643" y="44283"/>
                    <a:pt x="1147719" y="178964"/>
                  </a:cubicBezTo>
                  <a:cubicBezTo>
                    <a:pt x="1580524" y="631681"/>
                    <a:pt x="350174" y="1028588"/>
                    <a:pt x="292545" y="1108072"/>
                  </a:cubicBezTo>
                  <a:cubicBezTo>
                    <a:pt x="61430" y="964331"/>
                    <a:pt x="72725" y="927126"/>
                    <a:pt x="0" y="719503"/>
                  </a:cubicBezTo>
                  <a:cubicBezTo>
                    <a:pt x="190727" y="590146"/>
                    <a:pt x="428921" y="15404"/>
                    <a:pt x="780382" y="346"/>
                  </a:cubicBezTo>
                  <a:close/>
                  <a:moveTo>
                    <a:pt x="723109" y="173235"/>
                  </a:moveTo>
                  <a:cubicBezTo>
                    <a:pt x="553326" y="167877"/>
                    <a:pt x="424262" y="399335"/>
                    <a:pt x="393782" y="433625"/>
                  </a:cubicBezTo>
                  <a:cubicBezTo>
                    <a:pt x="459504" y="527996"/>
                    <a:pt x="530942" y="634751"/>
                    <a:pt x="690962" y="711977"/>
                  </a:cubicBezTo>
                  <a:cubicBezTo>
                    <a:pt x="754462" y="679519"/>
                    <a:pt x="1191342" y="594671"/>
                    <a:pt x="904322" y="273605"/>
                  </a:cubicBezTo>
                  <a:cubicBezTo>
                    <a:pt x="840822" y="203120"/>
                    <a:pt x="779703" y="175021"/>
                    <a:pt x="723109" y="1732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2B4128-C786-71C9-E6B5-C1A59C8ED482}"/>
                </a:ext>
              </a:extLst>
            </p:cNvPr>
            <p:cNvSpPr/>
            <p:nvPr/>
          </p:nvSpPr>
          <p:spPr>
            <a:xfrm rot="1955098">
              <a:off x="615993" y="3330420"/>
              <a:ext cx="96221" cy="96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9" name="ttsMP3.com_VoiceText_2025-2-15_22-1-26">
            <a:hlinkClick r:id="" action="ppaction://media"/>
            <a:extLst>
              <a:ext uri="{FF2B5EF4-FFF2-40B4-BE49-F238E27FC236}">
                <a16:creationId xmlns:a16="http://schemas.microsoft.com/office/drawing/2014/main" id="{8A32A5A2-06B9-4405-CBF1-E5596B884AC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0" name="2sec">
            <a:hlinkClick r:id="" action="ppaction://media"/>
            <a:extLst>
              <a:ext uri="{FF2B5EF4-FFF2-40B4-BE49-F238E27FC236}">
                <a16:creationId xmlns:a16="http://schemas.microsoft.com/office/drawing/2014/main" id="{D9D79E0A-D145-9646-A4B8-AF7FBCBAD38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247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88" fill="hold"/>
                                        <p:tgtEl>
                                          <p:spTgt spid="5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8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9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0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1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8118652-CB9E-4617-903E-E31E1991ADD4}"/>
                </a:ext>
              </a:extLst>
            </p:cNvPr>
            <p:cNvSpPr/>
            <p:nvPr/>
          </p:nvSpPr>
          <p:spPr>
            <a:xfrm>
              <a:off x="0" y="-1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5760401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5373540" y="-1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18259" y="2333696"/>
            <a:ext cx="574214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f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4B4F6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is in the t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273020-EE85-076A-ADDE-14DE40B95D43}"/>
              </a:ext>
            </a:extLst>
          </p:cNvPr>
          <p:cNvGrpSpPr/>
          <p:nvPr/>
        </p:nvGrpSpPr>
        <p:grpSpPr>
          <a:xfrm>
            <a:off x="6534122" y="1596571"/>
            <a:ext cx="5502064" cy="4722739"/>
            <a:chOff x="6534122" y="1596571"/>
            <a:chExt cx="5502064" cy="4722739"/>
          </a:xfrm>
        </p:grpSpPr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03894BB5-EABC-5FE7-DB89-C435FE126C75}"/>
                </a:ext>
              </a:extLst>
            </p:cNvPr>
            <p:cNvSpPr/>
            <p:nvPr/>
          </p:nvSpPr>
          <p:spPr>
            <a:xfrm>
              <a:off x="6583398" y="3896356"/>
              <a:ext cx="3514150" cy="1902332"/>
            </a:xfrm>
            <a:custGeom>
              <a:avLst/>
              <a:gdLst>
                <a:gd name="connsiteX0" fmla="*/ 0 w 3971910"/>
                <a:gd name="connsiteY0" fmla="*/ 0 h 1181100"/>
                <a:gd name="connsiteX1" fmla="*/ 3971910 w 3971910"/>
                <a:gd name="connsiteY1" fmla="*/ 0 h 1181100"/>
                <a:gd name="connsiteX2" fmla="*/ 3971910 w 3971910"/>
                <a:gd name="connsiteY2" fmla="*/ 1181100 h 1181100"/>
                <a:gd name="connsiteX3" fmla="*/ 0 w 3971910"/>
                <a:gd name="connsiteY3" fmla="*/ 1181100 h 1181100"/>
                <a:gd name="connsiteX4" fmla="*/ 0 w 3971910"/>
                <a:gd name="connsiteY4" fmla="*/ 0 h 1181100"/>
                <a:gd name="connsiteX0" fmla="*/ 0 w 3984610"/>
                <a:gd name="connsiteY0" fmla="*/ 0 h 1549400"/>
                <a:gd name="connsiteX1" fmla="*/ 3984610 w 3984610"/>
                <a:gd name="connsiteY1" fmla="*/ 368300 h 1549400"/>
                <a:gd name="connsiteX2" fmla="*/ 3984610 w 3984610"/>
                <a:gd name="connsiteY2" fmla="*/ 1549400 h 1549400"/>
                <a:gd name="connsiteX3" fmla="*/ 12700 w 3984610"/>
                <a:gd name="connsiteY3" fmla="*/ 1549400 h 1549400"/>
                <a:gd name="connsiteX4" fmla="*/ 0 w 3984610"/>
                <a:gd name="connsiteY4" fmla="*/ 0 h 1549400"/>
                <a:gd name="connsiteX0" fmla="*/ 0 w 3984610"/>
                <a:gd name="connsiteY0" fmla="*/ 0 h 1549400"/>
                <a:gd name="connsiteX1" fmla="*/ 3971910 w 3984610"/>
                <a:gd name="connsiteY1" fmla="*/ 63500 h 1549400"/>
                <a:gd name="connsiteX2" fmla="*/ 3984610 w 3984610"/>
                <a:gd name="connsiteY2" fmla="*/ 1549400 h 1549400"/>
                <a:gd name="connsiteX3" fmla="*/ 12700 w 3984610"/>
                <a:gd name="connsiteY3" fmla="*/ 1549400 h 1549400"/>
                <a:gd name="connsiteX4" fmla="*/ 0 w 3984610"/>
                <a:gd name="connsiteY4" fmla="*/ 0 h 1549400"/>
                <a:gd name="connsiteX0" fmla="*/ 0 w 3984610"/>
                <a:gd name="connsiteY0" fmla="*/ 0 h 1842911"/>
                <a:gd name="connsiteX1" fmla="*/ 3971910 w 3984610"/>
                <a:gd name="connsiteY1" fmla="*/ 63500 h 1842911"/>
                <a:gd name="connsiteX2" fmla="*/ 3984610 w 3984610"/>
                <a:gd name="connsiteY2" fmla="*/ 1549400 h 1842911"/>
                <a:gd name="connsiteX3" fmla="*/ 12700 w 3984610"/>
                <a:gd name="connsiteY3" fmla="*/ 1549400 h 1842911"/>
                <a:gd name="connsiteX4" fmla="*/ 0 w 3984610"/>
                <a:gd name="connsiteY4" fmla="*/ 0 h 1842911"/>
                <a:gd name="connsiteX0" fmla="*/ 0 w 3984610"/>
                <a:gd name="connsiteY0" fmla="*/ 0 h 2039949"/>
                <a:gd name="connsiteX1" fmla="*/ 3971910 w 3984610"/>
                <a:gd name="connsiteY1" fmla="*/ 63500 h 2039949"/>
                <a:gd name="connsiteX2" fmla="*/ 3984610 w 3984610"/>
                <a:gd name="connsiteY2" fmla="*/ 1549400 h 2039949"/>
                <a:gd name="connsiteX3" fmla="*/ 12700 w 3984610"/>
                <a:gd name="connsiteY3" fmla="*/ 1549400 h 2039949"/>
                <a:gd name="connsiteX4" fmla="*/ 0 w 3984610"/>
                <a:gd name="connsiteY4" fmla="*/ 0 h 2039949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  <a:gd name="connsiteX0" fmla="*/ 0 w 3984610"/>
                <a:gd name="connsiteY0" fmla="*/ 354174 h 2321794"/>
                <a:gd name="connsiteX1" fmla="*/ 3971910 w 3984610"/>
                <a:gd name="connsiteY1" fmla="*/ 417674 h 2321794"/>
                <a:gd name="connsiteX2" fmla="*/ 3984610 w 3984610"/>
                <a:gd name="connsiteY2" fmla="*/ 1903574 h 2321794"/>
                <a:gd name="connsiteX3" fmla="*/ 12700 w 3984610"/>
                <a:gd name="connsiteY3" fmla="*/ 1903574 h 2321794"/>
                <a:gd name="connsiteX4" fmla="*/ 0 w 3984610"/>
                <a:gd name="connsiteY4" fmla="*/ 354174 h 2321794"/>
                <a:gd name="connsiteX0" fmla="*/ 0 w 3984610"/>
                <a:gd name="connsiteY0" fmla="*/ 642146 h 2609766"/>
                <a:gd name="connsiteX1" fmla="*/ 3971910 w 3984610"/>
                <a:gd name="connsiteY1" fmla="*/ 705646 h 2609766"/>
                <a:gd name="connsiteX2" fmla="*/ 3984610 w 3984610"/>
                <a:gd name="connsiteY2" fmla="*/ 2191546 h 2609766"/>
                <a:gd name="connsiteX3" fmla="*/ 12700 w 3984610"/>
                <a:gd name="connsiteY3" fmla="*/ 2191546 h 2609766"/>
                <a:gd name="connsiteX4" fmla="*/ 0 w 3984610"/>
                <a:gd name="connsiteY4" fmla="*/ 642146 h 2609766"/>
                <a:gd name="connsiteX0" fmla="*/ 0 w 3984610"/>
                <a:gd name="connsiteY0" fmla="*/ 585685 h 2553305"/>
                <a:gd name="connsiteX1" fmla="*/ 3971910 w 3984610"/>
                <a:gd name="connsiteY1" fmla="*/ 649185 h 2553305"/>
                <a:gd name="connsiteX2" fmla="*/ 3984610 w 3984610"/>
                <a:gd name="connsiteY2" fmla="*/ 2135085 h 2553305"/>
                <a:gd name="connsiteX3" fmla="*/ 12700 w 3984610"/>
                <a:gd name="connsiteY3" fmla="*/ 2135085 h 2553305"/>
                <a:gd name="connsiteX4" fmla="*/ 0 w 3984610"/>
                <a:gd name="connsiteY4" fmla="*/ 585685 h 2553305"/>
                <a:gd name="connsiteX0" fmla="*/ 0 w 3984610"/>
                <a:gd name="connsiteY0" fmla="*/ 585685 h 2220850"/>
                <a:gd name="connsiteX1" fmla="*/ 3971910 w 3984610"/>
                <a:gd name="connsiteY1" fmla="*/ 649185 h 2220850"/>
                <a:gd name="connsiteX2" fmla="*/ 3984610 w 3984610"/>
                <a:gd name="connsiteY2" fmla="*/ 2135085 h 2220850"/>
                <a:gd name="connsiteX3" fmla="*/ 12700 w 3984610"/>
                <a:gd name="connsiteY3" fmla="*/ 2135085 h 2220850"/>
                <a:gd name="connsiteX4" fmla="*/ 0 w 3984610"/>
                <a:gd name="connsiteY4" fmla="*/ 585685 h 2220850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  <a:gd name="connsiteX0" fmla="*/ 0 w 3984610"/>
                <a:gd name="connsiteY0" fmla="*/ 585685 h 2135085"/>
                <a:gd name="connsiteX1" fmla="*/ 3971910 w 3984610"/>
                <a:gd name="connsiteY1" fmla="*/ 649185 h 2135085"/>
                <a:gd name="connsiteX2" fmla="*/ 3984610 w 3984610"/>
                <a:gd name="connsiteY2" fmla="*/ 2135085 h 2135085"/>
                <a:gd name="connsiteX3" fmla="*/ 12700 w 3984610"/>
                <a:gd name="connsiteY3" fmla="*/ 2135085 h 2135085"/>
                <a:gd name="connsiteX4" fmla="*/ 0 w 3984610"/>
                <a:gd name="connsiteY4" fmla="*/ 585685 h 2135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4610" h="2135085">
                  <a:moveTo>
                    <a:pt x="0" y="585685"/>
                  </a:moveTo>
                  <a:cubicBezTo>
                    <a:pt x="585647" y="-327868"/>
                    <a:pt x="3901307" y="-67942"/>
                    <a:pt x="3971910" y="649185"/>
                  </a:cubicBezTo>
                  <a:lnTo>
                    <a:pt x="3984610" y="2135085"/>
                  </a:lnTo>
                  <a:cubicBezTo>
                    <a:pt x="3693799" y="1281010"/>
                    <a:pt x="86703" y="1465160"/>
                    <a:pt x="12700" y="2135085"/>
                  </a:cubicBezTo>
                  <a:lnTo>
                    <a:pt x="0" y="58568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3CCD874-2F43-C165-F71B-897A4B909642}"/>
                </a:ext>
              </a:extLst>
            </p:cNvPr>
            <p:cNvSpPr/>
            <p:nvPr/>
          </p:nvSpPr>
          <p:spPr>
            <a:xfrm>
              <a:off x="6534123" y="3893049"/>
              <a:ext cx="3589849" cy="1052344"/>
            </a:xfrm>
            <a:custGeom>
              <a:avLst/>
              <a:gdLst>
                <a:gd name="connsiteX0" fmla="*/ 2014536 w 4029072"/>
                <a:gd name="connsiteY0" fmla="*/ 0 h 1181100"/>
                <a:gd name="connsiteX1" fmla="*/ 4029072 w 4029072"/>
                <a:gd name="connsiteY1" fmla="*/ 590550 h 1181100"/>
                <a:gd name="connsiteX2" fmla="*/ 2014536 w 4029072"/>
                <a:gd name="connsiteY2" fmla="*/ 1181100 h 1181100"/>
                <a:gd name="connsiteX3" fmla="*/ 0 w 4029072"/>
                <a:gd name="connsiteY3" fmla="*/ 590550 h 1181100"/>
                <a:gd name="connsiteX4" fmla="*/ 2014536 w 4029072"/>
                <a:gd name="connsiteY4" fmla="*/ 0 h 1181100"/>
                <a:gd name="connsiteX5" fmla="*/ 2014536 w 4029072"/>
                <a:gd name="connsiteY5" fmla="*/ 148709 h 1181100"/>
                <a:gd name="connsiteX6" fmla="*/ 195263 w 4029072"/>
                <a:gd name="connsiteY6" fmla="*/ 563047 h 1181100"/>
                <a:gd name="connsiteX7" fmla="*/ 2014536 w 4029072"/>
                <a:gd name="connsiteY7" fmla="*/ 977385 h 1181100"/>
                <a:gd name="connsiteX8" fmla="*/ 3833809 w 4029072"/>
                <a:gd name="connsiteY8" fmla="*/ 563047 h 1181100"/>
                <a:gd name="connsiteX9" fmla="*/ 2014536 w 4029072"/>
                <a:gd name="connsiteY9" fmla="*/ 14870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072" h="1181100">
                  <a:moveTo>
                    <a:pt x="2014536" y="0"/>
                  </a:moveTo>
                  <a:cubicBezTo>
                    <a:pt x="3127134" y="0"/>
                    <a:pt x="4029072" y="264398"/>
                    <a:pt x="4029072" y="590550"/>
                  </a:cubicBezTo>
                  <a:cubicBezTo>
                    <a:pt x="4029072" y="916702"/>
                    <a:pt x="3127134" y="1181100"/>
                    <a:pt x="2014536" y="1181100"/>
                  </a:cubicBezTo>
                  <a:cubicBezTo>
                    <a:pt x="901938" y="1181100"/>
                    <a:pt x="0" y="916702"/>
                    <a:pt x="0" y="590550"/>
                  </a:cubicBezTo>
                  <a:cubicBezTo>
                    <a:pt x="0" y="264398"/>
                    <a:pt x="901938" y="0"/>
                    <a:pt x="2014536" y="0"/>
                  </a:cubicBezTo>
                  <a:close/>
                  <a:moveTo>
                    <a:pt x="2014536" y="148709"/>
                  </a:moveTo>
                  <a:cubicBezTo>
                    <a:pt x="1009779" y="148709"/>
                    <a:pt x="195263" y="334214"/>
                    <a:pt x="195263" y="563047"/>
                  </a:cubicBezTo>
                  <a:cubicBezTo>
                    <a:pt x="195263" y="791880"/>
                    <a:pt x="1009779" y="977385"/>
                    <a:pt x="2014536" y="977385"/>
                  </a:cubicBezTo>
                  <a:cubicBezTo>
                    <a:pt x="3019293" y="977385"/>
                    <a:pt x="3833809" y="791880"/>
                    <a:pt x="3833809" y="563047"/>
                  </a:cubicBezTo>
                  <a:cubicBezTo>
                    <a:pt x="3833809" y="334214"/>
                    <a:pt x="3019293" y="148709"/>
                    <a:pt x="2014536" y="148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640DB3-E217-4FE3-874E-A6E651DA3233}"/>
                </a:ext>
              </a:extLst>
            </p:cNvPr>
            <p:cNvGrpSpPr/>
            <p:nvPr/>
          </p:nvGrpSpPr>
          <p:grpSpPr>
            <a:xfrm>
              <a:off x="8936645" y="1596571"/>
              <a:ext cx="3099541" cy="3018876"/>
              <a:chOff x="7861098" y="808729"/>
              <a:chExt cx="3478774" cy="3388239"/>
            </a:xfrm>
            <a:solidFill>
              <a:srgbClr val="9FA0C7"/>
            </a:solidFill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A746513-2F4C-4594-6EC7-FED4DCFB1513}"/>
                  </a:ext>
                </a:extLst>
              </p:cNvPr>
              <p:cNvSpPr/>
              <p:nvPr/>
            </p:nvSpPr>
            <p:spPr>
              <a:xfrm>
                <a:off x="10040389" y="808729"/>
                <a:ext cx="1299483" cy="1111823"/>
              </a:xfrm>
              <a:custGeom>
                <a:avLst/>
                <a:gdLst>
                  <a:gd name="connsiteX0" fmla="*/ 840073 w 1299483"/>
                  <a:gd name="connsiteY0" fmla="*/ 346 h 1111823"/>
                  <a:gd name="connsiteX1" fmla="*/ 1207410 w 1299483"/>
                  <a:gd name="connsiteY1" fmla="*/ 178964 h 1111823"/>
                  <a:gd name="connsiteX2" fmla="*/ 352236 w 1299483"/>
                  <a:gd name="connsiteY2" fmla="*/ 1108072 h 1111823"/>
                  <a:gd name="connsiteX3" fmla="*/ 351282 w 1299483"/>
                  <a:gd name="connsiteY3" fmla="*/ 1111823 h 1111823"/>
                  <a:gd name="connsiteX4" fmla="*/ 0 w 1299483"/>
                  <a:gd name="connsiteY4" fmla="*/ 645594 h 1111823"/>
                  <a:gd name="connsiteX5" fmla="*/ 840073 w 1299483"/>
                  <a:gd name="connsiteY5" fmla="*/ 346 h 1111823"/>
                  <a:gd name="connsiteX6" fmla="*/ 782800 w 1299483"/>
                  <a:gd name="connsiteY6" fmla="*/ 173235 h 1111823"/>
                  <a:gd name="connsiteX7" fmla="*/ 453473 w 1299483"/>
                  <a:gd name="connsiteY7" fmla="*/ 433625 h 1111823"/>
                  <a:gd name="connsiteX8" fmla="*/ 750653 w 1299483"/>
                  <a:gd name="connsiteY8" fmla="*/ 711977 h 1111823"/>
                  <a:gd name="connsiteX9" fmla="*/ 964013 w 1299483"/>
                  <a:gd name="connsiteY9" fmla="*/ 273605 h 1111823"/>
                  <a:gd name="connsiteX10" fmla="*/ 782800 w 1299483"/>
                  <a:gd name="connsiteY10" fmla="*/ 173235 h 1111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99483" h="1111823">
                    <a:moveTo>
                      <a:pt x="840073" y="346"/>
                    </a:moveTo>
                    <a:cubicBezTo>
                      <a:pt x="957227" y="-4673"/>
                      <a:pt x="1080334" y="44283"/>
                      <a:pt x="1207410" y="178964"/>
                    </a:cubicBezTo>
                    <a:cubicBezTo>
                      <a:pt x="1640215" y="631681"/>
                      <a:pt x="409865" y="1028588"/>
                      <a:pt x="352236" y="1108072"/>
                    </a:cubicBezTo>
                    <a:lnTo>
                      <a:pt x="351282" y="1111823"/>
                    </a:lnTo>
                    <a:lnTo>
                      <a:pt x="0" y="645594"/>
                    </a:lnTo>
                    <a:cubicBezTo>
                      <a:pt x="190727" y="516237"/>
                      <a:pt x="488612" y="15404"/>
                      <a:pt x="840073" y="346"/>
                    </a:cubicBezTo>
                    <a:close/>
                    <a:moveTo>
                      <a:pt x="782800" y="173235"/>
                    </a:moveTo>
                    <a:cubicBezTo>
                      <a:pt x="613017" y="167877"/>
                      <a:pt x="483953" y="399335"/>
                      <a:pt x="453473" y="433625"/>
                    </a:cubicBezTo>
                    <a:cubicBezTo>
                      <a:pt x="519195" y="527996"/>
                      <a:pt x="590633" y="634751"/>
                      <a:pt x="750653" y="711977"/>
                    </a:cubicBezTo>
                    <a:cubicBezTo>
                      <a:pt x="814153" y="679519"/>
                      <a:pt x="1251033" y="594671"/>
                      <a:pt x="964013" y="273605"/>
                    </a:cubicBezTo>
                    <a:cubicBezTo>
                      <a:pt x="900513" y="203120"/>
                      <a:pt x="839394" y="175021"/>
                      <a:pt x="782800" y="1732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5">
                <a:extLst>
                  <a:ext uri="{FF2B5EF4-FFF2-40B4-BE49-F238E27FC236}">
                    <a16:creationId xmlns:a16="http://schemas.microsoft.com/office/drawing/2014/main" id="{AA19C4EE-A079-486B-4268-B8D512A9B8CF}"/>
                  </a:ext>
                </a:extLst>
              </p:cNvPr>
              <p:cNvSpPr/>
              <p:nvPr/>
            </p:nvSpPr>
            <p:spPr>
              <a:xfrm>
                <a:off x="7861098" y="1251306"/>
                <a:ext cx="2671434" cy="2945662"/>
              </a:xfrm>
              <a:custGeom>
                <a:avLst/>
                <a:gdLst>
                  <a:gd name="connsiteX0" fmla="*/ 0 w 809128"/>
                  <a:gd name="connsiteY0" fmla="*/ 0 h 609600"/>
                  <a:gd name="connsiteX1" fmla="*/ 809128 w 809128"/>
                  <a:gd name="connsiteY1" fmla="*/ 0 h 609600"/>
                  <a:gd name="connsiteX2" fmla="*/ 809128 w 809128"/>
                  <a:gd name="connsiteY2" fmla="*/ 609600 h 609600"/>
                  <a:gd name="connsiteX3" fmla="*/ 0 w 809128"/>
                  <a:gd name="connsiteY3" fmla="*/ 609600 h 609600"/>
                  <a:gd name="connsiteX4" fmla="*/ 0 w 809128"/>
                  <a:gd name="connsiteY4" fmla="*/ 0 h 609600"/>
                  <a:gd name="connsiteX0" fmla="*/ 15240 w 824368"/>
                  <a:gd name="connsiteY0" fmla="*/ 0 h 609600"/>
                  <a:gd name="connsiteX1" fmla="*/ 824368 w 824368"/>
                  <a:gd name="connsiteY1" fmla="*/ 0 h 609600"/>
                  <a:gd name="connsiteX2" fmla="*/ 824368 w 824368"/>
                  <a:gd name="connsiteY2" fmla="*/ 609600 h 609600"/>
                  <a:gd name="connsiteX3" fmla="*/ 0 w 824368"/>
                  <a:gd name="connsiteY3" fmla="*/ 297180 h 609600"/>
                  <a:gd name="connsiteX4" fmla="*/ 15240 w 824368"/>
                  <a:gd name="connsiteY4" fmla="*/ 0 h 609600"/>
                  <a:gd name="connsiteX0" fmla="*/ 205740 w 824368"/>
                  <a:gd name="connsiteY0" fmla="*/ 0 h 1363980"/>
                  <a:gd name="connsiteX1" fmla="*/ 824368 w 824368"/>
                  <a:gd name="connsiteY1" fmla="*/ 754380 h 1363980"/>
                  <a:gd name="connsiteX2" fmla="*/ 824368 w 824368"/>
                  <a:gd name="connsiteY2" fmla="*/ 1363980 h 1363980"/>
                  <a:gd name="connsiteX3" fmla="*/ 0 w 824368"/>
                  <a:gd name="connsiteY3" fmla="*/ 1051560 h 1363980"/>
                  <a:gd name="connsiteX4" fmla="*/ 205740 w 824368"/>
                  <a:gd name="connsiteY4" fmla="*/ 0 h 1363980"/>
                  <a:gd name="connsiteX0" fmla="*/ 205740 w 824368"/>
                  <a:gd name="connsiteY0" fmla="*/ 0 h 1363980"/>
                  <a:gd name="connsiteX1" fmla="*/ 824368 w 824368"/>
                  <a:gd name="connsiteY1" fmla="*/ 754380 h 1363980"/>
                  <a:gd name="connsiteX2" fmla="*/ 824368 w 824368"/>
                  <a:gd name="connsiteY2" fmla="*/ 1363980 h 1363980"/>
                  <a:gd name="connsiteX3" fmla="*/ 0 w 824368"/>
                  <a:gd name="connsiteY3" fmla="*/ 800100 h 1363980"/>
                  <a:gd name="connsiteX4" fmla="*/ 205740 w 824368"/>
                  <a:gd name="connsiteY4" fmla="*/ 0 h 1363980"/>
                  <a:gd name="connsiteX0" fmla="*/ 205740 w 824368"/>
                  <a:gd name="connsiteY0" fmla="*/ 0 h 1417320"/>
                  <a:gd name="connsiteX1" fmla="*/ 824368 w 824368"/>
                  <a:gd name="connsiteY1" fmla="*/ 754380 h 1417320"/>
                  <a:gd name="connsiteX2" fmla="*/ 649108 w 824368"/>
                  <a:gd name="connsiteY2" fmla="*/ 1417320 h 1417320"/>
                  <a:gd name="connsiteX3" fmla="*/ 0 w 824368"/>
                  <a:gd name="connsiteY3" fmla="*/ 800100 h 1417320"/>
                  <a:gd name="connsiteX4" fmla="*/ 205740 w 824368"/>
                  <a:gd name="connsiteY4" fmla="*/ 0 h 1417320"/>
                  <a:gd name="connsiteX0" fmla="*/ 205740 w 649108"/>
                  <a:gd name="connsiteY0" fmla="*/ 0 h 1417320"/>
                  <a:gd name="connsiteX1" fmla="*/ 649108 w 649108"/>
                  <a:gd name="connsiteY1" fmla="*/ 1417320 h 1417320"/>
                  <a:gd name="connsiteX2" fmla="*/ 0 w 649108"/>
                  <a:gd name="connsiteY2" fmla="*/ 800100 h 1417320"/>
                  <a:gd name="connsiteX3" fmla="*/ 205740 w 649108"/>
                  <a:gd name="connsiteY3" fmla="*/ 0 h 1417320"/>
                  <a:gd name="connsiteX0" fmla="*/ 205740 w 1468220"/>
                  <a:gd name="connsiteY0" fmla="*/ 0 h 1417320"/>
                  <a:gd name="connsiteX1" fmla="*/ 649108 w 1468220"/>
                  <a:gd name="connsiteY1" fmla="*/ 1417320 h 1417320"/>
                  <a:gd name="connsiteX2" fmla="*/ 0 w 1468220"/>
                  <a:gd name="connsiteY2" fmla="*/ 800100 h 1417320"/>
                  <a:gd name="connsiteX3" fmla="*/ 205740 w 1468220"/>
                  <a:gd name="connsiteY3" fmla="*/ 0 h 1417320"/>
                  <a:gd name="connsiteX0" fmla="*/ 205740 w 1026668"/>
                  <a:gd name="connsiteY0" fmla="*/ 0 h 1439113"/>
                  <a:gd name="connsiteX1" fmla="*/ 1014875 w 1026668"/>
                  <a:gd name="connsiteY1" fmla="*/ 1198880 h 1439113"/>
                  <a:gd name="connsiteX2" fmla="*/ 649108 w 1026668"/>
                  <a:gd name="connsiteY2" fmla="*/ 1417320 h 1439113"/>
                  <a:gd name="connsiteX3" fmla="*/ 0 w 1026668"/>
                  <a:gd name="connsiteY3" fmla="*/ 800100 h 1439113"/>
                  <a:gd name="connsiteX4" fmla="*/ 205740 w 1026668"/>
                  <a:gd name="connsiteY4" fmla="*/ 0 h 1439113"/>
                  <a:gd name="connsiteX0" fmla="*/ 205740 w 1014875"/>
                  <a:gd name="connsiteY0" fmla="*/ 0 h 1427909"/>
                  <a:gd name="connsiteX1" fmla="*/ 1014875 w 1014875"/>
                  <a:gd name="connsiteY1" fmla="*/ 1198880 h 1427909"/>
                  <a:gd name="connsiteX2" fmla="*/ 649108 w 1014875"/>
                  <a:gd name="connsiteY2" fmla="*/ 1417320 h 1427909"/>
                  <a:gd name="connsiteX3" fmla="*/ 0 w 1014875"/>
                  <a:gd name="connsiteY3" fmla="*/ 800100 h 1427909"/>
                  <a:gd name="connsiteX4" fmla="*/ 205740 w 1014875"/>
                  <a:gd name="connsiteY4" fmla="*/ 0 h 1427909"/>
                  <a:gd name="connsiteX0" fmla="*/ 205740 w 1014875"/>
                  <a:gd name="connsiteY0" fmla="*/ 0 h 1417377"/>
                  <a:gd name="connsiteX1" fmla="*/ 1014875 w 1014875"/>
                  <a:gd name="connsiteY1" fmla="*/ 1198880 h 1417377"/>
                  <a:gd name="connsiteX2" fmla="*/ 649108 w 1014875"/>
                  <a:gd name="connsiteY2" fmla="*/ 1417320 h 1417377"/>
                  <a:gd name="connsiteX3" fmla="*/ 0 w 1014875"/>
                  <a:gd name="connsiteY3" fmla="*/ 800100 h 1417377"/>
                  <a:gd name="connsiteX4" fmla="*/ 205740 w 1014875"/>
                  <a:gd name="connsiteY4" fmla="*/ 0 h 1417377"/>
                  <a:gd name="connsiteX0" fmla="*/ 0 w 1014875"/>
                  <a:gd name="connsiteY0" fmla="*/ 0 h 617277"/>
                  <a:gd name="connsiteX1" fmla="*/ 1014875 w 1014875"/>
                  <a:gd name="connsiteY1" fmla="*/ 398780 h 617277"/>
                  <a:gd name="connsiteX2" fmla="*/ 649108 w 1014875"/>
                  <a:gd name="connsiteY2" fmla="*/ 617220 h 617277"/>
                  <a:gd name="connsiteX3" fmla="*/ 0 w 1014875"/>
                  <a:gd name="connsiteY3" fmla="*/ 0 h 617277"/>
                  <a:gd name="connsiteX0" fmla="*/ 0 w 1014875"/>
                  <a:gd name="connsiteY0" fmla="*/ 1287903 h 1905180"/>
                  <a:gd name="connsiteX1" fmla="*/ 1014875 w 1014875"/>
                  <a:gd name="connsiteY1" fmla="*/ 1686683 h 1905180"/>
                  <a:gd name="connsiteX2" fmla="*/ 649108 w 1014875"/>
                  <a:gd name="connsiteY2" fmla="*/ 1905123 h 1905180"/>
                  <a:gd name="connsiteX3" fmla="*/ 0 w 1014875"/>
                  <a:gd name="connsiteY3" fmla="*/ 1287903 h 1905180"/>
                  <a:gd name="connsiteX0" fmla="*/ 0 w 2590071"/>
                  <a:gd name="connsiteY0" fmla="*/ 2315778 h 2933055"/>
                  <a:gd name="connsiteX1" fmla="*/ 1014875 w 2590071"/>
                  <a:gd name="connsiteY1" fmla="*/ 2714558 h 2933055"/>
                  <a:gd name="connsiteX2" fmla="*/ 649108 w 2590071"/>
                  <a:gd name="connsiteY2" fmla="*/ 2932998 h 2933055"/>
                  <a:gd name="connsiteX3" fmla="*/ 0 w 2590071"/>
                  <a:gd name="connsiteY3" fmla="*/ 2315778 h 2933055"/>
                  <a:gd name="connsiteX0" fmla="*/ 132 w 2565646"/>
                  <a:gd name="connsiteY0" fmla="*/ 2413255 h 3030532"/>
                  <a:gd name="connsiteX1" fmla="*/ 1015007 w 2565646"/>
                  <a:gd name="connsiteY1" fmla="*/ 2812035 h 3030532"/>
                  <a:gd name="connsiteX2" fmla="*/ 649240 w 2565646"/>
                  <a:gd name="connsiteY2" fmla="*/ 3030475 h 3030532"/>
                  <a:gd name="connsiteX3" fmla="*/ 132 w 2565646"/>
                  <a:gd name="connsiteY3" fmla="*/ 2413255 h 3030532"/>
                  <a:gd name="connsiteX0" fmla="*/ 0 w 1581082"/>
                  <a:gd name="connsiteY0" fmla="*/ 610270 h 1227547"/>
                  <a:gd name="connsiteX1" fmla="*/ 1548276 w 1581082"/>
                  <a:gd name="connsiteY1" fmla="*/ 5751 h 1227547"/>
                  <a:gd name="connsiteX2" fmla="*/ 1014875 w 1581082"/>
                  <a:gd name="connsiteY2" fmla="*/ 1009050 h 1227547"/>
                  <a:gd name="connsiteX3" fmla="*/ 649108 w 1581082"/>
                  <a:gd name="connsiteY3" fmla="*/ 1227490 h 1227547"/>
                  <a:gd name="connsiteX4" fmla="*/ 0 w 1581082"/>
                  <a:gd name="connsiteY4" fmla="*/ 610270 h 1227547"/>
                  <a:gd name="connsiteX0" fmla="*/ 0 w 2507423"/>
                  <a:gd name="connsiteY0" fmla="*/ 1494128 h 2111405"/>
                  <a:gd name="connsiteX1" fmla="*/ 1548276 w 2507423"/>
                  <a:gd name="connsiteY1" fmla="*/ 889609 h 2111405"/>
                  <a:gd name="connsiteX2" fmla="*/ 1014875 w 2507423"/>
                  <a:gd name="connsiteY2" fmla="*/ 1892908 h 2111405"/>
                  <a:gd name="connsiteX3" fmla="*/ 649108 w 2507423"/>
                  <a:gd name="connsiteY3" fmla="*/ 2111348 h 2111405"/>
                  <a:gd name="connsiteX4" fmla="*/ 0 w 2507423"/>
                  <a:gd name="connsiteY4" fmla="*/ 1494128 h 2111405"/>
                  <a:gd name="connsiteX0" fmla="*/ 5521 w 2465216"/>
                  <a:gd name="connsiteY0" fmla="*/ 2279574 h 2896851"/>
                  <a:gd name="connsiteX1" fmla="*/ 1553797 w 2465216"/>
                  <a:gd name="connsiteY1" fmla="*/ 1675055 h 2896851"/>
                  <a:gd name="connsiteX2" fmla="*/ 1020396 w 2465216"/>
                  <a:gd name="connsiteY2" fmla="*/ 2678354 h 2896851"/>
                  <a:gd name="connsiteX3" fmla="*/ 654629 w 2465216"/>
                  <a:gd name="connsiteY3" fmla="*/ 2896794 h 2896851"/>
                  <a:gd name="connsiteX4" fmla="*/ 5521 w 2465216"/>
                  <a:gd name="connsiteY4" fmla="*/ 2279574 h 2896851"/>
                  <a:gd name="connsiteX0" fmla="*/ 5078 w 2634177"/>
                  <a:gd name="connsiteY0" fmla="*/ 2244998 h 2862275"/>
                  <a:gd name="connsiteX1" fmla="*/ 1553354 w 2634177"/>
                  <a:gd name="connsiteY1" fmla="*/ 1640479 h 2862275"/>
                  <a:gd name="connsiteX2" fmla="*/ 1019953 w 2634177"/>
                  <a:gd name="connsiteY2" fmla="*/ 2643778 h 2862275"/>
                  <a:gd name="connsiteX3" fmla="*/ 654186 w 2634177"/>
                  <a:gd name="connsiteY3" fmla="*/ 2862218 h 2862275"/>
                  <a:gd name="connsiteX4" fmla="*/ 5078 w 2634177"/>
                  <a:gd name="connsiteY4" fmla="*/ 2244998 h 2862275"/>
                  <a:gd name="connsiteX0" fmla="*/ 5078 w 2634177"/>
                  <a:gd name="connsiteY0" fmla="*/ 2244998 h 2862275"/>
                  <a:gd name="connsiteX1" fmla="*/ 1553354 w 2634177"/>
                  <a:gd name="connsiteY1" fmla="*/ 1640479 h 2862275"/>
                  <a:gd name="connsiteX2" fmla="*/ 1019953 w 2634177"/>
                  <a:gd name="connsiteY2" fmla="*/ 2643778 h 2862275"/>
                  <a:gd name="connsiteX3" fmla="*/ 654186 w 2634177"/>
                  <a:gd name="connsiteY3" fmla="*/ 2862218 h 2862275"/>
                  <a:gd name="connsiteX4" fmla="*/ 5078 w 2634177"/>
                  <a:gd name="connsiteY4" fmla="*/ 2244998 h 2862275"/>
                  <a:gd name="connsiteX0" fmla="*/ 5078 w 2634177"/>
                  <a:gd name="connsiteY0" fmla="*/ 2244998 h 2862275"/>
                  <a:gd name="connsiteX1" fmla="*/ 1553354 w 2634177"/>
                  <a:gd name="connsiteY1" fmla="*/ 1640479 h 2862275"/>
                  <a:gd name="connsiteX2" fmla="*/ 1019953 w 2634177"/>
                  <a:gd name="connsiteY2" fmla="*/ 2643778 h 2862275"/>
                  <a:gd name="connsiteX3" fmla="*/ 654186 w 2634177"/>
                  <a:gd name="connsiteY3" fmla="*/ 2862218 h 2862275"/>
                  <a:gd name="connsiteX4" fmla="*/ 5078 w 2634177"/>
                  <a:gd name="connsiteY4" fmla="*/ 2244998 h 2862275"/>
                  <a:gd name="connsiteX0" fmla="*/ 5078 w 2634177"/>
                  <a:gd name="connsiteY0" fmla="*/ 2319282 h 2936559"/>
                  <a:gd name="connsiteX1" fmla="*/ 1553354 w 2634177"/>
                  <a:gd name="connsiteY1" fmla="*/ 1714763 h 2936559"/>
                  <a:gd name="connsiteX2" fmla="*/ 1019953 w 2634177"/>
                  <a:gd name="connsiteY2" fmla="*/ 2718062 h 2936559"/>
                  <a:gd name="connsiteX3" fmla="*/ 654186 w 2634177"/>
                  <a:gd name="connsiteY3" fmla="*/ 2936502 h 2936559"/>
                  <a:gd name="connsiteX4" fmla="*/ 5078 w 2634177"/>
                  <a:gd name="connsiteY4" fmla="*/ 2319282 h 2936559"/>
                  <a:gd name="connsiteX0" fmla="*/ 4990 w 2671434"/>
                  <a:gd name="connsiteY0" fmla="*/ 2295198 h 2912475"/>
                  <a:gd name="connsiteX1" fmla="*/ 1553266 w 2671434"/>
                  <a:gd name="connsiteY1" fmla="*/ 1690679 h 2912475"/>
                  <a:gd name="connsiteX2" fmla="*/ 1019865 w 2671434"/>
                  <a:gd name="connsiteY2" fmla="*/ 2693978 h 2912475"/>
                  <a:gd name="connsiteX3" fmla="*/ 654098 w 2671434"/>
                  <a:gd name="connsiteY3" fmla="*/ 2912418 h 2912475"/>
                  <a:gd name="connsiteX4" fmla="*/ 4990 w 2671434"/>
                  <a:gd name="connsiteY4" fmla="*/ 2295198 h 2912475"/>
                  <a:gd name="connsiteX0" fmla="*/ 4990 w 2671434"/>
                  <a:gd name="connsiteY0" fmla="*/ 2328385 h 2945662"/>
                  <a:gd name="connsiteX1" fmla="*/ 1553266 w 2671434"/>
                  <a:gd name="connsiteY1" fmla="*/ 1723866 h 2945662"/>
                  <a:gd name="connsiteX2" fmla="*/ 1019865 w 2671434"/>
                  <a:gd name="connsiteY2" fmla="*/ 2727165 h 2945662"/>
                  <a:gd name="connsiteX3" fmla="*/ 654098 w 2671434"/>
                  <a:gd name="connsiteY3" fmla="*/ 2945605 h 2945662"/>
                  <a:gd name="connsiteX4" fmla="*/ 4990 w 2671434"/>
                  <a:gd name="connsiteY4" fmla="*/ 2328385 h 294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1434" h="2945662">
                    <a:moveTo>
                      <a:pt x="4990" y="2328385"/>
                    </a:moveTo>
                    <a:cubicBezTo>
                      <a:pt x="-179582" y="-976155"/>
                      <a:pt x="4838520" y="-374597"/>
                      <a:pt x="1553266" y="1723866"/>
                    </a:cubicBezTo>
                    <a:cubicBezTo>
                      <a:pt x="1100112" y="2260229"/>
                      <a:pt x="1152793" y="2445225"/>
                      <a:pt x="1019865" y="2727165"/>
                    </a:cubicBezTo>
                    <a:cubicBezTo>
                      <a:pt x="992160" y="2836385"/>
                      <a:pt x="802077" y="2948568"/>
                      <a:pt x="654098" y="2945605"/>
                    </a:cubicBezTo>
                    <a:lnTo>
                      <a:pt x="4990" y="232838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C916327-D0E9-FACC-907E-3A56E01A9292}"/>
                  </a:ext>
                </a:extLst>
              </p:cNvPr>
              <p:cNvSpPr/>
              <p:nvPr/>
            </p:nvSpPr>
            <p:spPr>
              <a:xfrm>
                <a:off x="9982567" y="1565472"/>
                <a:ext cx="177231" cy="17723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313EB3D-EE2D-9297-5C0D-66F6F1F341BD}"/>
                </a:ext>
              </a:extLst>
            </p:cNvPr>
            <p:cNvGrpSpPr/>
            <p:nvPr/>
          </p:nvGrpSpPr>
          <p:grpSpPr>
            <a:xfrm flipH="1">
              <a:off x="6937828" y="2542407"/>
              <a:ext cx="2838891" cy="3070748"/>
              <a:chOff x="5359716" y="2173443"/>
              <a:chExt cx="3049235" cy="3298272"/>
            </a:xfr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0" scaled="0"/>
            </a:gradFill>
          </p:grpSpPr>
          <p:sp>
            <p:nvSpPr>
              <p:cNvPr id="28" name="Rectangle 9">
                <a:extLst>
                  <a:ext uri="{FF2B5EF4-FFF2-40B4-BE49-F238E27FC236}">
                    <a16:creationId xmlns:a16="http://schemas.microsoft.com/office/drawing/2014/main" id="{100B7F24-F554-A828-605B-1E62E0FB1A23}"/>
                  </a:ext>
                </a:extLst>
              </p:cNvPr>
              <p:cNvSpPr/>
              <p:nvPr/>
            </p:nvSpPr>
            <p:spPr>
              <a:xfrm rot="1062455" flipH="1">
                <a:off x="6216704" y="2190042"/>
                <a:ext cx="1294745" cy="3172222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11178 w 2007821"/>
                  <a:gd name="connsiteY0" fmla="*/ 3084062 h 3088721"/>
                  <a:gd name="connsiteX1" fmla="*/ 266115 w 2007821"/>
                  <a:gd name="connsiteY1" fmla="*/ 2753862 h 3088721"/>
                  <a:gd name="connsiteX2" fmla="*/ 1722726 w 2007821"/>
                  <a:gd name="connsiteY2" fmla="*/ 0 h 3088721"/>
                  <a:gd name="connsiteX3" fmla="*/ 1311178 w 2007821"/>
                  <a:gd name="connsiteY3" fmla="*/ 3084062 h 3088721"/>
                  <a:gd name="connsiteX0" fmla="*/ 1309508 w 2015477"/>
                  <a:gd name="connsiteY0" fmla="*/ 3108386 h 3113045"/>
                  <a:gd name="connsiteX1" fmla="*/ 264445 w 2015477"/>
                  <a:gd name="connsiteY1" fmla="*/ 2778186 h 3113045"/>
                  <a:gd name="connsiteX2" fmla="*/ 1738821 w 2015477"/>
                  <a:gd name="connsiteY2" fmla="*/ 0 h 3113045"/>
                  <a:gd name="connsiteX3" fmla="*/ 1309508 w 2015477"/>
                  <a:gd name="connsiteY3" fmla="*/ 3108386 h 3113045"/>
                  <a:gd name="connsiteX0" fmla="*/ 1288764 w 1994733"/>
                  <a:gd name="connsiteY0" fmla="*/ 3108386 h 3113045"/>
                  <a:gd name="connsiteX1" fmla="*/ 243701 w 1994733"/>
                  <a:gd name="connsiteY1" fmla="*/ 2778186 h 3113045"/>
                  <a:gd name="connsiteX2" fmla="*/ 1718077 w 1994733"/>
                  <a:gd name="connsiteY2" fmla="*/ 0 h 3113045"/>
                  <a:gd name="connsiteX3" fmla="*/ 1288764 w 1994733"/>
                  <a:gd name="connsiteY3" fmla="*/ 3108386 h 3113045"/>
                  <a:gd name="connsiteX0" fmla="*/ 1288764 w 1994733"/>
                  <a:gd name="connsiteY0" fmla="*/ 3108386 h 3115755"/>
                  <a:gd name="connsiteX1" fmla="*/ 243701 w 1994733"/>
                  <a:gd name="connsiteY1" fmla="*/ 2778186 h 3115755"/>
                  <a:gd name="connsiteX2" fmla="*/ 1718077 w 1994733"/>
                  <a:gd name="connsiteY2" fmla="*/ 0 h 3115755"/>
                  <a:gd name="connsiteX3" fmla="*/ 1288764 w 1994733"/>
                  <a:gd name="connsiteY3" fmla="*/ 3108386 h 3115755"/>
                  <a:gd name="connsiteX0" fmla="*/ 1283080 w 1989049"/>
                  <a:gd name="connsiteY0" fmla="*/ 3108386 h 3115755"/>
                  <a:gd name="connsiteX1" fmla="*/ 238017 w 1989049"/>
                  <a:gd name="connsiteY1" fmla="*/ 2778186 h 3115755"/>
                  <a:gd name="connsiteX2" fmla="*/ 1712393 w 1989049"/>
                  <a:gd name="connsiteY2" fmla="*/ 0 h 3115755"/>
                  <a:gd name="connsiteX3" fmla="*/ 1283080 w 1989049"/>
                  <a:gd name="connsiteY3" fmla="*/ 3108386 h 3115755"/>
                  <a:gd name="connsiteX0" fmla="*/ 1283080 w 2009676"/>
                  <a:gd name="connsiteY0" fmla="*/ 3108386 h 3115755"/>
                  <a:gd name="connsiteX1" fmla="*/ 238017 w 2009676"/>
                  <a:gd name="connsiteY1" fmla="*/ 2778186 h 3115755"/>
                  <a:gd name="connsiteX2" fmla="*/ 1712393 w 2009676"/>
                  <a:gd name="connsiteY2" fmla="*/ 0 h 3115755"/>
                  <a:gd name="connsiteX3" fmla="*/ 1283080 w 2009676"/>
                  <a:gd name="connsiteY3" fmla="*/ 3108386 h 3115755"/>
                  <a:gd name="connsiteX0" fmla="*/ 1289437 w 1978042"/>
                  <a:gd name="connsiteY0" fmla="*/ 3131563 h 3138932"/>
                  <a:gd name="connsiteX1" fmla="*/ 244374 w 1978042"/>
                  <a:gd name="connsiteY1" fmla="*/ 2801363 h 3138932"/>
                  <a:gd name="connsiteX2" fmla="*/ 1646160 w 1978042"/>
                  <a:gd name="connsiteY2" fmla="*/ 0 h 3138932"/>
                  <a:gd name="connsiteX3" fmla="*/ 1289437 w 1978042"/>
                  <a:gd name="connsiteY3" fmla="*/ 3131563 h 3138932"/>
                  <a:gd name="connsiteX0" fmla="*/ 800546 w 1489151"/>
                  <a:gd name="connsiteY0" fmla="*/ 3131563 h 3172222"/>
                  <a:gd name="connsiteX1" fmla="*/ 306082 w 1489151"/>
                  <a:gd name="connsiteY1" fmla="*/ 2987161 h 3172222"/>
                  <a:gd name="connsiteX2" fmla="*/ 1157269 w 1489151"/>
                  <a:gd name="connsiteY2" fmla="*/ 0 h 3172222"/>
                  <a:gd name="connsiteX3" fmla="*/ 800546 w 1489151"/>
                  <a:gd name="connsiteY3" fmla="*/ 3131563 h 3172222"/>
                  <a:gd name="connsiteX0" fmla="*/ 606140 w 1294745"/>
                  <a:gd name="connsiteY0" fmla="*/ 3131563 h 3172222"/>
                  <a:gd name="connsiteX1" fmla="*/ 111676 w 1294745"/>
                  <a:gd name="connsiteY1" fmla="*/ 2987161 h 3172222"/>
                  <a:gd name="connsiteX2" fmla="*/ 962863 w 1294745"/>
                  <a:gd name="connsiteY2" fmla="*/ 0 h 3172222"/>
                  <a:gd name="connsiteX3" fmla="*/ 606140 w 1294745"/>
                  <a:gd name="connsiteY3" fmla="*/ 3131563 h 317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4745" h="3172222">
                    <a:moveTo>
                      <a:pt x="606140" y="3131563"/>
                    </a:moveTo>
                    <a:cubicBezTo>
                      <a:pt x="-102048" y="3169663"/>
                      <a:pt x="520566" y="3245895"/>
                      <a:pt x="111676" y="2987161"/>
                    </a:cubicBezTo>
                    <a:cubicBezTo>
                      <a:pt x="-328105" y="1344391"/>
                      <a:pt x="651835" y="112894"/>
                      <a:pt x="962863" y="0"/>
                    </a:cubicBezTo>
                    <a:cubicBezTo>
                      <a:pt x="1291781" y="891258"/>
                      <a:pt x="1637852" y="1535596"/>
                      <a:pt x="606140" y="31315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8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9">
                <a:extLst>
                  <a:ext uri="{FF2B5EF4-FFF2-40B4-BE49-F238E27FC236}">
                    <a16:creationId xmlns:a16="http://schemas.microsoft.com/office/drawing/2014/main" id="{A79ED7C6-2D9B-4126-C339-1655D88AE7D9}"/>
                  </a:ext>
                </a:extLst>
              </p:cNvPr>
              <p:cNvSpPr/>
              <p:nvPr/>
            </p:nvSpPr>
            <p:spPr>
              <a:xfrm>
                <a:off x="5359716" y="2173443"/>
                <a:ext cx="1928000" cy="3225800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34243 w 1928000"/>
                  <a:gd name="connsiteY0" fmla="*/ 3225800 h 3230187"/>
                  <a:gd name="connsiteX1" fmla="*/ 289180 w 1928000"/>
                  <a:gd name="connsiteY1" fmla="*/ 2895600 h 3230187"/>
                  <a:gd name="connsiteX2" fmla="*/ 1521080 w 1928000"/>
                  <a:gd name="connsiteY2" fmla="*/ 0 h 3230187"/>
                  <a:gd name="connsiteX3" fmla="*/ 1334243 w 1928000"/>
                  <a:gd name="connsiteY3" fmla="*/ 3225800 h 3230187"/>
                  <a:gd name="connsiteX0" fmla="*/ 1334243 w 1928000"/>
                  <a:gd name="connsiteY0" fmla="*/ 3225800 h 3226144"/>
                  <a:gd name="connsiteX1" fmla="*/ 289180 w 1928000"/>
                  <a:gd name="connsiteY1" fmla="*/ 2895600 h 3226144"/>
                  <a:gd name="connsiteX2" fmla="*/ 1521080 w 1928000"/>
                  <a:gd name="connsiteY2" fmla="*/ 0 h 3226144"/>
                  <a:gd name="connsiteX3" fmla="*/ 1334243 w 1928000"/>
                  <a:gd name="connsiteY3" fmla="*/ 3225800 h 3226144"/>
                  <a:gd name="connsiteX0" fmla="*/ 1334243 w 1928000"/>
                  <a:gd name="connsiteY0" fmla="*/ 3225800 h 3226201"/>
                  <a:gd name="connsiteX1" fmla="*/ 289180 w 1928000"/>
                  <a:gd name="connsiteY1" fmla="*/ 2895600 h 3226201"/>
                  <a:gd name="connsiteX2" fmla="*/ 1521080 w 1928000"/>
                  <a:gd name="connsiteY2" fmla="*/ 0 h 3226201"/>
                  <a:gd name="connsiteX3" fmla="*/ 1334243 w 1928000"/>
                  <a:gd name="connsiteY3" fmla="*/ 3225800 h 3226201"/>
                  <a:gd name="connsiteX0" fmla="*/ 1334243 w 1928000"/>
                  <a:gd name="connsiteY0" fmla="*/ 3225800 h 3225800"/>
                  <a:gd name="connsiteX1" fmla="*/ 289180 w 1928000"/>
                  <a:gd name="connsiteY1" fmla="*/ 2895600 h 3225800"/>
                  <a:gd name="connsiteX2" fmla="*/ 1521080 w 1928000"/>
                  <a:gd name="connsiteY2" fmla="*/ 0 h 3225800"/>
                  <a:gd name="connsiteX3" fmla="*/ 1334243 w 1928000"/>
                  <a:gd name="connsiteY3" fmla="*/ 3225800 h 322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000" h="3225800">
                    <a:moveTo>
                      <a:pt x="1334243" y="3225800"/>
                    </a:moveTo>
                    <a:cubicBezTo>
                      <a:pt x="683205" y="3216275"/>
                      <a:pt x="538898" y="3074035"/>
                      <a:pt x="289180" y="2895600"/>
                    </a:cubicBezTo>
                    <a:cubicBezTo>
                      <a:pt x="-701420" y="1286933"/>
                      <a:pt x="1140080" y="770467"/>
                      <a:pt x="1521080" y="0"/>
                    </a:cubicBezTo>
                    <a:cubicBezTo>
                      <a:pt x="1797468" y="1024467"/>
                      <a:pt x="2365955" y="1629833"/>
                      <a:pt x="1334243" y="3225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12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9">
                <a:extLst>
                  <a:ext uri="{FF2B5EF4-FFF2-40B4-BE49-F238E27FC236}">
                    <a16:creationId xmlns:a16="http://schemas.microsoft.com/office/drawing/2014/main" id="{955EB4DA-80FB-6FFF-9163-F4C98A244A84}"/>
                  </a:ext>
                </a:extLst>
              </p:cNvPr>
              <p:cNvSpPr/>
              <p:nvPr/>
            </p:nvSpPr>
            <p:spPr>
              <a:xfrm rot="1062455" flipH="1">
                <a:off x="6414218" y="2347764"/>
                <a:ext cx="1994733" cy="3120030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11178 w 2007821"/>
                  <a:gd name="connsiteY0" fmla="*/ 3084062 h 3088721"/>
                  <a:gd name="connsiteX1" fmla="*/ 266115 w 2007821"/>
                  <a:gd name="connsiteY1" fmla="*/ 2753862 h 3088721"/>
                  <a:gd name="connsiteX2" fmla="*/ 1722726 w 2007821"/>
                  <a:gd name="connsiteY2" fmla="*/ 0 h 3088721"/>
                  <a:gd name="connsiteX3" fmla="*/ 1311178 w 2007821"/>
                  <a:gd name="connsiteY3" fmla="*/ 3084062 h 3088721"/>
                  <a:gd name="connsiteX0" fmla="*/ 1309508 w 2015477"/>
                  <a:gd name="connsiteY0" fmla="*/ 3108386 h 3113045"/>
                  <a:gd name="connsiteX1" fmla="*/ 264445 w 2015477"/>
                  <a:gd name="connsiteY1" fmla="*/ 2778186 h 3113045"/>
                  <a:gd name="connsiteX2" fmla="*/ 1738821 w 2015477"/>
                  <a:gd name="connsiteY2" fmla="*/ 0 h 3113045"/>
                  <a:gd name="connsiteX3" fmla="*/ 1309508 w 2015477"/>
                  <a:gd name="connsiteY3" fmla="*/ 3108386 h 3113045"/>
                  <a:gd name="connsiteX0" fmla="*/ 1288764 w 1994733"/>
                  <a:gd name="connsiteY0" fmla="*/ 3108386 h 3113045"/>
                  <a:gd name="connsiteX1" fmla="*/ 243701 w 1994733"/>
                  <a:gd name="connsiteY1" fmla="*/ 2778186 h 3113045"/>
                  <a:gd name="connsiteX2" fmla="*/ 1718077 w 1994733"/>
                  <a:gd name="connsiteY2" fmla="*/ 0 h 3113045"/>
                  <a:gd name="connsiteX3" fmla="*/ 1288764 w 1994733"/>
                  <a:gd name="connsiteY3" fmla="*/ 3108386 h 3113045"/>
                  <a:gd name="connsiteX0" fmla="*/ 1288764 w 1994733"/>
                  <a:gd name="connsiteY0" fmla="*/ 3108386 h 3115755"/>
                  <a:gd name="connsiteX1" fmla="*/ 243701 w 1994733"/>
                  <a:gd name="connsiteY1" fmla="*/ 2778186 h 3115755"/>
                  <a:gd name="connsiteX2" fmla="*/ 1718077 w 1994733"/>
                  <a:gd name="connsiteY2" fmla="*/ 0 h 3115755"/>
                  <a:gd name="connsiteX3" fmla="*/ 1288764 w 1994733"/>
                  <a:gd name="connsiteY3" fmla="*/ 3108386 h 3115755"/>
                  <a:gd name="connsiteX0" fmla="*/ 1288764 w 1994733"/>
                  <a:gd name="connsiteY0" fmla="*/ 3108386 h 3118627"/>
                  <a:gd name="connsiteX1" fmla="*/ 243701 w 1994733"/>
                  <a:gd name="connsiteY1" fmla="*/ 2778186 h 3118627"/>
                  <a:gd name="connsiteX2" fmla="*/ 1718077 w 1994733"/>
                  <a:gd name="connsiteY2" fmla="*/ 0 h 3118627"/>
                  <a:gd name="connsiteX3" fmla="*/ 1288764 w 1994733"/>
                  <a:gd name="connsiteY3" fmla="*/ 3108386 h 3118627"/>
                  <a:gd name="connsiteX0" fmla="*/ 1288764 w 1994733"/>
                  <a:gd name="connsiteY0" fmla="*/ 3108386 h 3120030"/>
                  <a:gd name="connsiteX1" fmla="*/ 243701 w 1994733"/>
                  <a:gd name="connsiteY1" fmla="*/ 2778186 h 3120030"/>
                  <a:gd name="connsiteX2" fmla="*/ 1718077 w 1994733"/>
                  <a:gd name="connsiteY2" fmla="*/ 0 h 3120030"/>
                  <a:gd name="connsiteX3" fmla="*/ 1288764 w 1994733"/>
                  <a:gd name="connsiteY3" fmla="*/ 3108386 h 312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4733" h="3120030">
                    <a:moveTo>
                      <a:pt x="1288764" y="3108386"/>
                    </a:moveTo>
                    <a:cubicBezTo>
                      <a:pt x="580576" y="3146486"/>
                      <a:pt x="587680" y="3104517"/>
                      <a:pt x="243701" y="2778186"/>
                    </a:cubicBezTo>
                    <a:cubicBezTo>
                      <a:pt x="-690869" y="837454"/>
                      <a:pt x="1337077" y="770467"/>
                      <a:pt x="1718077" y="0"/>
                    </a:cubicBezTo>
                    <a:cubicBezTo>
                      <a:pt x="1994465" y="1024467"/>
                      <a:pt x="2320476" y="1512419"/>
                      <a:pt x="1288764" y="31083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2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98D8BF57-51D2-9F0F-4E1A-D8CA1B4A03CA}"/>
                  </a:ext>
                </a:extLst>
              </p:cNvPr>
              <p:cNvSpPr/>
              <p:nvPr/>
            </p:nvSpPr>
            <p:spPr>
              <a:xfrm>
                <a:off x="5752880" y="2273300"/>
                <a:ext cx="2044711" cy="3198415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11" h="3198415">
                    <a:moveTo>
                      <a:pt x="1600421" y="3187700"/>
                    </a:moveTo>
                    <a:cubicBezTo>
                      <a:pt x="892233" y="3225800"/>
                      <a:pt x="628546" y="3162300"/>
                      <a:pt x="199758" y="2997200"/>
                    </a:cubicBezTo>
                    <a:cubicBezTo>
                      <a:pt x="-524142" y="1083733"/>
                      <a:pt x="923658" y="770467"/>
                      <a:pt x="1304658" y="0"/>
                    </a:cubicBezTo>
                    <a:cubicBezTo>
                      <a:pt x="1581046" y="1024467"/>
                      <a:pt x="2632133" y="1591733"/>
                      <a:pt x="1600421" y="3187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8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8F47DE-674B-39B4-3371-EF12C2051B76}"/>
                </a:ext>
              </a:extLst>
            </p:cNvPr>
            <p:cNvSpPr/>
            <p:nvPr/>
          </p:nvSpPr>
          <p:spPr>
            <a:xfrm>
              <a:off x="6535562" y="5266966"/>
              <a:ext cx="3564384" cy="1052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CF8EC7DC-1004-F1C3-3929-C5AD37972E6B}"/>
                </a:ext>
              </a:extLst>
            </p:cNvPr>
            <p:cNvSpPr/>
            <p:nvPr/>
          </p:nvSpPr>
          <p:spPr>
            <a:xfrm>
              <a:off x="6546376" y="4405364"/>
              <a:ext cx="3564385" cy="1753123"/>
            </a:xfrm>
            <a:custGeom>
              <a:avLst/>
              <a:gdLst>
                <a:gd name="connsiteX0" fmla="*/ 0 w 3971910"/>
                <a:gd name="connsiteY0" fmla="*/ 0 h 1181100"/>
                <a:gd name="connsiteX1" fmla="*/ 3971910 w 3971910"/>
                <a:gd name="connsiteY1" fmla="*/ 0 h 1181100"/>
                <a:gd name="connsiteX2" fmla="*/ 3971910 w 3971910"/>
                <a:gd name="connsiteY2" fmla="*/ 1181100 h 1181100"/>
                <a:gd name="connsiteX3" fmla="*/ 0 w 3971910"/>
                <a:gd name="connsiteY3" fmla="*/ 1181100 h 1181100"/>
                <a:gd name="connsiteX4" fmla="*/ 0 w 3971910"/>
                <a:gd name="connsiteY4" fmla="*/ 0 h 1181100"/>
                <a:gd name="connsiteX0" fmla="*/ 0 w 3984610"/>
                <a:gd name="connsiteY0" fmla="*/ 0 h 1549400"/>
                <a:gd name="connsiteX1" fmla="*/ 3984610 w 3984610"/>
                <a:gd name="connsiteY1" fmla="*/ 368300 h 1549400"/>
                <a:gd name="connsiteX2" fmla="*/ 3984610 w 3984610"/>
                <a:gd name="connsiteY2" fmla="*/ 1549400 h 1549400"/>
                <a:gd name="connsiteX3" fmla="*/ 12700 w 3984610"/>
                <a:gd name="connsiteY3" fmla="*/ 1549400 h 1549400"/>
                <a:gd name="connsiteX4" fmla="*/ 0 w 3984610"/>
                <a:gd name="connsiteY4" fmla="*/ 0 h 1549400"/>
                <a:gd name="connsiteX0" fmla="*/ 0 w 3984610"/>
                <a:gd name="connsiteY0" fmla="*/ 0 h 1549400"/>
                <a:gd name="connsiteX1" fmla="*/ 3971910 w 3984610"/>
                <a:gd name="connsiteY1" fmla="*/ 63500 h 1549400"/>
                <a:gd name="connsiteX2" fmla="*/ 3984610 w 3984610"/>
                <a:gd name="connsiteY2" fmla="*/ 1549400 h 1549400"/>
                <a:gd name="connsiteX3" fmla="*/ 12700 w 3984610"/>
                <a:gd name="connsiteY3" fmla="*/ 1549400 h 1549400"/>
                <a:gd name="connsiteX4" fmla="*/ 0 w 3984610"/>
                <a:gd name="connsiteY4" fmla="*/ 0 h 1549400"/>
                <a:gd name="connsiteX0" fmla="*/ 0 w 3984610"/>
                <a:gd name="connsiteY0" fmla="*/ 0 h 1842911"/>
                <a:gd name="connsiteX1" fmla="*/ 3971910 w 3984610"/>
                <a:gd name="connsiteY1" fmla="*/ 63500 h 1842911"/>
                <a:gd name="connsiteX2" fmla="*/ 3984610 w 3984610"/>
                <a:gd name="connsiteY2" fmla="*/ 1549400 h 1842911"/>
                <a:gd name="connsiteX3" fmla="*/ 12700 w 3984610"/>
                <a:gd name="connsiteY3" fmla="*/ 1549400 h 1842911"/>
                <a:gd name="connsiteX4" fmla="*/ 0 w 3984610"/>
                <a:gd name="connsiteY4" fmla="*/ 0 h 1842911"/>
                <a:gd name="connsiteX0" fmla="*/ 0 w 3984610"/>
                <a:gd name="connsiteY0" fmla="*/ 0 h 2039949"/>
                <a:gd name="connsiteX1" fmla="*/ 3971910 w 3984610"/>
                <a:gd name="connsiteY1" fmla="*/ 63500 h 2039949"/>
                <a:gd name="connsiteX2" fmla="*/ 3984610 w 3984610"/>
                <a:gd name="connsiteY2" fmla="*/ 1549400 h 2039949"/>
                <a:gd name="connsiteX3" fmla="*/ 12700 w 3984610"/>
                <a:gd name="connsiteY3" fmla="*/ 1549400 h 2039949"/>
                <a:gd name="connsiteX4" fmla="*/ 0 w 3984610"/>
                <a:gd name="connsiteY4" fmla="*/ 0 h 2039949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  <a:gd name="connsiteX0" fmla="*/ 0 w 3984610"/>
                <a:gd name="connsiteY0" fmla="*/ 0 h 1967620"/>
                <a:gd name="connsiteX1" fmla="*/ 3971910 w 3984610"/>
                <a:gd name="connsiteY1" fmla="*/ 63500 h 1967620"/>
                <a:gd name="connsiteX2" fmla="*/ 3984610 w 3984610"/>
                <a:gd name="connsiteY2" fmla="*/ 1549400 h 1967620"/>
                <a:gd name="connsiteX3" fmla="*/ 12700 w 3984610"/>
                <a:gd name="connsiteY3" fmla="*/ 1549400 h 1967620"/>
                <a:gd name="connsiteX4" fmla="*/ 0 w 3984610"/>
                <a:gd name="connsiteY4" fmla="*/ 0 h 1967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4610" h="1967620">
                  <a:moveTo>
                    <a:pt x="0" y="0"/>
                  </a:moveTo>
                  <a:cubicBezTo>
                    <a:pt x="790570" y="503767"/>
                    <a:pt x="2914640" y="626533"/>
                    <a:pt x="3971910" y="63500"/>
                  </a:cubicBezTo>
                  <a:lnTo>
                    <a:pt x="3984610" y="1549400"/>
                  </a:lnTo>
                  <a:cubicBezTo>
                    <a:pt x="3219440" y="2209800"/>
                    <a:pt x="333370" y="1993900"/>
                    <a:pt x="12700" y="15494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9FA0C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1CA7FE-F95C-F38F-06F7-ED3A65F2491F}"/>
                </a:ext>
              </a:extLst>
            </p:cNvPr>
            <p:cNvSpPr/>
            <p:nvPr/>
          </p:nvSpPr>
          <p:spPr>
            <a:xfrm>
              <a:off x="6534122" y="4404308"/>
              <a:ext cx="3589849" cy="515439"/>
            </a:xfrm>
            <a:custGeom>
              <a:avLst/>
              <a:gdLst>
                <a:gd name="connsiteX0" fmla="*/ 0 w 3586151"/>
                <a:gd name="connsiteY0" fmla="*/ 0 h 515439"/>
                <a:gd name="connsiteX1" fmla="*/ 179941 w 3586151"/>
                <a:gd name="connsiteY1" fmla="*/ 0 h 515439"/>
                <a:gd name="connsiteX2" fmla="*/ 180497 w 3586151"/>
                <a:gd name="connsiteY2" fmla="*/ 2507 h 515439"/>
                <a:gd name="connsiteX3" fmla="*/ 1793076 w 3586151"/>
                <a:gd name="connsiteY3" fmla="*/ 333932 h 515439"/>
                <a:gd name="connsiteX4" fmla="*/ 3405654 w 3586151"/>
                <a:gd name="connsiteY4" fmla="*/ 2507 h 515439"/>
                <a:gd name="connsiteX5" fmla="*/ 3406210 w 3586151"/>
                <a:gd name="connsiteY5" fmla="*/ 0 h 515439"/>
                <a:gd name="connsiteX6" fmla="*/ 3586151 w 3586151"/>
                <a:gd name="connsiteY6" fmla="*/ 0 h 515439"/>
                <a:gd name="connsiteX7" fmla="*/ 3578733 w 3586151"/>
                <a:gd name="connsiteY7" fmla="*/ 43065 h 515439"/>
                <a:gd name="connsiteX8" fmla="*/ 1793076 w 3586151"/>
                <a:gd name="connsiteY8" fmla="*/ 515439 h 515439"/>
                <a:gd name="connsiteX9" fmla="*/ 7418 w 3586151"/>
                <a:gd name="connsiteY9" fmla="*/ 43065 h 515439"/>
                <a:gd name="connsiteX10" fmla="*/ 0 w 3586151"/>
                <a:gd name="connsiteY10" fmla="*/ 0 h 51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86151" h="515439">
                  <a:moveTo>
                    <a:pt x="0" y="0"/>
                  </a:moveTo>
                  <a:lnTo>
                    <a:pt x="179941" y="0"/>
                  </a:lnTo>
                  <a:lnTo>
                    <a:pt x="180497" y="2507"/>
                  </a:lnTo>
                  <a:cubicBezTo>
                    <a:pt x="263506" y="188664"/>
                    <a:pt x="953803" y="333932"/>
                    <a:pt x="1793076" y="333932"/>
                  </a:cubicBezTo>
                  <a:cubicBezTo>
                    <a:pt x="2632349" y="333932"/>
                    <a:pt x="3322646" y="188664"/>
                    <a:pt x="3405654" y="2507"/>
                  </a:cubicBezTo>
                  <a:lnTo>
                    <a:pt x="3406210" y="0"/>
                  </a:lnTo>
                  <a:lnTo>
                    <a:pt x="3586151" y="0"/>
                  </a:lnTo>
                  <a:lnTo>
                    <a:pt x="3578733" y="43065"/>
                  </a:lnTo>
                  <a:cubicBezTo>
                    <a:pt x="3486815" y="308391"/>
                    <a:pt x="2722428" y="515439"/>
                    <a:pt x="1793076" y="515439"/>
                  </a:cubicBezTo>
                  <a:cubicBezTo>
                    <a:pt x="863723" y="515439"/>
                    <a:pt x="99336" y="308391"/>
                    <a:pt x="7418" y="4306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1364BC-5A58-2804-61D1-B6FA3A644453}"/>
                </a:ext>
              </a:extLst>
            </p:cNvPr>
            <p:cNvSpPr/>
            <p:nvPr/>
          </p:nvSpPr>
          <p:spPr>
            <a:xfrm>
              <a:off x="9945211" y="4338683"/>
              <a:ext cx="170121" cy="127583"/>
            </a:xfrm>
            <a:custGeom>
              <a:avLst/>
              <a:gdLst>
                <a:gd name="connsiteX0" fmla="*/ 0 w 94145"/>
                <a:gd name="connsiteY0" fmla="*/ 0 h 175208"/>
                <a:gd name="connsiteX1" fmla="*/ 94145 w 94145"/>
                <a:gd name="connsiteY1" fmla="*/ 0 h 175208"/>
                <a:gd name="connsiteX2" fmla="*/ 94145 w 94145"/>
                <a:gd name="connsiteY2" fmla="*/ 175208 h 175208"/>
                <a:gd name="connsiteX3" fmla="*/ 0 w 94145"/>
                <a:gd name="connsiteY3" fmla="*/ 175208 h 175208"/>
                <a:gd name="connsiteX4" fmla="*/ 0 w 94145"/>
                <a:gd name="connsiteY4" fmla="*/ 0 h 175208"/>
                <a:gd name="connsiteX0" fmla="*/ 41275 w 135420"/>
                <a:gd name="connsiteY0" fmla="*/ 0 h 175208"/>
                <a:gd name="connsiteX1" fmla="*/ 135420 w 135420"/>
                <a:gd name="connsiteY1" fmla="*/ 0 h 175208"/>
                <a:gd name="connsiteX2" fmla="*/ 135420 w 135420"/>
                <a:gd name="connsiteY2" fmla="*/ 175208 h 175208"/>
                <a:gd name="connsiteX3" fmla="*/ 0 w 135420"/>
                <a:gd name="connsiteY3" fmla="*/ 175208 h 175208"/>
                <a:gd name="connsiteX4" fmla="*/ 41275 w 135420"/>
                <a:gd name="connsiteY4" fmla="*/ 0 h 175208"/>
                <a:gd name="connsiteX0" fmla="*/ 41275 w 135420"/>
                <a:gd name="connsiteY0" fmla="*/ 0 h 175208"/>
                <a:gd name="connsiteX1" fmla="*/ 135420 w 135420"/>
                <a:gd name="connsiteY1" fmla="*/ 0 h 175208"/>
                <a:gd name="connsiteX2" fmla="*/ 116370 w 135420"/>
                <a:gd name="connsiteY2" fmla="*/ 175208 h 175208"/>
                <a:gd name="connsiteX3" fmla="*/ 0 w 135420"/>
                <a:gd name="connsiteY3" fmla="*/ 175208 h 175208"/>
                <a:gd name="connsiteX4" fmla="*/ 41275 w 135420"/>
                <a:gd name="connsiteY4" fmla="*/ 0 h 175208"/>
                <a:gd name="connsiteX0" fmla="*/ 41275 w 129070"/>
                <a:gd name="connsiteY0" fmla="*/ 0 h 175208"/>
                <a:gd name="connsiteX1" fmla="*/ 129070 w 129070"/>
                <a:gd name="connsiteY1" fmla="*/ 63500 h 175208"/>
                <a:gd name="connsiteX2" fmla="*/ 116370 w 129070"/>
                <a:gd name="connsiteY2" fmla="*/ 175208 h 175208"/>
                <a:gd name="connsiteX3" fmla="*/ 0 w 129070"/>
                <a:gd name="connsiteY3" fmla="*/ 175208 h 175208"/>
                <a:gd name="connsiteX4" fmla="*/ 41275 w 129070"/>
                <a:gd name="connsiteY4" fmla="*/ 0 h 175208"/>
                <a:gd name="connsiteX0" fmla="*/ 41275 w 165901"/>
                <a:gd name="connsiteY0" fmla="*/ 0 h 175208"/>
                <a:gd name="connsiteX1" fmla="*/ 129070 w 165901"/>
                <a:gd name="connsiteY1" fmla="*/ 63500 h 175208"/>
                <a:gd name="connsiteX2" fmla="*/ 116370 w 165901"/>
                <a:gd name="connsiteY2" fmla="*/ 175208 h 175208"/>
                <a:gd name="connsiteX3" fmla="*/ 0 w 165901"/>
                <a:gd name="connsiteY3" fmla="*/ 175208 h 175208"/>
                <a:gd name="connsiteX4" fmla="*/ 41275 w 165901"/>
                <a:gd name="connsiteY4" fmla="*/ 0 h 175208"/>
                <a:gd name="connsiteX0" fmla="*/ 41275 w 165901"/>
                <a:gd name="connsiteY0" fmla="*/ 0 h 127583"/>
                <a:gd name="connsiteX1" fmla="*/ 129070 w 165901"/>
                <a:gd name="connsiteY1" fmla="*/ 15875 h 127583"/>
                <a:gd name="connsiteX2" fmla="*/ 116370 w 165901"/>
                <a:gd name="connsiteY2" fmla="*/ 127583 h 127583"/>
                <a:gd name="connsiteX3" fmla="*/ 0 w 165901"/>
                <a:gd name="connsiteY3" fmla="*/ 127583 h 127583"/>
                <a:gd name="connsiteX4" fmla="*/ 41275 w 165901"/>
                <a:gd name="connsiteY4" fmla="*/ 0 h 127583"/>
                <a:gd name="connsiteX0" fmla="*/ 41275 w 165901"/>
                <a:gd name="connsiteY0" fmla="*/ 0 h 127583"/>
                <a:gd name="connsiteX1" fmla="*/ 129070 w 165901"/>
                <a:gd name="connsiteY1" fmla="*/ 15875 h 127583"/>
                <a:gd name="connsiteX2" fmla="*/ 116370 w 165901"/>
                <a:gd name="connsiteY2" fmla="*/ 127583 h 127583"/>
                <a:gd name="connsiteX3" fmla="*/ 0 w 165901"/>
                <a:gd name="connsiteY3" fmla="*/ 127583 h 127583"/>
                <a:gd name="connsiteX4" fmla="*/ 41275 w 165901"/>
                <a:gd name="connsiteY4" fmla="*/ 0 h 127583"/>
                <a:gd name="connsiteX0" fmla="*/ 41275 w 175752"/>
                <a:gd name="connsiteY0" fmla="*/ 0 h 127583"/>
                <a:gd name="connsiteX1" fmla="*/ 129070 w 175752"/>
                <a:gd name="connsiteY1" fmla="*/ 15875 h 127583"/>
                <a:gd name="connsiteX2" fmla="*/ 116370 w 175752"/>
                <a:gd name="connsiteY2" fmla="*/ 127583 h 127583"/>
                <a:gd name="connsiteX3" fmla="*/ 0 w 175752"/>
                <a:gd name="connsiteY3" fmla="*/ 127583 h 127583"/>
                <a:gd name="connsiteX4" fmla="*/ 41275 w 175752"/>
                <a:gd name="connsiteY4" fmla="*/ 0 h 127583"/>
                <a:gd name="connsiteX0" fmla="*/ 41275 w 170121"/>
                <a:gd name="connsiteY0" fmla="*/ 0 h 127583"/>
                <a:gd name="connsiteX1" fmla="*/ 129070 w 170121"/>
                <a:gd name="connsiteY1" fmla="*/ 15875 h 127583"/>
                <a:gd name="connsiteX2" fmla="*/ 116370 w 170121"/>
                <a:gd name="connsiteY2" fmla="*/ 127583 h 127583"/>
                <a:gd name="connsiteX3" fmla="*/ 0 w 170121"/>
                <a:gd name="connsiteY3" fmla="*/ 127583 h 127583"/>
                <a:gd name="connsiteX4" fmla="*/ 41275 w 170121"/>
                <a:gd name="connsiteY4" fmla="*/ 0 h 12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21" h="127583">
                  <a:moveTo>
                    <a:pt x="41275" y="0"/>
                  </a:moveTo>
                  <a:lnTo>
                    <a:pt x="129070" y="15875"/>
                  </a:lnTo>
                  <a:cubicBezTo>
                    <a:pt x="226437" y="78511"/>
                    <a:pt x="120603" y="90347"/>
                    <a:pt x="116370" y="127583"/>
                  </a:cubicBezTo>
                  <a:lnTo>
                    <a:pt x="0" y="127583"/>
                  </a:lnTo>
                  <a:cubicBezTo>
                    <a:pt x="13758" y="85055"/>
                    <a:pt x="2117" y="29828"/>
                    <a:pt x="412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2">
              <a:extLst>
                <a:ext uri="{FF2B5EF4-FFF2-40B4-BE49-F238E27FC236}">
                  <a16:creationId xmlns:a16="http://schemas.microsoft.com/office/drawing/2014/main" id="{6A572408-5BC4-D231-96EC-CB29B7EAA6DC}"/>
                </a:ext>
              </a:extLst>
            </p:cNvPr>
            <p:cNvSpPr/>
            <p:nvPr/>
          </p:nvSpPr>
          <p:spPr>
            <a:xfrm flipH="1">
              <a:off x="6541805" y="4338682"/>
              <a:ext cx="170121" cy="127583"/>
            </a:xfrm>
            <a:custGeom>
              <a:avLst/>
              <a:gdLst>
                <a:gd name="connsiteX0" fmla="*/ 0 w 94145"/>
                <a:gd name="connsiteY0" fmla="*/ 0 h 175208"/>
                <a:gd name="connsiteX1" fmla="*/ 94145 w 94145"/>
                <a:gd name="connsiteY1" fmla="*/ 0 h 175208"/>
                <a:gd name="connsiteX2" fmla="*/ 94145 w 94145"/>
                <a:gd name="connsiteY2" fmla="*/ 175208 h 175208"/>
                <a:gd name="connsiteX3" fmla="*/ 0 w 94145"/>
                <a:gd name="connsiteY3" fmla="*/ 175208 h 175208"/>
                <a:gd name="connsiteX4" fmla="*/ 0 w 94145"/>
                <a:gd name="connsiteY4" fmla="*/ 0 h 175208"/>
                <a:gd name="connsiteX0" fmla="*/ 41275 w 135420"/>
                <a:gd name="connsiteY0" fmla="*/ 0 h 175208"/>
                <a:gd name="connsiteX1" fmla="*/ 135420 w 135420"/>
                <a:gd name="connsiteY1" fmla="*/ 0 h 175208"/>
                <a:gd name="connsiteX2" fmla="*/ 135420 w 135420"/>
                <a:gd name="connsiteY2" fmla="*/ 175208 h 175208"/>
                <a:gd name="connsiteX3" fmla="*/ 0 w 135420"/>
                <a:gd name="connsiteY3" fmla="*/ 175208 h 175208"/>
                <a:gd name="connsiteX4" fmla="*/ 41275 w 135420"/>
                <a:gd name="connsiteY4" fmla="*/ 0 h 175208"/>
                <a:gd name="connsiteX0" fmla="*/ 41275 w 135420"/>
                <a:gd name="connsiteY0" fmla="*/ 0 h 175208"/>
                <a:gd name="connsiteX1" fmla="*/ 135420 w 135420"/>
                <a:gd name="connsiteY1" fmla="*/ 0 h 175208"/>
                <a:gd name="connsiteX2" fmla="*/ 116370 w 135420"/>
                <a:gd name="connsiteY2" fmla="*/ 175208 h 175208"/>
                <a:gd name="connsiteX3" fmla="*/ 0 w 135420"/>
                <a:gd name="connsiteY3" fmla="*/ 175208 h 175208"/>
                <a:gd name="connsiteX4" fmla="*/ 41275 w 135420"/>
                <a:gd name="connsiteY4" fmla="*/ 0 h 175208"/>
                <a:gd name="connsiteX0" fmla="*/ 41275 w 129070"/>
                <a:gd name="connsiteY0" fmla="*/ 0 h 175208"/>
                <a:gd name="connsiteX1" fmla="*/ 129070 w 129070"/>
                <a:gd name="connsiteY1" fmla="*/ 63500 h 175208"/>
                <a:gd name="connsiteX2" fmla="*/ 116370 w 129070"/>
                <a:gd name="connsiteY2" fmla="*/ 175208 h 175208"/>
                <a:gd name="connsiteX3" fmla="*/ 0 w 129070"/>
                <a:gd name="connsiteY3" fmla="*/ 175208 h 175208"/>
                <a:gd name="connsiteX4" fmla="*/ 41275 w 129070"/>
                <a:gd name="connsiteY4" fmla="*/ 0 h 175208"/>
                <a:gd name="connsiteX0" fmla="*/ 41275 w 165901"/>
                <a:gd name="connsiteY0" fmla="*/ 0 h 175208"/>
                <a:gd name="connsiteX1" fmla="*/ 129070 w 165901"/>
                <a:gd name="connsiteY1" fmla="*/ 63500 h 175208"/>
                <a:gd name="connsiteX2" fmla="*/ 116370 w 165901"/>
                <a:gd name="connsiteY2" fmla="*/ 175208 h 175208"/>
                <a:gd name="connsiteX3" fmla="*/ 0 w 165901"/>
                <a:gd name="connsiteY3" fmla="*/ 175208 h 175208"/>
                <a:gd name="connsiteX4" fmla="*/ 41275 w 165901"/>
                <a:gd name="connsiteY4" fmla="*/ 0 h 175208"/>
                <a:gd name="connsiteX0" fmla="*/ 41275 w 165901"/>
                <a:gd name="connsiteY0" fmla="*/ 0 h 127583"/>
                <a:gd name="connsiteX1" fmla="*/ 129070 w 165901"/>
                <a:gd name="connsiteY1" fmla="*/ 15875 h 127583"/>
                <a:gd name="connsiteX2" fmla="*/ 116370 w 165901"/>
                <a:gd name="connsiteY2" fmla="*/ 127583 h 127583"/>
                <a:gd name="connsiteX3" fmla="*/ 0 w 165901"/>
                <a:gd name="connsiteY3" fmla="*/ 127583 h 127583"/>
                <a:gd name="connsiteX4" fmla="*/ 41275 w 165901"/>
                <a:gd name="connsiteY4" fmla="*/ 0 h 127583"/>
                <a:gd name="connsiteX0" fmla="*/ 41275 w 165901"/>
                <a:gd name="connsiteY0" fmla="*/ 0 h 127583"/>
                <a:gd name="connsiteX1" fmla="*/ 129070 w 165901"/>
                <a:gd name="connsiteY1" fmla="*/ 15875 h 127583"/>
                <a:gd name="connsiteX2" fmla="*/ 116370 w 165901"/>
                <a:gd name="connsiteY2" fmla="*/ 127583 h 127583"/>
                <a:gd name="connsiteX3" fmla="*/ 0 w 165901"/>
                <a:gd name="connsiteY3" fmla="*/ 127583 h 127583"/>
                <a:gd name="connsiteX4" fmla="*/ 41275 w 165901"/>
                <a:gd name="connsiteY4" fmla="*/ 0 h 127583"/>
                <a:gd name="connsiteX0" fmla="*/ 41275 w 175752"/>
                <a:gd name="connsiteY0" fmla="*/ 0 h 127583"/>
                <a:gd name="connsiteX1" fmla="*/ 129070 w 175752"/>
                <a:gd name="connsiteY1" fmla="*/ 15875 h 127583"/>
                <a:gd name="connsiteX2" fmla="*/ 116370 w 175752"/>
                <a:gd name="connsiteY2" fmla="*/ 127583 h 127583"/>
                <a:gd name="connsiteX3" fmla="*/ 0 w 175752"/>
                <a:gd name="connsiteY3" fmla="*/ 127583 h 127583"/>
                <a:gd name="connsiteX4" fmla="*/ 41275 w 175752"/>
                <a:gd name="connsiteY4" fmla="*/ 0 h 127583"/>
                <a:gd name="connsiteX0" fmla="*/ 41275 w 170121"/>
                <a:gd name="connsiteY0" fmla="*/ 0 h 127583"/>
                <a:gd name="connsiteX1" fmla="*/ 129070 w 170121"/>
                <a:gd name="connsiteY1" fmla="*/ 15875 h 127583"/>
                <a:gd name="connsiteX2" fmla="*/ 116370 w 170121"/>
                <a:gd name="connsiteY2" fmla="*/ 127583 h 127583"/>
                <a:gd name="connsiteX3" fmla="*/ 0 w 170121"/>
                <a:gd name="connsiteY3" fmla="*/ 127583 h 127583"/>
                <a:gd name="connsiteX4" fmla="*/ 41275 w 170121"/>
                <a:gd name="connsiteY4" fmla="*/ 0 h 127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21" h="127583">
                  <a:moveTo>
                    <a:pt x="41275" y="0"/>
                  </a:moveTo>
                  <a:lnTo>
                    <a:pt x="129070" y="15875"/>
                  </a:lnTo>
                  <a:cubicBezTo>
                    <a:pt x="226437" y="78511"/>
                    <a:pt x="120603" y="90347"/>
                    <a:pt x="116370" y="127583"/>
                  </a:cubicBezTo>
                  <a:lnTo>
                    <a:pt x="0" y="127583"/>
                  </a:lnTo>
                  <a:cubicBezTo>
                    <a:pt x="13758" y="85055"/>
                    <a:pt x="2117" y="29828"/>
                    <a:pt x="41275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6" name="ttsMP3.com_VoiceText_2025-2-15_22-1-49">
            <a:hlinkClick r:id="" action="ppaction://media"/>
            <a:extLst>
              <a:ext uri="{FF2B5EF4-FFF2-40B4-BE49-F238E27FC236}">
                <a16:creationId xmlns:a16="http://schemas.microsoft.com/office/drawing/2014/main" id="{DA21778A-A398-6994-D34B-98E99072E6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7" name="2sec">
            <a:hlinkClick r:id="" action="ppaction://media"/>
            <a:extLst>
              <a:ext uri="{FF2B5EF4-FFF2-40B4-BE49-F238E27FC236}">
                <a16:creationId xmlns:a16="http://schemas.microsoft.com/office/drawing/2014/main" id="{11953E91-8E52-2941-EB9B-B853FE1FF12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237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92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9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5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7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B869A4D-3917-46E7-B6F0-C0F54161536F}"/>
              </a:ext>
            </a:extLst>
          </p:cNvPr>
          <p:cNvGrpSpPr/>
          <p:nvPr/>
        </p:nvGrpSpPr>
        <p:grpSpPr>
          <a:xfrm>
            <a:off x="0" y="1"/>
            <a:ext cx="12192000" cy="6865642"/>
            <a:chOff x="0" y="0"/>
            <a:chExt cx="12192000" cy="686564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CFE386-1773-417E-87C1-1C22D00AC532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4BD5100-6928-40C0-8A23-3E8406CE386B}"/>
                </a:ext>
              </a:extLst>
            </p:cNvPr>
            <p:cNvSpPr/>
            <p:nvPr/>
          </p:nvSpPr>
          <p:spPr>
            <a:xfrm>
              <a:off x="6789626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63B9A7F-B059-49D0-ABE3-3309C7E3ED15}"/>
                </a:ext>
              </a:extLst>
            </p:cNvPr>
            <p:cNvSpPr/>
            <p:nvPr/>
          </p:nvSpPr>
          <p:spPr>
            <a:xfrm flipH="1">
              <a:off x="6402765" y="7642"/>
              <a:ext cx="386861" cy="685800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alpha val="34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789626" y="1740439"/>
            <a:ext cx="564129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p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C25B5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 grins.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5E83A1-2322-9D75-9A84-3D2439141200}"/>
              </a:ext>
            </a:extLst>
          </p:cNvPr>
          <p:cNvGrpSpPr/>
          <p:nvPr/>
        </p:nvGrpSpPr>
        <p:grpSpPr>
          <a:xfrm>
            <a:off x="753625" y="897193"/>
            <a:ext cx="5262279" cy="5063614"/>
            <a:chOff x="7272111" y="586609"/>
            <a:chExt cx="4165599" cy="400833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79BD3F-034B-12E9-F171-FB29AF5F451E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85" name="Rectangle 195">
                <a:extLst>
                  <a:ext uri="{FF2B5EF4-FFF2-40B4-BE49-F238E27FC236}">
                    <a16:creationId xmlns:a16="http://schemas.microsoft.com/office/drawing/2014/main" id="{1A9AD268-CED4-9E7C-FE51-B3B4B7A33B3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6" name="Rectangle 197">
                <a:extLst>
                  <a:ext uri="{FF2B5EF4-FFF2-40B4-BE49-F238E27FC236}">
                    <a16:creationId xmlns:a16="http://schemas.microsoft.com/office/drawing/2014/main" id="{F091CDA1-60A8-23D6-C05D-DA56ABB0B782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5A9CE0D-7707-C2C3-C0D2-B338D4C1BCA8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F0091F0-5A19-BA59-F524-8BE2DB023950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83" name="Oval 3">
                  <a:extLst>
                    <a:ext uri="{FF2B5EF4-FFF2-40B4-BE49-F238E27FC236}">
                      <a16:creationId xmlns:a16="http://schemas.microsoft.com/office/drawing/2014/main" id="{4ED58AC2-6773-C1E8-0E36-A5F453D46B0E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91E874F-2158-D0CE-4473-70FEBD7589B5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F1E2626-6D7E-1AD7-CC6D-9DD70DE94705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81" name="Oval 3">
                  <a:extLst>
                    <a:ext uri="{FF2B5EF4-FFF2-40B4-BE49-F238E27FC236}">
                      <a16:creationId xmlns:a16="http://schemas.microsoft.com/office/drawing/2014/main" id="{9E41F469-43BE-5347-AE70-C52F1B4F86D8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F22587E8-D6B0-4AFB-C6D2-BBD7475C2F5A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Rectangle: Rounded Corners 2">
                <a:extLst>
                  <a:ext uri="{FF2B5EF4-FFF2-40B4-BE49-F238E27FC236}">
                    <a16:creationId xmlns:a16="http://schemas.microsoft.com/office/drawing/2014/main" id="{B205A8E3-AFC5-FDD1-E8D7-FFB101B0B764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A8671B-4E24-C58F-3511-28E56BCD2DA5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79" name="Oval 3">
                  <a:extLst>
                    <a:ext uri="{FF2B5EF4-FFF2-40B4-BE49-F238E27FC236}">
                      <a16:creationId xmlns:a16="http://schemas.microsoft.com/office/drawing/2014/main" id="{C11A940C-A5AE-6326-7981-B596FB66D803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E25A1F2-5FAE-E46E-C722-930A6D0A6BAE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CFDAB78-17BA-CEE0-7D61-73C74528FA8E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FD2CA43-C621-A3D6-F520-BC085BA2E4AA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77" name="Oval 3">
                  <a:extLst>
                    <a:ext uri="{FF2B5EF4-FFF2-40B4-BE49-F238E27FC236}">
                      <a16:creationId xmlns:a16="http://schemas.microsoft.com/office/drawing/2014/main" id="{3E706998-1463-FF49-5D51-5EB38FCC9D6D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66FC7CF0-B29E-A00D-AA79-DE4CBA5C6126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B85B708-9F6E-131D-D360-85C05CC26029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3B6797B-1597-9704-A776-0DE3998BA67D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9FDAFC9-FAD1-BBC4-CB40-B4DF5F1B5DC3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9" name="Rectangle: Rounded Corners 10">
                <a:extLst>
                  <a:ext uri="{FF2B5EF4-FFF2-40B4-BE49-F238E27FC236}">
                    <a16:creationId xmlns:a16="http://schemas.microsoft.com/office/drawing/2014/main" id="{7382C7BD-18C0-7EE7-58C1-0FDD93C4B206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347CC57-40C7-A3AB-D21A-BB4900227C4C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66539"/>
                <a:chOff x="4436246" y="3293566"/>
                <a:chExt cx="848244" cy="766539"/>
              </a:xfrm>
            </p:grpSpPr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710079E-B6DA-4410-5AC9-28F26DEB5747}"/>
                    </a:ext>
                  </a:extLst>
                </p:cNvPr>
                <p:cNvSpPr/>
                <p:nvPr/>
              </p:nvSpPr>
              <p:spPr>
                <a:xfrm>
                  <a:off x="4552228" y="3709057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923767DE-B69A-6F7C-1A97-A1345B7CFE76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42DCE9A-930B-A665-83F9-D864725584EF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94A6389B-EB7C-0BE5-45DF-F9F7A5EFC3B5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0ACDE43-8BE1-3454-9228-EC3003F27AF0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2A1E0E8B-2708-6379-C7A7-491B129B01F0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1789AB7-FCD9-ED29-40BD-1C4F596D22C0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6E41CED-7D14-7687-697E-923822796ACE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AC8821E3-7891-B6DF-6734-8921912572A2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85886907-EAFF-F0F3-2AED-6DA0E6EE4EFD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04AD7DBF-9BC6-871A-6852-08BB9EB8B9C5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A298F81C-4DAB-521C-964B-B3DD96D826CC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3641B74F-6734-4C1C-1F06-3FCFECB22412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A6A9C70E-2CC5-F088-CC47-F2EC7B40BAE1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3" name="Oval 11">
                <a:extLst>
                  <a:ext uri="{FF2B5EF4-FFF2-40B4-BE49-F238E27FC236}">
                    <a16:creationId xmlns:a16="http://schemas.microsoft.com/office/drawing/2014/main" id="{27D8F129-45BE-F314-D949-3D25FE892223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4" name="Oval 11">
                <a:extLst>
                  <a:ext uri="{FF2B5EF4-FFF2-40B4-BE49-F238E27FC236}">
                    <a16:creationId xmlns:a16="http://schemas.microsoft.com/office/drawing/2014/main" id="{76D42179-82F1-F8F5-0CA1-77B95DB027CF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87" name="ttsMP3.com_VoiceText_2025-2-15_22-2-8">
            <a:hlinkClick r:id="" action="ppaction://media"/>
            <a:extLst>
              <a:ext uri="{FF2B5EF4-FFF2-40B4-BE49-F238E27FC236}">
                <a16:creationId xmlns:a16="http://schemas.microsoft.com/office/drawing/2014/main" id="{EB482E5A-EF4A-762B-CB2A-2F4E8519CE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88" name="2sec">
            <a:hlinkClick r:id="" action="ppaction://media"/>
            <a:extLst>
              <a:ext uri="{FF2B5EF4-FFF2-40B4-BE49-F238E27FC236}">
                <a16:creationId xmlns:a16="http://schemas.microsoft.com/office/drawing/2014/main" id="{397F53E6-612D-F663-62DA-391ABBA2523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50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8A45305-3020-9807-0BFF-DC37BA4C8D3D}"/>
              </a:ext>
            </a:extLst>
          </p:cNvPr>
          <p:cNvGrpSpPr/>
          <p:nvPr/>
        </p:nvGrpSpPr>
        <p:grpSpPr>
          <a:xfrm>
            <a:off x="324967" y="191575"/>
            <a:ext cx="3206297" cy="1484143"/>
            <a:chOff x="324967" y="191575"/>
            <a:chExt cx="3206297" cy="1484143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0E96DA2-5FD6-1DFE-4687-1D7949B8376D}"/>
                </a:ext>
              </a:extLst>
            </p:cNvPr>
            <p:cNvGrpSpPr/>
            <p:nvPr/>
          </p:nvGrpSpPr>
          <p:grpSpPr>
            <a:xfrm>
              <a:off x="2019984" y="419016"/>
              <a:ext cx="1511280" cy="1256702"/>
              <a:chOff x="3949700" y="1701741"/>
              <a:chExt cx="4490249" cy="3733859"/>
            </a:xfrm>
          </p:grpSpPr>
          <p:sp>
            <p:nvSpPr>
              <p:cNvPr id="117" name="Rectangle 5">
                <a:extLst>
                  <a:ext uri="{FF2B5EF4-FFF2-40B4-BE49-F238E27FC236}">
                    <a16:creationId xmlns:a16="http://schemas.microsoft.com/office/drawing/2014/main" id="{761F3FAB-A24F-A1F0-BE3A-4E2815CFF7C5}"/>
                  </a:ext>
                </a:extLst>
              </p:cNvPr>
              <p:cNvSpPr/>
              <p:nvPr/>
            </p:nvSpPr>
            <p:spPr>
              <a:xfrm>
                <a:off x="3949700" y="3212424"/>
                <a:ext cx="2307192" cy="2223176"/>
              </a:xfrm>
              <a:custGeom>
                <a:avLst/>
                <a:gdLst>
                  <a:gd name="connsiteX0" fmla="*/ 0 w 1227692"/>
                  <a:gd name="connsiteY0" fmla="*/ 0 h 1499276"/>
                  <a:gd name="connsiteX1" fmla="*/ 1227692 w 1227692"/>
                  <a:gd name="connsiteY1" fmla="*/ 0 h 1499276"/>
                  <a:gd name="connsiteX2" fmla="*/ 1227692 w 1227692"/>
                  <a:gd name="connsiteY2" fmla="*/ 1499276 h 1499276"/>
                  <a:gd name="connsiteX3" fmla="*/ 0 w 1227692"/>
                  <a:gd name="connsiteY3" fmla="*/ 1499276 h 1499276"/>
                  <a:gd name="connsiteX4" fmla="*/ 0 w 1227692"/>
                  <a:gd name="connsiteY4" fmla="*/ 0 h 1499276"/>
                  <a:gd name="connsiteX0" fmla="*/ 0 w 1786492"/>
                  <a:gd name="connsiteY0" fmla="*/ 0 h 1499276"/>
                  <a:gd name="connsiteX1" fmla="*/ 1786492 w 1786492"/>
                  <a:gd name="connsiteY1" fmla="*/ 228600 h 1499276"/>
                  <a:gd name="connsiteX2" fmla="*/ 1227692 w 1786492"/>
                  <a:gd name="connsiteY2" fmla="*/ 1499276 h 1499276"/>
                  <a:gd name="connsiteX3" fmla="*/ 0 w 1786492"/>
                  <a:gd name="connsiteY3" fmla="*/ 1499276 h 1499276"/>
                  <a:gd name="connsiteX4" fmla="*/ 0 w 1786492"/>
                  <a:gd name="connsiteY4" fmla="*/ 0 h 1499276"/>
                  <a:gd name="connsiteX0" fmla="*/ 1282700 w 1786492"/>
                  <a:gd name="connsiteY0" fmla="*/ 0 h 1575476"/>
                  <a:gd name="connsiteX1" fmla="*/ 1786492 w 1786492"/>
                  <a:gd name="connsiteY1" fmla="*/ 304800 h 1575476"/>
                  <a:gd name="connsiteX2" fmla="*/ 1227692 w 1786492"/>
                  <a:gd name="connsiteY2" fmla="*/ 1575476 h 1575476"/>
                  <a:gd name="connsiteX3" fmla="*/ 0 w 1786492"/>
                  <a:gd name="connsiteY3" fmla="*/ 1575476 h 1575476"/>
                  <a:gd name="connsiteX4" fmla="*/ 1282700 w 1786492"/>
                  <a:gd name="connsiteY4" fmla="*/ 0 h 1575476"/>
                  <a:gd name="connsiteX0" fmla="*/ 1765300 w 2269092"/>
                  <a:gd name="connsiteY0" fmla="*/ 0 h 2223176"/>
                  <a:gd name="connsiteX1" fmla="*/ 2269092 w 2269092"/>
                  <a:gd name="connsiteY1" fmla="*/ 304800 h 2223176"/>
                  <a:gd name="connsiteX2" fmla="*/ 1710292 w 2269092"/>
                  <a:gd name="connsiteY2" fmla="*/ 1575476 h 2223176"/>
                  <a:gd name="connsiteX3" fmla="*/ 0 w 2269092"/>
                  <a:gd name="connsiteY3" fmla="*/ 2223176 h 2223176"/>
                  <a:gd name="connsiteX4" fmla="*/ 1765300 w 2269092"/>
                  <a:gd name="connsiteY4" fmla="*/ 0 h 2223176"/>
                  <a:gd name="connsiteX0" fmla="*/ 1765300 w 2269092"/>
                  <a:gd name="connsiteY0" fmla="*/ 0 h 2223176"/>
                  <a:gd name="connsiteX1" fmla="*/ 2269092 w 2269092"/>
                  <a:gd name="connsiteY1" fmla="*/ 304800 h 2223176"/>
                  <a:gd name="connsiteX2" fmla="*/ 1710292 w 2269092"/>
                  <a:gd name="connsiteY2" fmla="*/ 1575476 h 2223176"/>
                  <a:gd name="connsiteX3" fmla="*/ 0 w 2269092"/>
                  <a:gd name="connsiteY3" fmla="*/ 2223176 h 2223176"/>
                  <a:gd name="connsiteX4" fmla="*/ 292100 w 2269092"/>
                  <a:gd name="connsiteY4" fmla="*/ 1486576 h 2223176"/>
                  <a:gd name="connsiteX5" fmla="*/ 1765300 w 2269092"/>
                  <a:gd name="connsiteY5" fmla="*/ 0 h 2223176"/>
                  <a:gd name="connsiteX0" fmla="*/ 1765300 w 2269092"/>
                  <a:gd name="connsiteY0" fmla="*/ 0 h 2223176"/>
                  <a:gd name="connsiteX1" fmla="*/ 2269092 w 2269092"/>
                  <a:gd name="connsiteY1" fmla="*/ 304800 h 2223176"/>
                  <a:gd name="connsiteX2" fmla="*/ 795892 w 2269092"/>
                  <a:gd name="connsiteY2" fmla="*/ 1867576 h 2223176"/>
                  <a:gd name="connsiteX3" fmla="*/ 0 w 2269092"/>
                  <a:gd name="connsiteY3" fmla="*/ 2223176 h 2223176"/>
                  <a:gd name="connsiteX4" fmla="*/ 292100 w 2269092"/>
                  <a:gd name="connsiteY4" fmla="*/ 1486576 h 2223176"/>
                  <a:gd name="connsiteX5" fmla="*/ 1765300 w 2269092"/>
                  <a:gd name="connsiteY5" fmla="*/ 0 h 2223176"/>
                  <a:gd name="connsiteX0" fmla="*/ 1765300 w 2307192"/>
                  <a:gd name="connsiteY0" fmla="*/ 0 h 2223176"/>
                  <a:gd name="connsiteX1" fmla="*/ 2307192 w 2307192"/>
                  <a:gd name="connsiteY1" fmla="*/ 317500 h 2223176"/>
                  <a:gd name="connsiteX2" fmla="*/ 795892 w 2307192"/>
                  <a:gd name="connsiteY2" fmla="*/ 1867576 h 2223176"/>
                  <a:gd name="connsiteX3" fmla="*/ 0 w 2307192"/>
                  <a:gd name="connsiteY3" fmla="*/ 2223176 h 2223176"/>
                  <a:gd name="connsiteX4" fmla="*/ 292100 w 2307192"/>
                  <a:gd name="connsiteY4" fmla="*/ 1486576 h 2223176"/>
                  <a:gd name="connsiteX5" fmla="*/ 1765300 w 2307192"/>
                  <a:gd name="connsiteY5" fmla="*/ 0 h 22231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07192" h="2223176">
                    <a:moveTo>
                      <a:pt x="1765300" y="0"/>
                    </a:moveTo>
                    <a:lnTo>
                      <a:pt x="2307192" y="317500"/>
                    </a:lnTo>
                    <a:lnTo>
                      <a:pt x="795892" y="1867576"/>
                    </a:lnTo>
                    <a:lnTo>
                      <a:pt x="0" y="2223176"/>
                    </a:lnTo>
                    <a:cubicBezTo>
                      <a:pt x="152400" y="2028443"/>
                      <a:pt x="139700" y="1681309"/>
                      <a:pt x="292100" y="1486576"/>
                    </a:cubicBezTo>
                    <a:lnTo>
                      <a:pt x="176530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lowchart: Manual Operation 117">
                <a:extLst>
                  <a:ext uri="{FF2B5EF4-FFF2-40B4-BE49-F238E27FC236}">
                    <a16:creationId xmlns:a16="http://schemas.microsoft.com/office/drawing/2014/main" id="{451F6871-272C-7A30-C325-95B08D451854}"/>
                  </a:ext>
                </a:extLst>
              </p:cNvPr>
              <p:cNvSpPr/>
              <p:nvPr/>
            </p:nvSpPr>
            <p:spPr>
              <a:xfrm rot="2589851" flipV="1">
                <a:off x="5914923" y="1809543"/>
                <a:ext cx="1813358" cy="1462615"/>
              </a:xfrm>
              <a:prstGeom prst="flowChartManualOperation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Top Corners Rounded 118">
                <a:extLst>
                  <a:ext uri="{FF2B5EF4-FFF2-40B4-BE49-F238E27FC236}">
                    <a16:creationId xmlns:a16="http://schemas.microsoft.com/office/drawing/2014/main" id="{E8262AAF-9BFA-AF2F-06C4-C95367DE50D0}"/>
                  </a:ext>
                </a:extLst>
              </p:cNvPr>
              <p:cNvSpPr/>
              <p:nvPr/>
            </p:nvSpPr>
            <p:spPr>
              <a:xfrm rot="2666358">
                <a:off x="4398847" y="2816040"/>
                <a:ext cx="3333456" cy="9221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4">
                <a:extLst>
                  <a:ext uri="{FF2B5EF4-FFF2-40B4-BE49-F238E27FC236}">
                    <a16:creationId xmlns:a16="http://schemas.microsoft.com/office/drawing/2014/main" id="{75B8BF78-2BF0-7AD7-D78B-EB6A19712C5C}"/>
                  </a:ext>
                </a:extLst>
              </p:cNvPr>
              <p:cNvSpPr/>
              <p:nvPr/>
            </p:nvSpPr>
            <p:spPr>
              <a:xfrm rot="18783511">
                <a:off x="7272750" y="940976"/>
                <a:ext cx="406434" cy="1927964"/>
              </a:xfrm>
              <a:custGeom>
                <a:avLst/>
                <a:gdLst>
                  <a:gd name="connsiteX0" fmla="*/ 0 w 406400"/>
                  <a:gd name="connsiteY0" fmla="*/ 963835 h 1927669"/>
                  <a:gd name="connsiteX1" fmla="*/ 203200 w 406400"/>
                  <a:gd name="connsiteY1" fmla="*/ 0 h 1927669"/>
                  <a:gd name="connsiteX2" fmla="*/ 406400 w 406400"/>
                  <a:gd name="connsiteY2" fmla="*/ 963835 h 1927669"/>
                  <a:gd name="connsiteX3" fmla="*/ 203200 w 406400"/>
                  <a:gd name="connsiteY3" fmla="*/ 1927670 h 1927669"/>
                  <a:gd name="connsiteX4" fmla="*/ 0 w 406400"/>
                  <a:gd name="connsiteY4" fmla="*/ 963835 h 1927669"/>
                  <a:gd name="connsiteX0" fmla="*/ 17 w 406434"/>
                  <a:gd name="connsiteY0" fmla="*/ 963853 h 1927688"/>
                  <a:gd name="connsiteX1" fmla="*/ 203217 w 406434"/>
                  <a:gd name="connsiteY1" fmla="*/ 18 h 1927688"/>
                  <a:gd name="connsiteX2" fmla="*/ 406417 w 406434"/>
                  <a:gd name="connsiteY2" fmla="*/ 963853 h 1927688"/>
                  <a:gd name="connsiteX3" fmla="*/ 203217 w 406434"/>
                  <a:gd name="connsiteY3" fmla="*/ 1927688 h 1927688"/>
                  <a:gd name="connsiteX4" fmla="*/ 17 w 406434"/>
                  <a:gd name="connsiteY4" fmla="*/ 963853 h 1927688"/>
                  <a:gd name="connsiteX0" fmla="*/ 17 w 406434"/>
                  <a:gd name="connsiteY0" fmla="*/ 963853 h 1927964"/>
                  <a:gd name="connsiteX1" fmla="*/ 203217 w 406434"/>
                  <a:gd name="connsiteY1" fmla="*/ 18 h 1927964"/>
                  <a:gd name="connsiteX2" fmla="*/ 406417 w 406434"/>
                  <a:gd name="connsiteY2" fmla="*/ 963853 h 1927964"/>
                  <a:gd name="connsiteX3" fmla="*/ 203217 w 406434"/>
                  <a:gd name="connsiteY3" fmla="*/ 1927688 h 1927964"/>
                  <a:gd name="connsiteX4" fmla="*/ 17 w 406434"/>
                  <a:gd name="connsiteY4" fmla="*/ 963853 h 192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6434" h="1927964">
                    <a:moveTo>
                      <a:pt x="17" y="963853"/>
                    </a:moveTo>
                    <a:cubicBezTo>
                      <a:pt x="17" y="431542"/>
                      <a:pt x="-5938" y="-3268"/>
                      <a:pt x="203217" y="18"/>
                    </a:cubicBezTo>
                    <a:cubicBezTo>
                      <a:pt x="412372" y="3304"/>
                      <a:pt x="406417" y="431542"/>
                      <a:pt x="406417" y="963853"/>
                    </a:cubicBezTo>
                    <a:cubicBezTo>
                      <a:pt x="406417" y="1496164"/>
                      <a:pt x="379696" y="1940649"/>
                      <a:pt x="203217" y="1927688"/>
                    </a:cubicBezTo>
                    <a:cubicBezTo>
                      <a:pt x="26738" y="1914727"/>
                      <a:pt x="17" y="1496164"/>
                      <a:pt x="17" y="963853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948BB8B-EDB3-C92F-001E-B1FD5244B494}"/>
                </a:ext>
              </a:extLst>
            </p:cNvPr>
            <p:cNvSpPr txBox="1"/>
            <p:nvPr/>
          </p:nvSpPr>
          <p:spPr>
            <a:xfrm>
              <a:off x="324967" y="191575"/>
              <a:ext cx="2169014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FF0000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61CBD34-B91B-966E-F630-037CFC0C571A}"/>
              </a:ext>
            </a:extLst>
          </p:cNvPr>
          <p:cNvGrpSpPr/>
          <p:nvPr/>
        </p:nvGrpSpPr>
        <p:grpSpPr>
          <a:xfrm>
            <a:off x="8589654" y="191574"/>
            <a:ext cx="3602346" cy="1649865"/>
            <a:chOff x="8589654" y="191574"/>
            <a:chExt cx="3602346" cy="1649865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2893CFC-4222-B32F-4429-046FF6A1DC8E}"/>
                </a:ext>
              </a:extLst>
            </p:cNvPr>
            <p:cNvSpPr txBox="1"/>
            <p:nvPr/>
          </p:nvSpPr>
          <p:spPr>
            <a:xfrm>
              <a:off x="10010788" y="191574"/>
              <a:ext cx="2181212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B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chemeClr val="accent6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17A8D57-FA3A-48D1-9D59-EB15E7CCC564}"/>
                </a:ext>
              </a:extLst>
            </p:cNvPr>
            <p:cNvGrpSpPr/>
            <p:nvPr/>
          </p:nvGrpSpPr>
          <p:grpSpPr>
            <a:xfrm>
              <a:off x="8589654" y="338007"/>
              <a:ext cx="1308100" cy="1503432"/>
              <a:chOff x="1241370" y="2439853"/>
              <a:chExt cx="3392148" cy="3898680"/>
            </a:xfr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78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5400000" scaled="1"/>
            </a:gradFill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1B77CE0B-48C9-5FBC-7D38-AB8B22DBA87B}"/>
                  </a:ext>
                </a:extLst>
              </p:cNvPr>
              <p:cNvGrpSpPr/>
              <p:nvPr/>
            </p:nvGrpSpPr>
            <p:grpSpPr>
              <a:xfrm>
                <a:off x="1456744" y="3435414"/>
                <a:ext cx="2961401" cy="2903119"/>
                <a:chOff x="1456744" y="3435414"/>
                <a:chExt cx="2961401" cy="2903119"/>
              </a:xfrm>
              <a:grpFill/>
            </p:grpSpPr>
            <p:sp>
              <p:nvSpPr>
                <p:cNvPr id="546" name="Flowchart: Manual Operation 50">
                  <a:extLst>
                    <a:ext uri="{FF2B5EF4-FFF2-40B4-BE49-F238E27FC236}">
                      <a16:creationId xmlns:a16="http://schemas.microsoft.com/office/drawing/2014/main" id="{331AD54C-3732-A8C8-93ED-C75902AC668F}"/>
                    </a:ext>
                  </a:extLst>
                </p:cNvPr>
                <p:cNvSpPr/>
                <p:nvPr/>
              </p:nvSpPr>
              <p:spPr>
                <a:xfrm>
                  <a:off x="1456744" y="3435414"/>
                  <a:ext cx="2961401" cy="2903119"/>
                </a:xfrm>
                <a:custGeom>
                  <a:avLst/>
                  <a:gdLst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000 w 10000"/>
                    <a:gd name="connsiteY2" fmla="*/ 10000 h 10000"/>
                    <a:gd name="connsiteX3" fmla="*/ 2000 w 10000"/>
                    <a:gd name="connsiteY3" fmla="*/ 10000 h 10000"/>
                    <a:gd name="connsiteX4" fmla="*/ 0 w 10000"/>
                    <a:gd name="connsiteY4" fmla="*/ 0 h 10000"/>
                    <a:gd name="connsiteX0" fmla="*/ 0 w 9094"/>
                    <a:gd name="connsiteY0" fmla="*/ 0 h 10381"/>
                    <a:gd name="connsiteX1" fmla="*/ 9094 w 9094"/>
                    <a:gd name="connsiteY1" fmla="*/ 381 h 10381"/>
                    <a:gd name="connsiteX2" fmla="*/ 7094 w 9094"/>
                    <a:gd name="connsiteY2" fmla="*/ 10381 h 10381"/>
                    <a:gd name="connsiteX3" fmla="*/ 1094 w 9094"/>
                    <a:gd name="connsiteY3" fmla="*/ 10381 h 10381"/>
                    <a:gd name="connsiteX4" fmla="*/ 0 w 9094"/>
                    <a:gd name="connsiteY4" fmla="*/ 0 h 10381"/>
                    <a:gd name="connsiteX0" fmla="*/ 0 w 9004"/>
                    <a:gd name="connsiteY0" fmla="*/ 0 h 10000"/>
                    <a:gd name="connsiteX1" fmla="*/ 9004 w 9004"/>
                    <a:gd name="connsiteY1" fmla="*/ 0 h 10000"/>
                    <a:gd name="connsiteX2" fmla="*/ 7801 w 9004"/>
                    <a:gd name="connsiteY2" fmla="*/ 10000 h 10000"/>
                    <a:gd name="connsiteX3" fmla="*/ 1203 w 9004"/>
                    <a:gd name="connsiteY3" fmla="*/ 10000 h 10000"/>
                    <a:gd name="connsiteX4" fmla="*/ 0 w 9004"/>
                    <a:gd name="connsiteY4" fmla="*/ 0 h 10000"/>
                    <a:gd name="connsiteX0" fmla="*/ 0 w 10000"/>
                    <a:gd name="connsiteY0" fmla="*/ 0 h 10000"/>
                    <a:gd name="connsiteX1" fmla="*/ 10000 w 10000"/>
                    <a:gd name="connsiteY1" fmla="*/ 0 h 10000"/>
                    <a:gd name="connsiteX2" fmla="*/ 8664 w 10000"/>
                    <a:gd name="connsiteY2" fmla="*/ 10000 h 10000"/>
                    <a:gd name="connsiteX3" fmla="*/ 1106 w 10000"/>
                    <a:gd name="connsiteY3" fmla="*/ 9770 h 10000"/>
                    <a:gd name="connsiteX4" fmla="*/ 0 w 10000"/>
                    <a:gd name="connsiteY4" fmla="*/ 0 h 10000"/>
                    <a:gd name="connsiteX0" fmla="*/ 0 w 10000"/>
                    <a:gd name="connsiteY0" fmla="*/ 0 h 9862"/>
                    <a:gd name="connsiteX1" fmla="*/ 10000 w 10000"/>
                    <a:gd name="connsiteY1" fmla="*/ 0 h 9862"/>
                    <a:gd name="connsiteX2" fmla="*/ 8987 w 10000"/>
                    <a:gd name="connsiteY2" fmla="*/ 9862 h 9862"/>
                    <a:gd name="connsiteX3" fmla="*/ 1106 w 10000"/>
                    <a:gd name="connsiteY3" fmla="*/ 9770 h 9862"/>
                    <a:gd name="connsiteX4" fmla="*/ 0 w 10000"/>
                    <a:gd name="connsiteY4" fmla="*/ 0 h 9862"/>
                    <a:gd name="connsiteX0" fmla="*/ 0 w 10000"/>
                    <a:gd name="connsiteY0" fmla="*/ 0 h 9907"/>
                    <a:gd name="connsiteX1" fmla="*/ 10000 w 10000"/>
                    <a:gd name="connsiteY1" fmla="*/ 0 h 9907"/>
                    <a:gd name="connsiteX2" fmla="*/ 8987 w 10000"/>
                    <a:gd name="connsiteY2" fmla="*/ 9814 h 9907"/>
                    <a:gd name="connsiteX3" fmla="*/ 1106 w 10000"/>
                    <a:gd name="connsiteY3" fmla="*/ 9907 h 9907"/>
                    <a:gd name="connsiteX4" fmla="*/ 0 w 10000"/>
                    <a:gd name="connsiteY4" fmla="*/ 0 h 99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9907">
                      <a:moveTo>
                        <a:pt x="0" y="0"/>
                      </a:moveTo>
                      <a:lnTo>
                        <a:pt x="10000" y="0"/>
                      </a:lnTo>
                      <a:cubicBezTo>
                        <a:pt x="9662" y="3333"/>
                        <a:pt x="9325" y="6481"/>
                        <a:pt x="8987" y="9814"/>
                      </a:cubicBezTo>
                      <a:lnTo>
                        <a:pt x="1106" y="990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D5D8866-B68E-2664-5B2B-F8738C3013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42699" y="3835021"/>
                  <a:ext cx="215188" cy="2019869"/>
                </a:xfrm>
                <a:prstGeom prst="line">
                  <a:avLst/>
                </a:pr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8" name="Straight Connector 547">
                  <a:extLst>
                    <a:ext uri="{FF2B5EF4-FFF2-40B4-BE49-F238E27FC236}">
                      <a16:creationId xmlns:a16="http://schemas.microsoft.com/office/drawing/2014/main" id="{C34B08A9-701A-E52A-0AA0-A08F2F74B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37444" y="3835021"/>
                  <a:ext cx="14039" cy="2019869"/>
                </a:xfrm>
                <a:prstGeom prst="line">
                  <a:avLst/>
                </a:pr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1AD4D7F1-135D-6951-8C57-5B7D7BD2A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1040" y="3877038"/>
                  <a:ext cx="208282" cy="1977852"/>
                </a:xfrm>
                <a:prstGeom prst="line">
                  <a:avLst/>
                </a:pr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1A309018-88F3-66E6-603F-784607AB41DD}"/>
                  </a:ext>
                </a:extLst>
              </p:cNvPr>
              <p:cNvGrpSpPr/>
              <p:nvPr/>
            </p:nvGrpSpPr>
            <p:grpSpPr>
              <a:xfrm>
                <a:off x="1241370" y="2439853"/>
                <a:ext cx="3392148" cy="1006111"/>
                <a:chOff x="1275386" y="2429301"/>
                <a:chExt cx="3392148" cy="1006111"/>
              </a:xfrm>
              <a:grpFill/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99B55D51-3BCA-81BA-4E9D-87C8E5491192}"/>
                    </a:ext>
                  </a:extLst>
                </p:cNvPr>
                <p:cNvSpPr/>
                <p:nvPr/>
              </p:nvSpPr>
              <p:spPr>
                <a:xfrm>
                  <a:off x="2415654" y="2429301"/>
                  <a:ext cx="1009934" cy="522470"/>
                </a:xfrm>
                <a:prstGeom prst="roundRect">
                  <a:avLst/>
                </a:pr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5" name="Rectangle: Rounded Corners 544">
                  <a:extLst>
                    <a:ext uri="{FF2B5EF4-FFF2-40B4-BE49-F238E27FC236}">
                      <a16:creationId xmlns:a16="http://schemas.microsoft.com/office/drawing/2014/main" id="{5BBAAB73-625F-8864-2E4C-331D369D1FD7}"/>
                    </a:ext>
                  </a:extLst>
                </p:cNvPr>
                <p:cNvSpPr/>
                <p:nvPr/>
              </p:nvSpPr>
              <p:spPr>
                <a:xfrm>
                  <a:off x="1275386" y="2915947"/>
                  <a:ext cx="3392148" cy="519465"/>
                </a:xfrm>
                <a:prstGeom prst="roundRect">
                  <a:avLst/>
                </a:prstGeom>
                <a:grpFill/>
                <a:ln w="139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02AFBBB0-A443-6D41-FDF0-511D085DF27A}"/>
              </a:ext>
            </a:extLst>
          </p:cNvPr>
          <p:cNvGrpSpPr/>
          <p:nvPr/>
        </p:nvGrpSpPr>
        <p:grpSpPr>
          <a:xfrm>
            <a:off x="4096640" y="1996128"/>
            <a:ext cx="3998720" cy="2016117"/>
            <a:chOff x="4108405" y="1654934"/>
            <a:chExt cx="3998720" cy="2016117"/>
          </a:xfrm>
        </p:grpSpPr>
        <p:sp>
          <p:nvSpPr>
            <p:cNvPr id="551" name="TextBox 550">
              <a:extLst>
                <a:ext uri="{FF2B5EF4-FFF2-40B4-BE49-F238E27FC236}">
                  <a16:creationId xmlns:a16="http://schemas.microsoft.com/office/drawing/2014/main" id="{E93C8F88-958C-2064-8BCA-D83B112420A5}"/>
                </a:ext>
              </a:extLst>
            </p:cNvPr>
            <p:cNvSpPr txBox="1"/>
            <p:nvPr/>
          </p:nvSpPr>
          <p:spPr>
            <a:xfrm>
              <a:off x="5822534" y="1654934"/>
              <a:ext cx="228459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F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4B4F6C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23800956-7DF3-C4D3-1DDF-2D83D47BB67C}"/>
                </a:ext>
              </a:extLst>
            </p:cNvPr>
            <p:cNvGrpSpPr/>
            <p:nvPr/>
          </p:nvGrpSpPr>
          <p:grpSpPr>
            <a:xfrm>
              <a:off x="4108405" y="1806669"/>
              <a:ext cx="1723611" cy="1864382"/>
              <a:chOff x="5359716" y="2173443"/>
              <a:chExt cx="3049235" cy="3298272"/>
            </a:xfr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0" scaled="0"/>
            </a:gradFill>
          </p:grpSpPr>
          <p:sp>
            <p:nvSpPr>
              <p:cNvPr id="553" name="Rectangle 9">
                <a:extLst>
                  <a:ext uri="{FF2B5EF4-FFF2-40B4-BE49-F238E27FC236}">
                    <a16:creationId xmlns:a16="http://schemas.microsoft.com/office/drawing/2014/main" id="{40461861-2042-9019-1A24-C5BEDE2F52D9}"/>
                  </a:ext>
                </a:extLst>
              </p:cNvPr>
              <p:cNvSpPr/>
              <p:nvPr/>
            </p:nvSpPr>
            <p:spPr>
              <a:xfrm rot="1062455" flipH="1">
                <a:off x="6216704" y="2190042"/>
                <a:ext cx="1294745" cy="3172222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11178 w 2007821"/>
                  <a:gd name="connsiteY0" fmla="*/ 3084062 h 3088721"/>
                  <a:gd name="connsiteX1" fmla="*/ 266115 w 2007821"/>
                  <a:gd name="connsiteY1" fmla="*/ 2753862 h 3088721"/>
                  <a:gd name="connsiteX2" fmla="*/ 1722726 w 2007821"/>
                  <a:gd name="connsiteY2" fmla="*/ 0 h 3088721"/>
                  <a:gd name="connsiteX3" fmla="*/ 1311178 w 2007821"/>
                  <a:gd name="connsiteY3" fmla="*/ 3084062 h 3088721"/>
                  <a:gd name="connsiteX0" fmla="*/ 1309508 w 2015477"/>
                  <a:gd name="connsiteY0" fmla="*/ 3108386 h 3113045"/>
                  <a:gd name="connsiteX1" fmla="*/ 264445 w 2015477"/>
                  <a:gd name="connsiteY1" fmla="*/ 2778186 h 3113045"/>
                  <a:gd name="connsiteX2" fmla="*/ 1738821 w 2015477"/>
                  <a:gd name="connsiteY2" fmla="*/ 0 h 3113045"/>
                  <a:gd name="connsiteX3" fmla="*/ 1309508 w 2015477"/>
                  <a:gd name="connsiteY3" fmla="*/ 3108386 h 3113045"/>
                  <a:gd name="connsiteX0" fmla="*/ 1288764 w 1994733"/>
                  <a:gd name="connsiteY0" fmla="*/ 3108386 h 3113045"/>
                  <a:gd name="connsiteX1" fmla="*/ 243701 w 1994733"/>
                  <a:gd name="connsiteY1" fmla="*/ 2778186 h 3113045"/>
                  <a:gd name="connsiteX2" fmla="*/ 1718077 w 1994733"/>
                  <a:gd name="connsiteY2" fmla="*/ 0 h 3113045"/>
                  <a:gd name="connsiteX3" fmla="*/ 1288764 w 1994733"/>
                  <a:gd name="connsiteY3" fmla="*/ 3108386 h 3113045"/>
                  <a:gd name="connsiteX0" fmla="*/ 1288764 w 1994733"/>
                  <a:gd name="connsiteY0" fmla="*/ 3108386 h 3115755"/>
                  <a:gd name="connsiteX1" fmla="*/ 243701 w 1994733"/>
                  <a:gd name="connsiteY1" fmla="*/ 2778186 h 3115755"/>
                  <a:gd name="connsiteX2" fmla="*/ 1718077 w 1994733"/>
                  <a:gd name="connsiteY2" fmla="*/ 0 h 3115755"/>
                  <a:gd name="connsiteX3" fmla="*/ 1288764 w 1994733"/>
                  <a:gd name="connsiteY3" fmla="*/ 3108386 h 3115755"/>
                  <a:gd name="connsiteX0" fmla="*/ 1283080 w 1989049"/>
                  <a:gd name="connsiteY0" fmla="*/ 3108386 h 3115755"/>
                  <a:gd name="connsiteX1" fmla="*/ 238017 w 1989049"/>
                  <a:gd name="connsiteY1" fmla="*/ 2778186 h 3115755"/>
                  <a:gd name="connsiteX2" fmla="*/ 1712393 w 1989049"/>
                  <a:gd name="connsiteY2" fmla="*/ 0 h 3115755"/>
                  <a:gd name="connsiteX3" fmla="*/ 1283080 w 1989049"/>
                  <a:gd name="connsiteY3" fmla="*/ 3108386 h 3115755"/>
                  <a:gd name="connsiteX0" fmla="*/ 1283080 w 2009676"/>
                  <a:gd name="connsiteY0" fmla="*/ 3108386 h 3115755"/>
                  <a:gd name="connsiteX1" fmla="*/ 238017 w 2009676"/>
                  <a:gd name="connsiteY1" fmla="*/ 2778186 h 3115755"/>
                  <a:gd name="connsiteX2" fmla="*/ 1712393 w 2009676"/>
                  <a:gd name="connsiteY2" fmla="*/ 0 h 3115755"/>
                  <a:gd name="connsiteX3" fmla="*/ 1283080 w 2009676"/>
                  <a:gd name="connsiteY3" fmla="*/ 3108386 h 3115755"/>
                  <a:gd name="connsiteX0" fmla="*/ 1289437 w 1978042"/>
                  <a:gd name="connsiteY0" fmla="*/ 3131563 h 3138932"/>
                  <a:gd name="connsiteX1" fmla="*/ 244374 w 1978042"/>
                  <a:gd name="connsiteY1" fmla="*/ 2801363 h 3138932"/>
                  <a:gd name="connsiteX2" fmla="*/ 1646160 w 1978042"/>
                  <a:gd name="connsiteY2" fmla="*/ 0 h 3138932"/>
                  <a:gd name="connsiteX3" fmla="*/ 1289437 w 1978042"/>
                  <a:gd name="connsiteY3" fmla="*/ 3131563 h 3138932"/>
                  <a:gd name="connsiteX0" fmla="*/ 800546 w 1489151"/>
                  <a:gd name="connsiteY0" fmla="*/ 3131563 h 3172222"/>
                  <a:gd name="connsiteX1" fmla="*/ 306082 w 1489151"/>
                  <a:gd name="connsiteY1" fmla="*/ 2987161 h 3172222"/>
                  <a:gd name="connsiteX2" fmla="*/ 1157269 w 1489151"/>
                  <a:gd name="connsiteY2" fmla="*/ 0 h 3172222"/>
                  <a:gd name="connsiteX3" fmla="*/ 800546 w 1489151"/>
                  <a:gd name="connsiteY3" fmla="*/ 3131563 h 3172222"/>
                  <a:gd name="connsiteX0" fmla="*/ 606140 w 1294745"/>
                  <a:gd name="connsiteY0" fmla="*/ 3131563 h 3172222"/>
                  <a:gd name="connsiteX1" fmla="*/ 111676 w 1294745"/>
                  <a:gd name="connsiteY1" fmla="*/ 2987161 h 3172222"/>
                  <a:gd name="connsiteX2" fmla="*/ 962863 w 1294745"/>
                  <a:gd name="connsiteY2" fmla="*/ 0 h 3172222"/>
                  <a:gd name="connsiteX3" fmla="*/ 606140 w 1294745"/>
                  <a:gd name="connsiteY3" fmla="*/ 3131563 h 3172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4745" h="3172222">
                    <a:moveTo>
                      <a:pt x="606140" y="3131563"/>
                    </a:moveTo>
                    <a:cubicBezTo>
                      <a:pt x="-102048" y="3169663"/>
                      <a:pt x="520566" y="3245895"/>
                      <a:pt x="111676" y="2987161"/>
                    </a:cubicBezTo>
                    <a:cubicBezTo>
                      <a:pt x="-328105" y="1344391"/>
                      <a:pt x="651835" y="112894"/>
                      <a:pt x="962863" y="0"/>
                    </a:cubicBezTo>
                    <a:cubicBezTo>
                      <a:pt x="1291781" y="891258"/>
                      <a:pt x="1637852" y="1535596"/>
                      <a:pt x="606140" y="31315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8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Rectangle 9">
                <a:extLst>
                  <a:ext uri="{FF2B5EF4-FFF2-40B4-BE49-F238E27FC236}">
                    <a16:creationId xmlns:a16="http://schemas.microsoft.com/office/drawing/2014/main" id="{67F7BBC4-CEC4-F961-08FE-360614C29825}"/>
                  </a:ext>
                </a:extLst>
              </p:cNvPr>
              <p:cNvSpPr/>
              <p:nvPr/>
            </p:nvSpPr>
            <p:spPr>
              <a:xfrm>
                <a:off x="5359716" y="2173443"/>
                <a:ext cx="1928000" cy="3225800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34243 w 1928000"/>
                  <a:gd name="connsiteY0" fmla="*/ 3225800 h 3230187"/>
                  <a:gd name="connsiteX1" fmla="*/ 289180 w 1928000"/>
                  <a:gd name="connsiteY1" fmla="*/ 2895600 h 3230187"/>
                  <a:gd name="connsiteX2" fmla="*/ 1521080 w 1928000"/>
                  <a:gd name="connsiteY2" fmla="*/ 0 h 3230187"/>
                  <a:gd name="connsiteX3" fmla="*/ 1334243 w 1928000"/>
                  <a:gd name="connsiteY3" fmla="*/ 3225800 h 3230187"/>
                  <a:gd name="connsiteX0" fmla="*/ 1334243 w 1928000"/>
                  <a:gd name="connsiteY0" fmla="*/ 3225800 h 3226144"/>
                  <a:gd name="connsiteX1" fmla="*/ 289180 w 1928000"/>
                  <a:gd name="connsiteY1" fmla="*/ 2895600 h 3226144"/>
                  <a:gd name="connsiteX2" fmla="*/ 1521080 w 1928000"/>
                  <a:gd name="connsiteY2" fmla="*/ 0 h 3226144"/>
                  <a:gd name="connsiteX3" fmla="*/ 1334243 w 1928000"/>
                  <a:gd name="connsiteY3" fmla="*/ 3225800 h 3226144"/>
                  <a:gd name="connsiteX0" fmla="*/ 1334243 w 1928000"/>
                  <a:gd name="connsiteY0" fmla="*/ 3225800 h 3226201"/>
                  <a:gd name="connsiteX1" fmla="*/ 289180 w 1928000"/>
                  <a:gd name="connsiteY1" fmla="*/ 2895600 h 3226201"/>
                  <a:gd name="connsiteX2" fmla="*/ 1521080 w 1928000"/>
                  <a:gd name="connsiteY2" fmla="*/ 0 h 3226201"/>
                  <a:gd name="connsiteX3" fmla="*/ 1334243 w 1928000"/>
                  <a:gd name="connsiteY3" fmla="*/ 3225800 h 3226201"/>
                  <a:gd name="connsiteX0" fmla="*/ 1334243 w 1928000"/>
                  <a:gd name="connsiteY0" fmla="*/ 3225800 h 3225800"/>
                  <a:gd name="connsiteX1" fmla="*/ 289180 w 1928000"/>
                  <a:gd name="connsiteY1" fmla="*/ 2895600 h 3225800"/>
                  <a:gd name="connsiteX2" fmla="*/ 1521080 w 1928000"/>
                  <a:gd name="connsiteY2" fmla="*/ 0 h 3225800"/>
                  <a:gd name="connsiteX3" fmla="*/ 1334243 w 1928000"/>
                  <a:gd name="connsiteY3" fmla="*/ 3225800 h 322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8000" h="3225800">
                    <a:moveTo>
                      <a:pt x="1334243" y="3225800"/>
                    </a:moveTo>
                    <a:cubicBezTo>
                      <a:pt x="683205" y="3216275"/>
                      <a:pt x="538898" y="3074035"/>
                      <a:pt x="289180" y="2895600"/>
                    </a:cubicBezTo>
                    <a:cubicBezTo>
                      <a:pt x="-701420" y="1286933"/>
                      <a:pt x="1140080" y="770467"/>
                      <a:pt x="1521080" y="0"/>
                    </a:cubicBezTo>
                    <a:cubicBezTo>
                      <a:pt x="1797468" y="1024467"/>
                      <a:pt x="2365955" y="1629833"/>
                      <a:pt x="1334243" y="32258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126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5" name="Rectangle 9">
                <a:extLst>
                  <a:ext uri="{FF2B5EF4-FFF2-40B4-BE49-F238E27FC236}">
                    <a16:creationId xmlns:a16="http://schemas.microsoft.com/office/drawing/2014/main" id="{D5C85F90-B469-A650-9FE7-4168EFB4986A}"/>
                  </a:ext>
                </a:extLst>
              </p:cNvPr>
              <p:cNvSpPr/>
              <p:nvPr/>
            </p:nvSpPr>
            <p:spPr>
              <a:xfrm rot="1062455" flipH="1">
                <a:off x="6414218" y="2347764"/>
                <a:ext cx="1994733" cy="3120030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  <a:gd name="connsiteX0" fmla="*/ 1244821 w 1791220"/>
                  <a:gd name="connsiteY0" fmla="*/ 3327400 h 3332059"/>
                  <a:gd name="connsiteX1" fmla="*/ 199758 w 1791220"/>
                  <a:gd name="connsiteY1" fmla="*/ 2997200 h 3332059"/>
                  <a:gd name="connsiteX2" fmla="*/ 1304658 w 1791220"/>
                  <a:gd name="connsiteY2" fmla="*/ 0 h 3332059"/>
                  <a:gd name="connsiteX3" fmla="*/ 1244821 w 1791220"/>
                  <a:gd name="connsiteY3" fmla="*/ 3327400 h 3332059"/>
                  <a:gd name="connsiteX0" fmla="*/ 1232945 w 1826702"/>
                  <a:gd name="connsiteY0" fmla="*/ 3225800 h 3230459"/>
                  <a:gd name="connsiteX1" fmla="*/ 187882 w 1826702"/>
                  <a:gd name="connsiteY1" fmla="*/ 2895600 h 3230459"/>
                  <a:gd name="connsiteX2" fmla="*/ 1419782 w 1826702"/>
                  <a:gd name="connsiteY2" fmla="*/ 0 h 3230459"/>
                  <a:gd name="connsiteX3" fmla="*/ 1232945 w 1826702"/>
                  <a:gd name="connsiteY3" fmla="*/ 3225800 h 3230459"/>
                  <a:gd name="connsiteX0" fmla="*/ 1334243 w 1928000"/>
                  <a:gd name="connsiteY0" fmla="*/ 3225800 h 3230459"/>
                  <a:gd name="connsiteX1" fmla="*/ 289180 w 1928000"/>
                  <a:gd name="connsiteY1" fmla="*/ 2895600 h 3230459"/>
                  <a:gd name="connsiteX2" fmla="*/ 1521080 w 1928000"/>
                  <a:gd name="connsiteY2" fmla="*/ 0 h 3230459"/>
                  <a:gd name="connsiteX3" fmla="*/ 1334243 w 1928000"/>
                  <a:gd name="connsiteY3" fmla="*/ 3225800 h 3230459"/>
                  <a:gd name="connsiteX0" fmla="*/ 1311178 w 2007821"/>
                  <a:gd name="connsiteY0" fmla="*/ 3084062 h 3088721"/>
                  <a:gd name="connsiteX1" fmla="*/ 266115 w 2007821"/>
                  <a:gd name="connsiteY1" fmla="*/ 2753862 h 3088721"/>
                  <a:gd name="connsiteX2" fmla="*/ 1722726 w 2007821"/>
                  <a:gd name="connsiteY2" fmla="*/ 0 h 3088721"/>
                  <a:gd name="connsiteX3" fmla="*/ 1311178 w 2007821"/>
                  <a:gd name="connsiteY3" fmla="*/ 3084062 h 3088721"/>
                  <a:gd name="connsiteX0" fmla="*/ 1309508 w 2015477"/>
                  <a:gd name="connsiteY0" fmla="*/ 3108386 h 3113045"/>
                  <a:gd name="connsiteX1" fmla="*/ 264445 w 2015477"/>
                  <a:gd name="connsiteY1" fmla="*/ 2778186 h 3113045"/>
                  <a:gd name="connsiteX2" fmla="*/ 1738821 w 2015477"/>
                  <a:gd name="connsiteY2" fmla="*/ 0 h 3113045"/>
                  <a:gd name="connsiteX3" fmla="*/ 1309508 w 2015477"/>
                  <a:gd name="connsiteY3" fmla="*/ 3108386 h 3113045"/>
                  <a:gd name="connsiteX0" fmla="*/ 1288764 w 1994733"/>
                  <a:gd name="connsiteY0" fmla="*/ 3108386 h 3113045"/>
                  <a:gd name="connsiteX1" fmla="*/ 243701 w 1994733"/>
                  <a:gd name="connsiteY1" fmla="*/ 2778186 h 3113045"/>
                  <a:gd name="connsiteX2" fmla="*/ 1718077 w 1994733"/>
                  <a:gd name="connsiteY2" fmla="*/ 0 h 3113045"/>
                  <a:gd name="connsiteX3" fmla="*/ 1288764 w 1994733"/>
                  <a:gd name="connsiteY3" fmla="*/ 3108386 h 3113045"/>
                  <a:gd name="connsiteX0" fmla="*/ 1288764 w 1994733"/>
                  <a:gd name="connsiteY0" fmla="*/ 3108386 h 3115755"/>
                  <a:gd name="connsiteX1" fmla="*/ 243701 w 1994733"/>
                  <a:gd name="connsiteY1" fmla="*/ 2778186 h 3115755"/>
                  <a:gd name="connsiteX2" fmla="*/ 1718077 w 1994733"/>
                  <a:gd name="connsiteY2" fmla="*/ 0 h 3115755"/>
                  <a:gd name="connsiteX3" fmla="*/ 1288764 w 1994733"/>
                  <a:gd name="connsiteY3" fmla="*/ 3108386 h 3115755"/>
                  <a:gd name="connsiteX0" fmla="*/ 1288764 w 1994733"/>
                  <a:gd name="connsiteY0" fmla="*/ 3108386 h 3118627"/>
                  <a:gd name="connsiteX1" fmla="*/ 243701 w 1994733"/>
                  <a:gd name="connsiteY1" fmla="*/ 2778186 h 3118627"/>
                  <a:gd name="connsiteX2" fmla="*/ 1718077 w 1994733"/>
                  <a:gd name="connsiteY2" fmla="*/ 0 h 3118627"/>
                  <a:gd name="connsiteX3" fmla="*/ 1288764 w 1994733"/>
                  <a:gd name="connsiteY3" fmla="*/ 3108386 h 3118627"/>
                  <a:gd name="connsiteX0" fmla="*/ 1288764 w 1994733"/>
                  <a:gd name="connsiteY0" fmla="*/ 3108386 h 3120030"/>
                  <a:gd name="connsiteX1" fmla="*/ 243701 w 1994733"/>
                  <a:gd name="connsiteY1" fmla="*/ 2778186 h 3120030"/>
                  <a:gd name="connsiteX2" fmla="*/ 1718077 w 1994733"/>
                  <a:gd name="connsiteY2" fmla="*/ 0 h 3120030"/>
                  <a:gd name="connsiteX3" fmla="*/ 1288764 w 1994733"/>
                  <a:gd name="connsiteY3" fmla="*/ 3108386 h 3120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94733" h="3120030">
                    <a:moveTo>
                      <a:pt x="1288764" y="3108386"/>
                    </a:moveTo>
                    <a:cubicBezTo>
                      <a:pt x="580576" y="3146486"/>
                      <a:pt x="587680" y="3104517"/>
                      <a:pt x="243701" y="2778186"/>
                    </a:cubicBezTo>
                    <a:cubicBezTo>
                      <a:pt x="-690869" y="837454"/>
                      <a:pt x="1337077" y="770467"/>
                      <a:pt x="1718077" y="0"/>
                    </a:cubicBezTo>
                    <a:cubicBezTo>
                      <a:pt x="1994465" y="1024467"/>
                      <a:pt x="2320476" y="1512419"/>
                      <a:pt x="1288764" y="31083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2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Rectangle 9">
                <a:extLst>
                  <a:ext uri="{FF2B5EF4-FFF2-40B4-BE49-F238E27FC236}">
                    <a16:creationId xmlns:a16="http://schemas.microsoft.com/office/drawing/2014/main" id="{0B4524D8-BE94-B2FA-8116-EDDC43500FBD}"/>
                  </a:ext>
                </a:extLst>
              </p:cNvPr>
              <p:cNvSpPr/>
              <p:nvPr/>
            </p:nvSpPr>
            <p:spPr>
              <a:xfrm>
                <a:off x="5752880" y="2273300"/>
                <a:ext cx="2044711" cy="3198415"/>
              </a:xfrm>
              <a:custGeom>
                <a:avLst/>
                <a:gdLst>
                  <a:gd name="connsiteX0" fmla="*/ 0 w 143363"/>
                  <a:gd name="connsiteY0" fmla="*/ 0 h 2692400"/>
                  <a:gd name="connsiteX1" fmla="*/ 143363 w 143363"/>
                  <a:gd name="connsiteY1" fmla="*/ 0 h 2692400"/>
                  <a:gd name="connsiteX2" fmla="*/ 143363 w 143363"/>
                  <a:gd name="connsiteY2" fmla="*/ 2692400 h 2692400"/>
                  <a:gd name="connsiteX3" fmla="*/ 0 w 143363"/>
                  <a:gd name="connsiteY3" fmla="*/ 2692400 h 2692400"/>
                  <a:gd name="connsiteX4" fmla="*/ 0 w 143363"/>
                  <a:gd name="connsiteY4" fmla="*/ 0 h 2692400"/>
                  <a:gd name="connsiteX0" fmla="*/ 25400 w 143363"/>
                  <a:gd name="connsiteY0" fmla="*/ 0 h 3048000"/>
                  <a:gd name="connsiteX1" fmla="*/ 143363 w 143363"/>
                  <a:gd name="connsiteY1" fmla="*/ 355600 h 3048000"/>
                  <a:gd name="connsiteX2" fmla="*/ 143363 w 143363"/>
                  <a:gd name="connsiteY2" fmla="*/ 3048000 h 3048000"/>
                  <a:gd name="connsiteX3" fmla="*/ 0 w 143363"/>
                  <a:gd name="connsiteY3" fmla="*/ 3048000 h 3048000"/>
                  <a:gd name="connsiteX4" fmla="*/ 25400 w 143363"/>
                  <a:gd name="connsiteY4" fmla="*/ 0 h 3048000"/>
                  <a:gd name="connsiteX0" fmla="*/ 1104900 w 1222863"/>
                  <a:gd name="connsiteY0" fmla="*/ 0 h 3048000"/>
                  <a:gd name="connsiteX1" fmla="*/ 1222863 w 1222863"/>
                  <a:gd name="connsiteY1" fmla="*/ 355600 h 3048000"/>
                  <a:gd name="connsiteX2" fmla="*/ 1222863 w 1222863"/>
                  <a:gd name="connsiteY2" fmla="*/ 3048000 h 3048000"/>
                  <a:gd name="connsiteX3" fmla="*/ 0 w 1222863"/>
                  <a:gd name="connsiteY3" fmla="*/ 2997200 h 3048000"/>
                  <a:gd name="connsiteX4" fmla="*/ 1104900 w 1222863"/>
                  <a:gd name="connsiteY4" fmla="*/ 0 h 3048000"/>
                  <a:gd name="connsiteX0" fmla="*/ 1104900 w 1400663"/>
                  <a:gd name="connsiteY0" fmla="*/ 0 h 3187700"/>
                  <a:gd name="connsiteX1" fmla="*/ 1222863 w 1400663"/>
                  <a:gd name="connsiteY1" fmla="*/ 355600 h 3187700"/>
                  <a:gd name="connsiteX2" fmla="*/ 1400663 w 1400663"/>
                  <a:gd name="connsiteY2" fmla="*/ 3187700 h 3187700"/>
                  <a:gd name="connsiteX3" fmla="*/ 0 w 1400663"/>
                  <a:gd name="connsiteY3" fmla="*/ 2997200 h 3187700"/>
                  <a:gd name="connsiteX4" fmla="*/ 1104900 w 1400663"/>
                  <a:gd name="connsiteY4" fmla="*/ 0 h 3187700"/>
                  <a:gd name="connsiteX0" fmla="*/ 1104900 w 1400663"/>
                  <a:gd name="connsiteY0" fmla="*/ 0 h 3193339"/>
                  <a:gd name="connsiteX1" fmla="*/ 1222863 w 1400663"/>
                  <a:gd name="connsiteY1" fmla="*/ 355600 h 3193339"/>
                  <a:gd name="connsiteX2" fmla="*/ 1400663 w 1400663"/>
                  <a:gd name="connsiteY2" fmla="*/ 3187700 h 3193339"/>
                  <a:gd name="connsiteX3" fmla="*/ 0 w 1400663"/>
                  <a:gd name="connsiteY3" fmla="*/ 2997200 h 3193339"/>
                  <a:gd name="connsiteX4" fmla="*/ 1104900 w 1400663"/>
                  <a:gd name="connsiteY4" fmla="*/ 0 h 3193339"/>
                  <a:gd name="connsiteX0" fmla="*/ 1104900 w 1400663"/>
                  <a:gd name="connsiteY0" fmla="*/ 0 h 3198415"/>
                  <a:gd name="connsiteX1" fmla="*/ 1222863 w 1400663"/>
                  <a:gd name="connsiteY1" fmla="*/ 355600 h 3198415"/>
                  <a:gd name="connsiteX2" fmla="*/ 1400663 w 1400663"/>
                  <a:gd name="connsiteY2" fmla="*/ 3187700 h 3198415"/>
                  <a:gd name="connsiteX3" fmla="*/ 0 w 1400663"/>
                  <a:gd name="connsiteY3" fmla="*/ 2997200 h 3198415"/>
                  <a:gd name="connsiteX4" fmla="*/ 1104900 w 1400663"/>
                  <a:gd name="connsiteY4" fmla="*/ 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4" fmla="*/ 1314303 w 1400663"/>
                  <a:gd name="connsiteY4" fmla="*/ 447040 h 3198415"/>
                  <a:gd name="connsiteX0" fmla="*/ 1222863 w 1400663"/>
                  <a:gd name="connsiteY0" fmla="*/ 355600 h 3198415"/>
                  <a:gd name="connsiteX1" fmla="*/ 1400663 w 1400663"/>
                  <a:gd name="connsiteY1" fmla="*/ 3187700 h 3198415"/>
                  <a:gd name="connsiteX2" fmla="*/ 0 w 1400663"/>
                  <a:gd name="connsiteY2" fmla="*/ 2997200 h 3198415"/>
                  <a:gd name="connsiteX3" fmla="*/ 1104900 w 1400663"/>
                  <a:gd name="connsiteY3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0" fmla="*/ 1400663 w 1400663"/>
                  <a:gd name="connsiteY0" fmla="*/ 3187700 h 3198415"/>
                  <a:gd name="connsiteX1" fmla="*/ 0 w 1400663"/>
                  <a:gd name="connsiteY1" fmla="*/ 2997200 h 3198415"/>
                  <a:gd name="connsiteX2" fmla="*/ 1104900 w 1400663"/>
                  <a:gd name="connsiteY2" fmla="*/ 0 h 3198415"/>
                  <a:gd name="connsiteX3" fmla="*/ 1400663 w 1400663"/>
                  <a:gd name="connsiteY3" fmla="*/ 3187700 h 3198415"/>
                  <a:gd name="connsiteX0" fmla="*/ 1400663 w 1585312"/>
                  <a:gd name="connsiteY0" fmla="*/ 3187700 h 3198415"/>
                  <a:gd name="connsiteX1" fmla="*/ 0 w 1585312"/>
                  <a:gd name="connsiteY1" fmla="*/ 2997200 h 3198415"/>
                  <a:gd name="connsiteX2" fmla="*/ 1104900 w 1585312"/>
                  <a:gd name="connsiteY2" fmla="*/ 0 h 3198415"/>
                  <a:gd name="connsiteX3" fmla="*/ 1400663 w 1585312"/>
                  <a:gd name="connsiteY3" fmla="*/ 3187700 h 3198415"/>
                  <a:gd name="connsiteX0" fmla="*/ 1400663 w 1812639"/>
                  <a:gd name="connsiteY0" fmla="*/ 3187700 h 3198415"/>
                  <a:gd name="connsiteX1" fmla="*/ 0 w 1812639"/>
                  <a:gd name="connsiteY1" fmla="*/ 2997200 h 3198415"/>
                  <a:gd name="connsiteX2" fmla="*/ 1104900 w 1812639"/>
                  <a:gd name="connsiteY2" fmla="*/ 0 h 3198415"/>
                  <a:gd name="connsiteX3" fmla="*/ 1400663 w 1812639"/>
                  <a:gd name="connsiteY3" fmla="*/ 3187700 h 3198415"/>
                  <a:gd name="connsiteX0" fmla="*/ 1688081 w 2100057"/>
                  <a:gd name="connsiteY0" fmla="*/ 3187700 h 3198415"/>
                  <a:gd name="connsiteX1" fmla="*/ 287418 w 2100057"/>
                  <a:gd name="connsiteY1" fmla="*/ 2997200 h 3198415"/>
                  <a:gd name="connsiteX2" fmla="*/ 1392318 w 2100057"/>
                  <a:gd name="connsiteY2" fmla="*/ 0 h 3198415"/>
                  <a:gd name="connsiteX3" fmla="*/ 1688081 w 2100057"/>
                  <a:gd name="connsiteY3" fmla="*/ 3187700 h 3198415"/>
                  <a:gd name="connsiteX0" fmla="*/ 1688081 w 1918623"/>
                  <a:gd name="connsiteY0" fmla="*/ 3187700 h 3198415"/>
                  <a:gd name="connsiteX1" fmla="*/ 287418 w 1918623"/>
                  <a:gd name="connsiteY1" fmla="*/ 2997200 h 3198415"/>
                  <a:gd name="connsiteX2" fmla="*/ 1392318 w 1918623"/>
                  <a:gd name="connsiteY2" fmla="*/ 0 h 3198415"/>
                  <a:gd name="connsiteX3" fmla="*/ 1688081 w 1918623"/>
                  <a:gd name="connsiteY3" fmla="*/ 3187700 h 3198415"/>
                  <a:gd name="connsiteX0" fmla="*/ 1688081 w 2132371"/>
                  <a:gd name="connsiteY0" fmla="*/ 3187700 h 3198415"/>
                  <a:gd name="connsiteX1" fmla="*/ 287418 w 2132371"/>
                  <a:gd name="connsiteY1" fmla="*/ 2997200 h 3198415"/>
                  <a:gd name="connsiteX2" fmla="*/ 1392318 w 2132371"/>
                  <a:gd name="connsiteY2" fmla="*/ 0 h 3198415"/>
                  <a:gd name="connsiteX3" fmla="*/ 1688081 w 2132371"/>
                  <a:gd name="connsiteY3" fmla="*/ 3187700 h 3198415"/>
                  <a:gd name="connsiteX0" fmla="*/ 1683040 w 2127330"/>
                  <a:gd name="connsiteY0" fmla="*/ 3187700 h 3198415"/>
                  <a:gd name="connsiteX1" fmla="*/ 282377 w 2127330"/>
                  <a:gd name="connsiteY1" fmla="*/ 2997200 h 3198415"/>
                  <a:gd name="connsiteX2" fmla="*/ 1387277 w 2127330"/>
                  <a:gd name="connsiteY2" fmla="*/ 0 h 3198415"/>
                  <a:gd name="connsiteX3" fmla="*/ 1683040 w 2127330"/>
                  <a:gd name="connsiteY3" fmla="*/ 3187700 h 3198415"/>
                  <a:gd name="connsiteX0" fmla="*/ 1684416 w 2128706"/>
                  <a:gd name="connsiteY0" fmla="*/ 3187700 h 3198415"/>
                  <a:gd name="connsiteX1" fmla="*/ 283753 w 2128706"/>
                  <a:gd name="connsiteY1" fmla="*/ 2997200 h 3198415"/>
                  <a:gd name="connsiteX2" fmla="*/ 1388653 w 2128706"/>
                  <a:gd name="connsiteY2" fmla="*/ 0 h 3198415"/>
                  <a:gd name="connsiteX3" fmla="*/ 1684416 w 2128706"/>
                  <a:gd name="connsiteY3" fmla="*/ 3187700 h 3198415"/>
                  <a:gd name="connsiteX0" fmla="*/ 1600421 w 2044711"/>
                  <a:gd name="connsiteY0" fmla="*/ 3187700 h 3198415"/>
                  <a:gd name="connsiteX1" fmla="*/ 199758 w 2044711"/>
                  <a:gd name="connsiteY1" fmla="*/ 2997200 h 3198415"/>
                  <a:gd name="connsiteX2" fmla="*/ 1304658 w 2044711"/>
                  <a:gd name="connsiteY2" fmla="*/ 0 h 3198415"/>
                  <a:gd name="connsiteX3" fmla="*/ 1600421 w 2044711"/>
                  <a:gd name="connsiteY3" fmla="*/ 3187700 h 3198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4711" h="3198415">
                    <a:moveTo>
                      <a:pt x="1600421" y="3187700"/>
                    </a:moveTo>
                    <a:cubicBezTo>
                      <a:pt x="892233" y="3225800"/>
                      <a:pt x="628546" y="3162300"/>
                      <a:pt x="199758" y="2997200"/>
                    </a:cubicBezTo>
                    <a:cubicBezTo>
                      <a:pt x="-524142" y="1083733"/>
                      <a:pt x="923658" y="770467"/>
                      <a:pt x="1304658" y="0"/>
                    </a:cubicBezTo>
                    <a:cubicBezTo>
                      <a:pt x="1581046" y="1024467"/>
                      <a:pt x="2632133" y="1591733"/>
                      <a:pt x="1600421" y="31877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FA0C7"/>
                  </a:gs>
                  <a:gs pos="17000">
                    <a:srgbClr val="4B4F6C"/>
                  </a:gs>
                  <a:gs pos="100000">
                    <a:srgbClr val="2A222D"/>
                  </a:gs>
                </a:gsLst>
                <a:lin ang="84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0" name="Group 569">
            <a:extLst>
              <a:ext uri="{FF2B5EF4-FFF2-40B4-BE49-F238E27FC236}">
                <a16:creationId xmlns:a16="http://schemas.microsoft.com/office/drawing/2014/main" id="{B4071DBC-0379-0EB5-D1CD-5EE504D03E4F}"/>
              </a:ext>
            </a:extLst>
          </p:cNvPr>
          <p:cNvGrpSpPr/>
          <p:nvPr/>
        </p:nvGrpSpPr>
        <p:grpSpPr>
          <a:xfrm>
            <a:off x="324967" y="4188231"/>
            <a:ext cx="3549505" cy="2224095"/>
            <a:chOff x="324967" y="4188231"/>
            <a:chExt cx="3549505" cy="2224095"/>
          </a:xfrm>
        </p:grpSpPr>
        <p:sp>
          <p:nvSpPr>
            <p:cNvPr id="558" name="TextBox 557">
              <a:extLst>
                <a:ext uri="{FF2B5EF4-FFF2-40B4-BE49-F238E27FC236}">
                  <a16:creationId xmlns:a16="http://schemas.microsoft.com/office/drawing/2014/main" id="{7E8D1DCF-B617-74E7-35DC-CB1E199DF1C5}"/>
                </a:ext>
              </a:extLst>
            </p:cNvPr>
            <p:cNvSpPr txBox="1"/>
            <p:nvPr/>
          </p:nvSpPr>
          <p:spPr>
            <a:xfrm>
              <a:off x="324967" y="4188231"/>
              <a:ext cx="22443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9FA0C7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n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149708E1-11A6-A272-036A-059BC0EB2329}"/>
                </a:ext>
              </a:extLst>
            </p:cNvPr>
            <p:cNvGrpSpPr/>
            <p:nvPr/>
          </p:nvGrpSpPr>
          <p:grpSpPr>
            <a:xfrm>
              <a:off x="2098683" y="5211883"/>
              <a:ext cx="1775789" cy="1200443"/>
              <a:chOff x="172127" y="2838450"/>
              <a:chExt cx="4030148" cy="2724402"/>
            </a:xfrm>
          </p:grpSpPr>
          <p:grpSp>
            <p:nvGrpSpPr>
              <p:cNvPr id="560" name="Group 559">
                <a:extLst>
                  <a:ext uri="{FF2B5EF4-FFF2-40B4-BE49-F238E27FC236}">
                    <a16:creationId xmlns:a16="http://schemas.microsoft.com/office/drawing/2014/main" id="{19379CE0-61B1-E857-4FA9-B85D05BC9C95}"/>
                  </a:ext>
                </a:extLst>
              </p:cNvPr>
              <p:cNvGrpSpPr/>
              <p:nvPr/>
            </p:nvGrpSpPr>
            <p:grpSpPr>
              <a:xfrm>
                <a:off x="172127" y="2843446"/>
                <a:ext cx="4003182" cy="2719406"/>
                <a:chOff x="2435711" y="3159661"/>
                <a:chExt cx="4003182" cy="2719406"/>
              </a:xfrm>
              <a:noFill/>
            </p:grpSpPr>
            <p:sp>
              <p:nvSpPr>
                <p:cNvPr id="567" name="Rectangle 6">
                  <a:extLst>
                    <a:ext uri="{FF2B5EF4-FFF2-40B4-BE49-F238E27FC236}">
                      <a16:creationId xmlns:a16="http://schemas.microsoft.com/office/drawing/2014/main" id="{FF3ACFD7-971C-FD1F-61C9-346ACB9C8FB4}"/>
                    </a:ext>
                  </a:extLst>
                </p:cNvPr>
                <p:cNvSpPr/>
                <p:nvPr/>
              </p:nvSpPr>
              <p:spPr>
                <a:xfrm>
                  <a:off x="2435711" y="3159661"/>
                  <a:ext cx="4000492" cy="2135085"/>
                </a:xfrm>
                <a:custGeom>
                  <a:avLst/>
                  <a:gdLst>
                    <a:gd name="connsiteX0" fmla="*/ 0 w 3971910"/>
                    <a:gd name="connsiteY0" fmla="*/ 0 h 1181100"/>
                    <a:gd name="connsiteX1" fmla="*/ 3971910 w 3971910"/>
                    <a:gd name="connsiteY1" fmla="*/ 0 h 1181100"/>
                    <a:gd name="connsiteX2" fmla="*/ 3971910 w 3971910"/>
                    <a:gd name="connsiteY2" fmla="*/ 1181100 h 1181100"/>
                    <a:gd name="connsiteX3" fmla="*/ 0 w 3971910"/>
                    <a:gd name="connsiteY3" fmla="*/ 1181100 h 1181100"/>
                    <a:gd name="connsiteX4" fmla="*/ 0 w 3971910"/>
                    <a:gd name="connsiteY4" fmla="*/ 0 h 1181100"/>
                    <a:gd name="connsiteX0" fmla="*/ 0 w 3984610"/>
                    <a:gd name="connsiteY0" fmla="*/ 0 h 1549400"/>
                    <a:gd name="connsiteX1" fmla="*/ 3984610 w 3984610"/>
                    <a:gd name="connsiteY1" fmla="*/ 368300 h 1549400"/>
                    <a:gd name="connsiteX2" fmla="*/ 3984610 w 3984610"/>
                    <a:gd name="connsiteY2" fmla="*/ 1549400 h 1549400"/>
                    <a:gd name="connsiteX3" fmla="*/ 12700 w 3984610"/>
                    <a:gd name="connsiteY3" fmla="*/ 1549400 h 1549400"/>
                    <a:gd name="connsiteX4" fmla="*/ 0 w 3984610"/>
                    <a:gd name="connsiteY4" fmla="*/ 0 h 1549400"/>
                    <a:gd name="connsiteX0" fmla="*/ 0 w 3984610"/>
                    <a:gd name="connsiteY0" fmla="*/ 0 h 1549400"/>
                    <a:gd name="connsiteX1" fmla="*/ 3971910 w 3984610"/>
                    <a:gd name="connsiteY1" fmla="*/ 63500 h 1549400"/>
                    <a:gd name="connsiteX2" fmla="*/ 3984610 w 3984610"/>
                    <a:gd name="connsiteY2" fmla="*/ 1549400 h 1549400"/>
                    <a:gd name="connsiteX3" fmla="*/ 12700 w 3984610"/>
                    <a:gd name="connsiteY3" fmla="*/ 1549400 h 1549400"/>
                    <a:gd name="connsiteX4" fmla="*/ 0 w 3984610"/>
                    <a:gd name="connsiteY4" fmla="*/ 0 h 1549400"/>
                    <a:gd name="connsiteX0" fmla="*/ 0 w 3984610"/>
                    <a:gd name="connsiteY0" fmla="*/ 0 h 1842911"/>
                    <a:gd name="connsiteX1" fmla="*/ 3971910 w 3984610"/>
                    <a:gd name="connsiteY1" fmla="*/ 63500 h 1842911"/>
                    <a:gd name="connsiteX2" fmla="*/ 3984610 w 3984610"/>
                    <a:gd name="connsiteY2" fmla="*/ 1549400 h 1842911"/>
                    <a:gd name="connsiteX3" fmla="*/ 12700 w 3984610"/>
                    <a:gd name="connsiteY3" fmla="*/ 1549400 h 1842911"/>
                    <a:gd name="connsiteX4" fmla="*/ 0 w 3984610"/>
                    <a:gd name="connsiteY4" fmla="*/ 0 h 1842911"/>
                    <a:gd name="connsiteX0" fmla="*/ 0 w 3984610"/>
                    <a:gd name="connsiteY0" fmla="*/ 0 h 2039949"/>
                    <a:gd name="connsiteX1" fmla="*/ 3971910 w 3984610"/>
                    <a:gd name="connsiteY1" fmla="*/ 63500 h 2039949"/>
                    <a:gd name="connsiteX2" fmla="*/ 3984610 w 3984610"/>
                    <a:gd name="connsiteY2" fmla="*/ 1549400 h 2039949"/>
                    <a:gd name="connsiteX3" fmla="*/ 12700 w 3984610"/>
                    <a:gd name="connsiteY3" fmla="*/ 1549400 h 2039949"/>
                    <a:gd name="connsiteX4" fmla="*/ 0 w 3984610"/>
                    <a:gd name="connsiteY4" fmla="*/ 0 h 2039949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  <a:gd name="connsiteX0" fmla="*/ 0 w 3984610"/>
                    <a:gd name="connsiteY0" fmla="*/ 354174 h 2321794"/>
                    <a:gd name="connsiteX1" fmla="*/ 3971910 w 3984610"/>
                    <a:gd name="connsiteY1" fmla="*/ 417674 h 2321794"/>
                    <a:gd name="connsiteX2" fmla="*/ 3984610 w 3984610"/>
                    <a:gd name="connsiteY2" fmla="*/ 1903574 h 2321794"/>
                    <a:gd name="connsiteX3" fmla="*/ 12700 w 3984610"/>
                    <a:gd name="connsiteY3" fmla="*/ 1903574 h 2321794"/>
                    <a:gd name="connsiteX4" fmla="*/ 0 w 3984610"/>
                    <a:gd name="connsiteY4" fmla="*/ 354174 h 2321794"/>
                    <a:gd name="connsiteX0" fmla="*/ 0 w 3984610"/>
                    <a:gd name="connsiteY0" fmla="*/ 642146 h 2609766"/>
                    <a:gd name="connsiteX1" fmla="*/ 3971910 w 3984610"/>
                    <a:gd name="connsiteY1" fmla="*/ 705646 h 2609766"/>
                    <a:gd name="connsiteX2" fmla="*/ 3984610 w 3984610"/>
                    <a:gd name="connsiteY2" fmla="*/ 2191546 h 2609766"/>
                    <a:gd name="connsiteX3" fmla="*/ 12700 w 3984610"/>
                    <a:gd name="connsiteY3" fmla="*/ 2191546 h 2609766"/>
                    <a:gd name="connsiteX4" fmla="*/ 0 w 3984610"/>
                    <a:gd name="connsiteY4" fmla="*/ 642146 h 2609766"/>
                    <a:gd name="connsiteX0" fmla="*/ 0 w 3984610"/>
                    <a:gd name="connsiteY0" fmla="*/ 585685 h 2553305"/>
                    <a:gd name="connsiteX1" fmla="*/ 3971910 w 3984610"/>
                    <a:gd name="connsiteY1" fmla="*/ 649185 h 2553305"/>
                    <a:gd name="connsiteX2" fmla="*/ 3984610 w 3984610"/>
                    <a:gd name="connsiteY2" fmla="*/ 2135085 h 2553305"/>
                    <a:gd name="connsiteX3" fmla="*/ 12700 w 3984610"/>
                    <a:gd name="connsiteY3" fmla="*/ 2135085 h 2553305"/>
                    <a:gd name="connsiteX4" fmla="*/ 0 w 3984610"/>
                    <a:gd name="connsiteY4" fmla="*/ 585685 h 2553305"/>
                    <a:gd name="connsiteX0" fmla="*/ 0 w 3984610"/>
                    <a:gd name="connsiteY0" fmla="*/ 585685 h 2220850"/>
                    <a:gd name="connsiteX1" fmla="*/ 3971910 w 3984610"/>
                    <a:gd name="connsiteY1" fmla="*/ 649185 h 2220850"/>
                    <a:gd name="connsiteX2" fmla="*/ 3984610 w 3984610"/>
                    <a:gd name="connsiteY2" fmla="*/ 2135085 h 2220850"/>
                    <a:gd name="connsiteX3" fmla="*/ 12700 w 3984610"/>
                    <a:gd name="connsiteY3" fmla="*/ 2135085 h 2220850"/>
                    <a:gd name="connsiteX4" fmla="*/ 0 w 3984610"/>
                    <a:gd name="connsiteY4" fmla="*/ 585685 h 2220850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  <a:gd name="connsiteX0" fmla="*/ 0 w 3984610"/>
                    <a:gd name="connsiteY0" fmla="*/ 585685 h 2135085"/>
                    <a:gd name="connsiteX1" fmla="*/ 3971910 w 3984610"/>
                    <a:gd name="connsiteY1" fmla="*/ 649185 h 2135085"/>
                    <a:gd name="connsiteX2" fmla="*/ 3984610 w 3984610"/>
                    <a:gd name="connsiteY2" fmla="*/ 2135085 h 2135085"/>
                    <a:gd name="connsiteX3" fmla="*/ 12700 w 3984610"/>
                    <a:gd name="connsiteY3" fmla="*/ 2135085 h 2135085"/>
                    <a:gd name="connsiteX4" fmla="*/ 0 w 3984610"/>
                    <a:gd name="connsiteY4" fmla="*/ 585685 h 2135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4610" h="2135085">
                      <a:moveTo>
                        <a:pt x="0" y="585685"/>
                      </a:moveTo>
                      <a:cubicBezTo>
                        <a:pt x="585647" y="-327868"/>
                        <a:pt x="3901307" y="-67942"/>
                        <a:pt x="3971910" y="649185"/>
                      </a:cubicBezTo>
                      <a:lnTo>
                        <a:pt x="3984610" y="2135085"/>
                      </a:lnTo>
                      <a:cubicBezTo>
                        <a:pt x="3693799" y="1281010"/>
                        <a:pt x="86703" y="1465160"/>
                        <a:pt x="12700" y="2135085"/>
                      </a:cubicBezTo>
                      <a:lnTo>
                        <a:pt x="0" y="585685"/>
                      </a:lnTo>
                      <a:close/>
                    </a:path>
                  </a:pathLst>
                </a:cu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8" name="Oval 567">
                  <a:extLst>
                    <a:ext uri="{FF2B5EF4-FFF2-40B4-BE49-F238E27FC236}">
                      <a16:creationId xmlns:a16="http://schemas.microsoft.com/office/drawing/2014/main" id="{9D9B2E5E-09DA-3614-53F7-769186D73D56}"/>
                    </a:ext>
                  </a:extLst>
                </p:cNvPr>
                <p:cNvSpPr/>
                <p:nvPr/>
              </p:nvSpPr>
              <p:spPr>
                <a:xfrm>
                  <a:off x="2438402" y="4697967"/>
                  <a:ext cx="4000491" cy="1181100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9" name="Rectangle 6">
                  <a:extLst>
                    <a:ext uri="{FF2B5EF4-FFF2-40B4-BE49-F238E27FC236}">
                      <a16:creationId xmlns:a16="http://schemas.microsoft.com/office/drawing/2014/main" id="{FB766AF2-0C2D-E3B2-F1FF-EC94BF41EFC5}"/>
                    </a:ext>
                  </a:extLst>
                </p:cNvPr>
                <p:cNvSpPr/>
                <p:nvPr/>
              </p:nvSpPr>
              <p:spPr>
                <a:xfrm>
                  <a:off x="2437326" y="3745215"/>
                  <a:ext cx="4000492" cy="1967620"/>
                </a:xfrm>
                <a:custGeom>
                  <a:avLst/>
                  <a:gdLst>
                    <a:gd name="connsiteX0" fmla="*/ 0 w 3971910"/>
                    <a:gd name="connsiteY0" fmla="*/ 0 h 1181100"/>
                    <a:gd name="connsiteX1" fmla="*/ 3971910 w 3971910"/>
                    <a:gd name="connsiteY1" fmla="*/ 0 h 1181100"/>
                    <a:gd name="connsiteX2" fmla="*/ 3971910 w 3971910"/>
                    <a:gd name="connsiteY2" fmla="*/ 1181100 h 1181100"/>
                    <a:gd name="connsiteX3" fmla="*/ 0 w 3971910"/>
                    <a:gd name="connsiteY3" fmla="*/ 1181100 h 1181100"/>
                    <a:gd name="connsiteX4" fmla="*/ 0 w 3971910"/>
                    <a:gd name="connsiteY4" fmla="*/ 0 h 1181100"/>
                    <a:gd name="connsiteX0" fmla="*/ 0 w 3984610"/>
                    <a:gd name="connsiteY0" fmla="*/ 0 h 1549400"/>
                    <a:gd name="connsiteX1" fmla="*/ 3984610 w 3984610"/>
                    <a:gd name="connsiteY1" fmla="*/ 368300 h 1549400"/>
                    <a:gd name="connsiteX2" fmla="*/ 3984610 w 3984610"/>
                    <a:gd name="connsiteY2" fmla="*/ 1549400 h 1549400"/>
                    <a:gd name="connsiteX3" fmla="*/ 12700 w 3984610"/>
                    <a:gd name="connsiteY3" fmla="*/ 1549400 h 1549400"/>
                    <a:gd name="connsiteX4" fmla="*/ 0 w 3984610"/>
                    <a:gd name="connsiteY4" fmla="*/ 0 h 1549400"/>
                    <a:gd name="connsiteX0" fmla="*/ 0 w 3984610"/>
                    <a:gd name="connsiteY0" fmla="*/ 0 h 1549400"/>
                    <a:gd name="connsiteX1" fmla="*/ 3971910 w 3984610"/>
                    <a:gd name="connsiteY1" fmla="*/ 63500 h 1549400"/>
                    <a:gd name="connsiteX2" fmla="*/ 3984610 w 3984610"/>
                    <a:gd name="connsiteY2" fmla="*/ 1549400 h 1549400"/>
                    <a:gd name="connsiteX3" fmla="*/ 12700 w 3984610"/>
                    <a:gd name="connsiteY3" fmla="*/ 1549400 h 1549400"/>
                    <a:gd name="connsiteX4" fmla="*/ 0 w 3984610"/>
                    <a:gd name="connsiteY4" fmla="*/ 0 h 1549400"/>
                    <a:gd name="connsiteX0" fmla="*/ 0 w 3984610"/>
                    <a:gd name="connsiteY0" fmla="*/ 0 h 1842911"/>
                    <a:gd name="connsiteX1" fmla="*/ 3971910 w 3984610"/>
                    <a:gd name="connsiteY1" fmla="*/ 63500 h 1842911"/>
                    <a:gd name="connsiteX2" fmla="*/ 3984610 w 3984610"/>
                    <a:gd name="connsiteY2" fmla="*/ 1549400 h 1842911"/>
                    <a:gd name="connsiteX3" fmla="*/ 12700 w 3984610"/>
                    <a:gd name="connsiteY3" fmla="*/ 1549400 h 1842911"/>
                    <a:gd name="connsiteX4" fmla="*/ 0 w 3984610"/>
                    <a:gd name="connsiteY4" fmla="*/ 0 h 1842911"/>
                    <a:gd name="connsiteX0" fmla="*/ 0 w 3984610"/>
                    <a:gd name="connsiteY0" fmla="*/ 0 h 2039949"/>
                    <a:gd name="connsiteX1" fmla="*/ 3971910 w 3984610"/>
                    <a:gd name="connsiteY1" fmla="*/ 63500 h 2039949"/>
                    <a:gd name="connsiteX2" fmla="*/ 3984610 w 3984610"/>
                    <a:gd name="connsiteY2" fmla="*/ 1549400 h 2039949"/>
                    <a:gd name="connsiteX3" fmla="*/ 12700 w 3984610"/>
                    <a:gd name="connsiteY3" fmla="*/ 1549400 h 2039949"/>
                    <a:gd name="connsiteX4" fmla="*/ 0 w 3984610"/>
                    <a:gd name="connsiteY4" fmla="*/ 0 h 2039949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  <a:gd name="connsiteX0" fmla="*/ 0 w 3984610"/>
                    <a:gd name="connsiteY0" fmla="*/ 0 h 1967620"/>
                    <a:gd name="connsiteX1" fmla="*/ 3971910 w 3984610"/>
                    <a:gd name="connsiteY1" fmla="*/ 63500 h 1967620"/>
                    <a:gd name="connsiteX2" fmla="*/ 3984610 w 3984610"/>
                    <a:gd name="connsiteY2" fmla="*/ 1549400 h 1967620"/>
                    <a:gd name="connsiteX3" fmla="*/ 12700 w 3984610"/>
                    <a:gd name="connsiteY3" fmla="*/ 1549400 h 1967620"/>
                    <a:gd name="connsiteX4" fmla="*/ 0 w 3984610"/>
                    <a:gd name="connsiteY4" fmla="*/ 0 h 19676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4610" h="1967620">
                      <a:moveTo>
                        <a:pt x="0" y="0"/>
                      </a:moveTo>
                      <a:cubicBezTo>
                        <a:pt x="790570" y="503767"/>
                        <a:pt x="2914640" y="626533"/>
                        <a:pt x="3971910" y="63500"/>
                      </a:cubicBezTo>
                      <a:lnTo>
                        <a:pt x="3984610" y="1549400"/>
                      </a:lnTo>
                      <a:cubicBezTo>
                        <a:pt x="3219440" y="2209800"/>
                        <a:pt x="333370" y="1993900"/>
                        <a:pt x="12700" y="154940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9FA0C7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61" name="Freeform: Shape 560">
                <a:extLst>
                  <a:ext uri="{FF2B5EF4-FFF2-40B4-BE49-F238E27FC236}">
                    <a16:creationId xmlns:a16="http://schemas.microsoft.com/office/drawing/2014/main" id="{4DD84BC9-D3C0-8A22-F067-8F1CDBEF79A1}"/>
                  </a:ext>
                </a:extLst>
              </p:cNvPr>
              <p:cNvSpPr/>
              <p:nvPr/>
            </p:nvSpPr>
            <p:spPr>
              <a:xfrm>
                <a:off x="173203" y="2839735"/>
                <a:ext cx="4029072" cy="1181100"/>
              </a:xfrm>
              <a:custGeom>
                <a:avLst/>
                <a:gdLst>
                  <a:gd name="connsiteX0" fmla="*/ 2014536 w 4029072"/>
                  <a:gd name="connsiteY0" fmla="*/ 0 h 1181100"/>
                  <a:gd name="connsiteX1" fmla="*/ 4029072 w 4029072"/>
                  <a:gd name="connsiteY1" fmla="*/ 590550 h 1181100"/>
                  <a:gd name="connsiteX2" fmla="*/ 2014536 w 4029072"/>
                  <a:gd name="connsiteY2" fmla="*/ 1181100 h 1181100"/>
                  <a:gd name="connsiteX3" fmla="*/ 0 w 4029072"/>
                  <a:gd name="connsiteY3" fmla="*/ 590550 h 1181100"/>
                  <a:gd name="connsiteX4" fmla="*/ 2014536 w 4029072"/>
                  <a:gd name="connsiteY4" fmla="*/ 0 h 1181100"/>
                  <a:gd name="connsiteX5" fmla="*/ 2014536 w 4029072"/>
                  <a:gd name="connsiteY5" fmla="*/ 148709 h 1181100"/>
                  <a:gd name="connsiteX6" fmla="*/ 195263 w 4029072"/>
                  <a:gd name="connsiteY6" fmla="*/ 563047 h 1181100"/>
                  <a:gd name="connsiteX7" fmla="*/ 2014536 w 4029072"/>
                  <a:gd name="connsiteY7" fmla="*/ 977385 h 1181100"/>
                  <a:gd name="connsiteX8" fmla="*/ 3833809 w 4029072"/>
                  <a:gd name="connsiteY8" fmla="*/ 563047 h 1181100"/>
                  <a:gd name="connsiteX9" fmla="*/ 2014536 w 4029072"/>
                  <a:gd name="connsiteY9" fmla="*/ 148709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029072" h="1181100">
                    <a:moveTo>
                      <a:pt x="2014536" y="0"/>
                    </a:moveTo>
                    <a:cubicBezTo>
                      <a:pt x="3127134" y="0"/>
                      <a:pt x="4029072" y="264398"/>
                      <a:pt x="4029072" y="590550"/>
                    </a:cubicBezTo>
                    <a:cubicBezTo>
                      <a:pt x="4029072" y="916702"/>
                      <a:pt x="3127134" y="1181100"/>
                      <a:pt x="2014536" y="1181100"/>
                    </a:cubicBezTo>
                    <a:cubicBezTo>
                      <a:pt x="901938" y="1181100"/>
                      <a:pt x="0" y="916702"/>
                      <a:pt x="0" y="590550"/>
                    </a:cubicBezTo>
                    <a:cubicBezTo>
                      <a:pt x="0" y="264398"/>
                      <a:pt x="901938" y="0"/>
                      <a:pt x="2014536" y="0"/>
                    </a:cubicBezTo>
                    <a:close/>
                    <a:moveTo>
                      <a:pt x="2014536" y="148709"/>
                    </a:moveTo>
                    <a:cubicBezTo>
                      <a:pt x="1009779" y="148709"/>
                      <a:pt x="195263" y="334214"/>
                      <a:pt x="195263" y="563047"/>
                    </a:cubicBezTo>
                    <a:cubicBezTo>
                      <a:pt x="195263" y="791880"/>
                      <a:pt x="1009779" y="977385"/>
                      <a:pt x="2014536" y="977385"/>
                    </a:cubicBezTo>
                    <a:cubicBezTo>
                      <a:pt x="3019293" y="977385"/>
                      <a:pt x="3833809" y="791880"/>
                      <a:pt x="3833809" y="563047"/>
                    </a:cubicBezTo>
                    <a:cubicBezTo>
                      <a:pt x="3833809" y="334214"/>
                      <a:pt x="3019293" y="148709"/>
                      <a:pt x="2014536" y="148709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grpSp>
            <p:nvGrpSpPr>
              <p:cNvPr id="562" name="Group 561">
                <a:extLst>
                  <a:ext uri="{FF2B5EF4-FFF2-40B4-BE49-F238E27FC236}">
                    <a16:creationId xmlns:a16="http://schemas.microsoft.com/office/drawing/2014/main" id="{D8FDE552-E57D-7DAF-A1DB-3783E276154E}"/>
                  </a:ext>
                </a:extLst>
              </p:cNvPr>
              <p:cNvGrpSpPr/>
              <p:nvPr/>
            </p:nvGrpSpPr>
            <p:grpSpPr>
              <a:xfrm>
                <a:off x="172127" y="2838450"/>
                <a:ext cx="4029072" cy="1181100"/>
                <a:chOff x="1142779" y="5549097"/>
                <a:chExt cx="4029072" cy="1181100"/>
              </a:xfrm>
              <a:solidFill>
                <a:srgbClr val="D9D9D9"/>
              </a:solidFill>
            </p:grpSpPr>
            <p:sp>
              <p:nvSpPr>
                <p:cNvPr id="565" name="Oval 564">
                  <a:extLst>
                    <a:ext uri="{FF2B5EF4-FFF2-40B4-BE49-F238E27FC236}">
                      <a16:creationId xmlns:a16="http://schemas.microsoft.com/office/drawing/2014/main" id="{AA8F09CF-F233-4B2A-9272-4E9EF41ED03A}"/>
                    </a:ext>
                  </a:extLst>
                </p:cNvPr>
                <p:cNvSpPr/>
                <p:nvPr/>
              </p:nvSpPr>
              <p:spPr>
                <a:xfrm>
                  <a:off x="1142779" y="5549097"/>
                  <a:ext cx="4029072" cy="1181100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6" name="Oval 565">
                  <a:extLst>
                    <a:ext uri="{FF2B5EF4-FFF2-40B4-BE49-F238E27FC236}">
                      <a16:creationId xmlns:a16="http://schemas.microsoft.com/office/drawing/2014/main" id="{2CFAFADA-FBB8-0355-C539-8B1D9987A6CE}"/>
                    </a:ext>
                  </a:extLst>
                </p:cNvPr>
                <p:cNvSpPr/>
                <p:nvPr/>
              </p:nvSpPr>
              <p:spPr>
                <a:xfrm>
                  <a:off x="1352601" y="5697806"/>
                  <a:ext cx="3638545" cy="828675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63" name="Freeform: Shape 562">
                <a:extLst>
                  <a:ext uri="{FF2B5EF4-FFF2-40B4-BE49-F238E27FC236}">
                    <a16:creationId xmlns:a16="http://schemas.microsoft.com/office/drawing/2014/main" id="{4787EC16-8BB1-C99D-14C4-80577E337B4F}"/>
                  </a:ext>
                </a:extLst>
              </p:cNvPr>
              <p:cNvSpPr/>
              <p:nvPr/>
            </p:nvSpPr>
            <p:spPr>
              <a:xfrm rot="1955098">
                <a:off x="574328" y="3149511"/>
                <a:ext cx="493716" cy="441261"/>
              </a:xfrm>
              <a:custGeom>
                <a:avLst/>
                <a:gdLst>
                  <a:gd name="connsiteX0" fmla="*/ 840073 w 1299483"/>
                  <a:gd name="connsiteY0" fmla="*/ 346 h 1111823"/>
                  <a:gd name="connsiteX1" fmla="*/ 1207410 w 1299483"/>
                  <a:gd name="connsiteY1" fmla="*/ 178964 h 1111823"/>
                  <a:gd name="connsiteX2" fmla="*/ 352236 w 1299483"/>
                  <a:gd name="connsiteY2" fmla="*/ 1108072 h 1111823"/>
                  <a:gd name="connsiteX3" fmla="*/ 351282 w 1299483"/>
                  <a:gd name="connsiteY3" fmla="*/ 1111823 h 1111823"/>
                  <a:gd name="connsiteX4" fmla="*/ 0 w 1299483"/>
                  <a:gd name="connsiteY4" fmla="*/ 645594 h 1111823"/>
                  <a:gd name="connsiteX5" fmla="*/ 840073 w 1299483"/>
                  <a:gd name="connsiteY5" fmla="*/ 346 h 1111823"/>
                  <a:gd name="connsiteX6" fmla="*/ 782800 w 1299483"/>
                  <a:gd name="connsiteY6" fmla="*/ 173235 h 1111823"/>
                  <a:gd name="connsiteX7" fmla="*/ 453473 w 1299483"/>
                  <a:gd name="connsiteY7" fmla="*/ 433625 h 1111823"/>
                  <a:gd name="connsiteX8" fmla="*/ 750653 w 1299483"/>
                  <a:gd name="connsiteY8" fmla="*/ 711977 h 1111823"/>
                  <a:gd name="connsiteX9" fmla="*/ 964013 w 1299483"/>
                  <a:gd name="connsiteY9" fmla="*/ 273605 h 1111823"/>
                  <a:gd name="connsiteX10" fmla="*/ 782800 w 1299483"/>
                  <a:gd name="connsiteY10" fmla="*/ 173235 h 1111823"/>
                  <a:gd name="connsiteX0" fmla="*/ 840073 w 1299483"/>
                  <a:gd name="connsiteY0" fmla="*/ 346 h 1111823"/>
                  <a:gd name="connsiteX1" fmla="*/ 1207410 w 1299483"/>
                  <a:gd name="connsiteY1" fmla="*/ 178964 h 1111823"/>
                  <a:gd name="connsiteX2" fmla="*/ 352236 w 1299483"/>
                  <a:gd name="connsiteY2" fmla="*/ 1108072 h 1111823"/>
                  <a:gd name="connsiteX3" fmla="*/ 351282 w 1299483"/>
                  <a:gd name="connsiteY3" fmla="*/ 1111823 h 1111823"/>
                  <a:gd name="connsiteX4" fmla="*/ 0 w 1299483"/>
                  <a:gd name="connsiteY4" fmla="*/ 645594 h 1111823"/>
                  <a:gd name="connsiteX5" fmla="*/ 840073 w 1299483"/>
                  <a:gd name="connsiteY5" fmla="*/ 346 h 1111823"/>
                  <a:gd name="connsiteX6" fmla="*/ 782800 w 1299483"/>
                  <a:gd name="connsiteY6" fmla="*/ 173235 h 1111823"/>
                  <a:gd name="connsiteX7" fmla="*/ 453473 w 1299483"/>
                  <a:gd name="connsiteY7" fmla="*/ 433625 h 1111823"/>
                  <a:gd name="connsiteX8" fmla="*/ 750653 w 1299483"/>
                  <a:gd name="connsiteY8" fmla="*/ 711977 h 1111823"/>
                  <a:gd name="connsiteX9" fmla="*/ 964013 w 1299483"/>
                  <a:gd name="connsiteY9" fmla="*/ 273605 h 1111823"/>
                  <a:gd name="connsiteX10" fmla="*/ 782800 w 1299483"/>
                  <a:gd name="connsiteY10" fmla="*/ 173235 h 1111823"/>
                  <a:gd name="connsiteX0" fmla="*/ 843495 w 1302905"/>
                  <a:gd name="connsiteY0" fmla="*/ 346 h 1111823"/>
                  <a:gd name="connsiteX1" fmla="*/ 1210832 w 1302905"/>
                  <a:gd name="connsiteY1" fmla="*/ 178964 h 1111823"/>
                  <a:gd name="connsiteX2" fmla="*/ 355658 w 1302905"/>
                  <a:gd name="connsiteY2" fmla="*/ 1108072 h 1111823"/>
                  <a:gd name="connsiteX3" fmla="*/ 354704 w 1302905"/>
                  <a:gd name="connsiteY3" fmla="*/ 1111823 h 1111823"/>
                  <a:gd name="connsiteX4" fmla="*/ 3422 w 1302905"/>
                  <a:gd name="connsiteY4" fmla="*/ 645594 h 1111823"/>
                  <a:gd name="connsiteX5" fmla="*/ 843495 w 1302905"/>
                  <a:gd name="connsiteY5" fmla="*/ 346 h 1111823"/>
                  <a:gd name="connsiteX6" fmla="*/ 786222 w 1302905"/>
                  <a:gd name="connsiteY6" fmla="*/ 173235 h 1111823"/>
                  <a:gd name="connsiteX7" fmla="*/ 456895 w 1302905"/>
                  <a:gd name="connsiteY7" fmla="*/ 433625 h 1111823"/>
                  <a:gd name="connsiteX8" fmla="*/ 754075 w 1302905"/>
                  <a:gd name="connsiteY8" fmla="*/ 711977 h 1111823"/>
                  <a:gd name="connsiteX9" fmla="*/ 967435 w 1302905"/>
                  <a:gd name="connsiteY9" fmla="*/ 273605 h 1111823"/>
                  <a:gd name="connsiteX10" fmla="*/ 786222 w 1302905"/>
                  <a:gd name="connsiteY10" fmla="*/ 173235 h 1111823"/>
                  <a:gd name="connsiteX0" fmla="*/ 840073 w 1299483"/>
                  <a:gd name="connsiteY0" fmla="*/ 346 h 1111823"/>
                  <a:gd name="connsiteX1" fmla="*/ 1207410 w 1299483"/>
                  <a:gd name="connsiteY1" fmla="*/ 178964 h 1111823"/>
                  <a:gd name="connsiteX2" fmla="*/ 352236 w 1299483"/>
                  <a:gd name="connsiteY2" fmla="*/ 1108072 h 1111823"/>
                  <a:gd name="connsiteX3" fmla="*/ 351282 w 1299483"/>
                  <a:gd name="connsiteY3" fmla="*/ 1111823 h 1111823"/>
                  <a:gd name="connsiteX4" fmla="*/ 0 w 1299483"/>
                  <a:gd name="connsiteY4" fmla="*/ 645594 h 1111823"/>
                  <a:gd name="connsiteX5" fmla="*/ 840073 w 1299483"/>
                  <a:gd name="connsiteY5" fmla="*/ 346 h 1111823"/>
                  <a:gd name="connsiteX6" fmla="*/ 782800 w 1299483"/>
                  <a:gd name="connsiteY6" fmla="*/ 173235 h 1111823"/>
                  <a:gd name="connsiteX7" fmla="*/ 453473 w 1299483"/>
                  <a:gd name="connsiteY7" fmla="*/ 433625 h 1111823"/>
                  <a:gd name="connsiteX8" fmla="*/ 750653 w 1299483"/>
                  <a:gd name="connsiteY8" fmla="*/ 711977 h 1111823"/>
                  <a:gd name="connsiteX9" fmla="*/ 964013 w 1299483"/>
                  <a:gd name="connsiteY9" fmla="*/ 273605 h 1111823"/>
                  <a:gd name="connsiteX10" fmla="*/ 782800 w 1299483"/>
                  <a:gd name="connsiteY10" fmla="*/ 173235 h 1111823"/>
                  <a:gd name="connsiteX0" fmla="*/ 780382 w 1239792"/>
                  <a:gd name="connsiteY0" fmla="*/ 346 h 1111823"/>
                  <a:gd name="connsiteX1" fmla="*/ 1147719 w 1239792"/>
                  <a:gd name="connsiteY1" fmla="*/ 178964 h 1111823"/>
                  <a:gd name="connsiteX2" fmla="*/ 292545 w 1239792"/>
                  <a:gd name="connsiteY2" fmla="*/ 1108072 h 1111823"/>
                  <a:gd name="connsiteX3" fmla="*/ 291591 w 1239792"/>
                  <a:gd name="connsiteY3" fmla="*/ 1111823 h 1111823"/>
                  <a:gd name="connsiteX4" fmla="*/ 0 w 1239792"/>
                  <a:gd name="connsiteY4" fmla="*/ 719503 h 1111823"/>
                  <a:gd name="connsiteX5" fmla="*/ 780382 w 1239792"/>
                  <a:gd name="connsiteY5" fmla="*/ 346 h 1111823"/>
                  <a:gd name="connsiteX6" fmla="*/ 723109 w 1239792"/>
                  <a:gd name="connsiteY6" fmla="*/ 173235 h 1111823"/>
                  <a:gd name="connsiteX7" fmla="*/ 393782 w 1239792"/>
                  <a:gd name="connsiteY7" fmla="*/ 433625 h 1111823"/>
                  <a:gd name="connsiteX8" fmla="*/ 690962 w 1239792"/>
                  <a:gd name="connsiteY8" fmla="*/ 711977 h 1111823"/>
                  <a:gd name="connsiteX9" fmla="*/ 904322 w 1239792"/>
                  <a:gd name="connsiteY9" fmla="*/ 273605 h 1111823"/>
                  <a:gd name="connsiteX10" fmla="*/ 723109 w 1239792"/>
                  <a:gd name="connsiteY10" fmla="*/ 173235 h 1111823"/>
                  <a:gd name="connsiteX0" fmla="*/ 781160 w 1240570"/>
                  <a:gd name="connsiteY0" fmla="*/ 346 h 1108073"/>
                  <a:gd name="connsiteX1" fmla="*/ 1148497 w 1240570"/>
                  <a:gd name="connsiteY1" fmla="*/ 178964 h 1108073"/>
                  <a:gd name="connsiteX2" fmla="*/ 293323 w 1240570"/>
                  <a:gd name="connsiteY2" fmla="*/ 1108072 h 1108073"/>
                  <a:gd name="connsiteX3" fmla="*/ 241518 w 1240570"/>
                  <a:gd name="connsiteY3" fmla="*/ 1032262 h 1108073"/>
                  <a:gd name="connsiteX4" fmla="*/ 778 w 1240570"/>
                  <a:gd name="connsiteY4" fmla="*/ 719503 h 1108073"/>
                  <a:gd name="connsiteX5" fmla="*/ 781160 w 1240570"/>
                  <a:gd name="connsiteY5" fmla="*/ 346 h 1108073"/>
                  <a:gd name="connsiteX6" fmla="*/ 723887 w 1240570"/>
                  <a:gd name="connsiteY6" fmla="*/ 173235 h 1108073"/>
                  <a:gd name="connsiteX7" fmla="*/ 394560 w 1240570"/>
                  <a:gd name="connsiteY7" fmla="*/ 433625 h 1108073"/>
                  <a:gd name="connsiteX8" fmla="*/ 691740 w 1240570"/>
                  <a:gd name="connsiteY8" fmla="*/ 711977 h 1108073"/>
                  <a:gd name="connsiteX9" fmla="*/ 905100 w 1240570"/>
                  <a:gd name="connsiteY9" fmla="*/ 273605 h 1108073"/>
                  <a:gd name="connsiteX10" fmla="*/ 723887 w 1240570"/>
                  <a:gd name="connsiteY10" fmla="*/ 173235 h 1108073"/>
                  <a:gd name="connsiteX0" fmla="*/ 780382 w 1239792"/>
                  <a:gd name="connsiteY0" fmla="*/ 346 h 1108071"/>
                  <a:gd name="connsiteX1" fmla="*/ 1147719 w 1239792"/>
                  <a:gd name="connsiteY1" fmla="*/ 178964 h 1108071"/>
                  <a:gd name="connsiteX2" fmla="*/ 292545 w 1239792"/>
                  <a:gd name="connsiteY2" fmla="*/ 1108072 h 1108071"/>
                  <a:gd name="connsiteX3" fmla="*/ 0 w 1239792"/>
                  <a:gd name="connsiteY3" fmla="*/ 719503 h 1108071"/>
                  <a:gd name="connsiteX4" fmla="*/ 780382 w 1239792"/>
                  <a:gd name="connsiteY4" fmla="*/ 346 h 1108071"/>
                  <a:gd name="connsiteX5" fmla="*/ 723109 w 1239792"/>
                  <a:gd name="connsiteY5" fmla="*/ 173235 h 1108071"/>
                  <a:gd name="connsiteX6" fmla="*/ 393782 w 1239792"/>
                  <a:gd name="connsiteY6" fmla="*/ 433625 h 1108071"/>
                  <a:gd name="connsiteX7" fmla="*/ 690962 w 1239792"/>
                  <a:gd name="connsiteY7" fmla="*/ 711977 h 1108071"/>
                  <a:gd name="connsiteX8" fmla="*/ 904322 w 1239792"/>
                  <a:gd name="connsiteY8" fmla="*/ 273605 h 1108071"/>
                  <a:gd name="connsiteX9" fmla="*/ 723109 w 1239792"/>
                  <a:gd name="connsiteY9" fmla="*/ 173235 h 1108071"/>
                  <a:gd name="connsiteX0" fmla="*/ 780382 w 1239792"/>
                  <a:gd name="connsiteY0" fmla="*/ 346 h 1108073"/>
                  <a:gd name="connsiteX1" fmla="*/ 1147719 w 1239792"/>
                  <a:gd name="connsiteY1" fmla="*/ 178964 h 1108073"/>
                  <a:gd name="connsiteX2" fmla="*/ 292545 w 1239792"/>
                  <a:gd name="connsiteY2" fmla="*/ 1108072 h 1108073"/>
                  <a:gd name="connsiteX3" fmla="*/ 0 w 1239792"/>
                  <a:gd name="connsiteY3" fmla="*/ 719503 h 1108073"/>
                  <a:gd name="connsiteX4" fmla="*/ 780382 w 1239792"/>
                  <a:gd name="connsiteY4" fmla="*/ 346 h 1108073"/>
                  <a:gd name="connsiteX5" fmla="*/ 723109 w 1239792"/>
                  <a:gd name="connsiteY5" fmla="*/ 173235 h 1108073"/>
                  <a:gd name="connsiteX6" fmla="*/ 393782 w 1239792"/>
                  <a:gd name="connsiteY6" fmla="*/ 433625 h 1108073"/>
                  <a:gd name="connsiteX7" fmla="*/ 690962 w 1239792"/>
                  <a:gd name="connsiteY7" fmla="*/ 711977 h 1108073"/>
                  <a:gd name="connsiteX8" fmla="*/ 904322 w 1239792"/>
                  <a:gd name="connsiteY8" fmla="*/ 273605 h 1108073"/>
                  <a:gd name="connsiteX9" fmla="*/ 723109 w 1239792"/>
                  <a:gd name="connsiteY9" fmla="*/ 173235 h 1108073"/>
                  <a:gd name="connsiteX0" fmla="*/ 780382 w 1239792"/>
                  <a:gd name="connsiteY0" fmla="*/ 346 h 1108071"/>
                  <a:gd name="connsiteX1" fmla="*/ 1147719 w 1239792"/>
                  <a:gd name="connsiteY1" fmla="*/ 178964 h 1108071"/>
                  <a:gd name="connsiteX2" fmla="*/ 292545 w 1239792"/>
                  <a:gd name="connsiteY2" fmla="*/ 1108072 h 1108071"/>
                  <a:gd name="connsiteX3" fmla="*/ 0 w 1239792"/>
                  <a:gd name="connsiteY3" fmla="*/ 719503 h 1108071"/>
                  <a:gd name="connsiteX4" fmla="*/ 780382 w 1239792"/>
                  <a:gd name="connsiteY4" fmla="*/ 346 h 1108071"/>
                  <a:gd name="connsiteX5" fmla="*/ 723109 w 1239792"/>
                  <a:gd name="connsiteY5" fmla="*/ 173235 h 1108071"/>
                  <a:gd name="connsiteX6" fmla="*/ 393782 w 1239792"/>
                  <a:gd name="connsiteY6" fmla="*/ 433625 h 1108071"/>
                  <a:gd name="connsiteX7" fmla="*/ 690962 w 1239792"/>
                  <a:gd name="connsiteY7" fmla="*/ 711977 h 1108071"/>
                  <a:gd name="connsiteX8" fmla="*/ 904322 w 1239792"/>
                  <a:gd name="connsiteY8" fmla="*/ 273605 h 1108071"/>
                  <a:gd name="connsiteX9" fmla="*/ 723109 w 1239792"/>
                  <a:gd name="connsiteY9" fmla="*/ 173235 h 1108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39792" h="1108071">
                    <a:moveTo>
                      <a:pt x="780382" y="346"/>
                    </a:moveTo>
                    <a:cubicBezTo>
                      <a:pt x="897536" y="-4673"/>
                      <a:pt x="1020643" y="44283"/>
                      <a:pt x="1147719" y="178964"/>
                    </a:cubicBezTo>
                    <a:cubicBezTo>
                      <a:pt x="1580524" y="631681"/>
                      <a:pt x="350174" y="1028588"/>
                      <a:pt x="292545" y="1108072"/>
                    </a:cubicBezTo>
                    <a:cubicBezTo>
                      <a:pt x="61430" y="964331"/>
                      <a:pt x="72725" y="927126"/>
                      <a:pt x="0" y="719503"/>
                    </a:cubicBezTo>
                    <a:cubicBezTo>
                      <a:pt x="190727" y="590146"/>
                      <a:pt x="428921" y="15404"/>
                      <a:pt x="780382" y="346"/>
                    </a:cubicBezTo>
                    <a:close/>
                    <a:moveTo>
                      <a:pt x="723109" y="173235"/>
                    </a:moveTo>
                    <a:cubicBezTo>
                      <a:pt x="553326" y="167877"/>
                      <a:pt x="424262" y="399335"/>
                      <a:pt x="393782" y="433625"/>
                    </a:cubicBezTo>
                    <a:cubicBezTo>
                      <a:pt x="459504" y="527996"/>
                      <a:pt x="530942" y="634751"/>
                      <a:pt x="690962" y="711977"/>
                    </a:cubicBezTo>
                    <a:cubicBezTo>
                      <a:pt x="754462" y="679519"/>
                      <a:pt x="1191342" y="594671"/>
                      <a:pt x="904322" y="273605"/>
                    </a:cubicBezTo>
                    <a:cubicBezTo>
                      <a:pt x="840822" y="203120"/>
                      <a:pt x="779703" y="175021"/>
                      <a:pt x="723109" y="173235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64" name="Oval 563">
                <a:extLst>
                  <a:ext uri="{FF2B5EF4-FFF2-40B4-BE49-F238E27FC236}">
                    <a16:creationId xmlns:a16="http://schemas.microsoft.com/office/drawing/2014/main" id="{0DF9BDE0-627E-F089-FD4E-9F0D7739C5A0}"/>
                  </a:ext>
                </a:extLst>
              </p:cNvPr>
              <p:cNvSpPr/>
              <p:nvPr/>
            </p:nvSpPr>
            <p:spPr>
              <a:xfrm rot="1955098">
                <a:off x="615993" y="3330420"/>
                <a:ext cx="96221" cy="9622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C0BAE91-7F77-A429-BA27-C4EA9E19DE0E}"/>
              </a:ext>
            </a:extLst>
          </p:cNvPr>
          <p:cNvGrpSpPr/>
          <p:nvPr/>
        </p:nvGrpSpPr>
        <p:grpSpPr>
          <a:xfrm>
            <a:off x="8672708" y="3289678"/>
            <a:ext cx="3588231" cy="3243603"/>
            <a:chOff x="8672708" y="3289678"/>
            <a:chExt cx="3588231" cy="3243603"/>
          </a:xfrm>
        </p:grpSpPr>
        <p:sp>
          <p:nvSpPr>
            <p:cNvPr id="571" name="TextBox 570">
              <a:extLst>
                <a:ext uri="{FF2B5EF4-FFF2-40B4-BE49-F238E27FC236}">
                  <a16:creationId xmlns:a16="http://schemas.microsoft.com/office/drawing/2014/main" id="{A5F03F73-8D45-C765-BB67-00E9A874C489}"/>
                </a:ext>
              </a:extLst>
            </p:cNvPr>
            <p:cNvSpPr txBox="1"/>
            <p:nvPr/>
          </p:nvSpPr>
          <p:spPr>
            <a:xfrm>
              <a:off x="10016552" y="3289678"/>
              <a:ext cx="2244387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solidFill>
                    <a:srgbClr val="C25B5C"/>
                  </a:solidFill>
                  <a:latin typeface="Arial Black" panose="020B0A04020102020204" pitchFamily="34" charset="0"/>
                </a:rPr>
                <a:t>i</a:t>
              </a:r>
              <a:r>
                <a:rPr lang="en-US" sz="80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g</a:t>
              </a:r>
              <a:endParaRPr kumimoji="0" lang="en-US" sz="8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DE119C0A-B692-1547-071C-047A2EDF02C8}"/>
                </a:ext>
              </a:extLst>
            </p:cNvPr>
            <p:cNvGrpSpPr/>
            <p:nvPr/>
          </p:nvGrpSpPr>
          <p:grpSpPr>
            <a:xfrm>
              <a:off x="8672708" y="4188231"/>
              <a:ext cx="2922409" cy="2345050"/>
              <a:chOff x="2588125" y="818705"/>
              <a:chExt cx="6628218" cy="5318728"/>
            </a:xfrm>
          </p:grpSpPr>
          <p:grpSp>
            <p:nvGrpSpPr>
              <p:cNvPr id="573" name="Group 572">
                <a:extLst>
                  <a:ext uri="{FF2B5EF4-FFF2-40B4-BE49-F238E27FC236}">
                    <a16:creationId xmlns:a16="http://schemas.microsoft.com/office/drawing/2014/main" id="{E7466B6A-4686-3856-A37D-C3F8FF07F545}"/>
                  </a:ext>
                </a:extLst>
              </p:cNvPr>
              <p:cNvGrpSpPr/>
              <p:nvPr/>
            </p:nvGrpSpPr>
            <p:grpSpPr>
              <a:xfrm>
                <a:off x="8231290" y="2543207"/>
                <a:ext cx="985053" cy="826676"/>
                <a:chOff x="7074950" y="1719429"/>
                <a:chExt cx="985053" cy="826676"/>
              </a:xfrm>
            </p:grpSpPr>
            <p:sp>
              <p:nvSpPr>
                <p:cNvPr id="616" name="Rectangle 195">
                  <a:extLst>
                    <a:ext uri="{FF2B5EF4-FFF2-40B4-BE49-F238E27FC236}">
                      <a16:creationId xmlns:a16="http://schemas.microsoft.com/office/drawing/2014/main" id="{5285E540-611F-936F-E7DD-18E084A51910}"/>
                    </a:ext>
                  </a:extLst>
                </p:cNvPr>
                <p:cNvSpPr/>
                <p:nvPr/>
              </p:nvSpPr>
              <p:spPr>
                <a:xfrm>
                  <a:off x="7074950" y="1719429"/>
                  <a:ext cx="985053" cy="826676"/>
                </a:xfrm>
                <a:custGeom>
                  <a:avLst/>
                  <a:gdLst>
                    <a:gd name="connsiteX0" fmla="*/ 0 w 45719"/>
                    <a:gd name="connsiteY0" fmla="*/ 0 h 237233"/>
                    <a:gd name="connsiteX1" fmla="*/ 45719 w 45719"/>
                    <a:gd name="connsiteY1" fmla="*/ 0 h 237233"/>
                    <a:gd name="connsiteX2" fmla="*/ 45719 w 45719"/>
                    <a:gd name="connsiteY2" fmla="*/ 237233 h 237233"/>
                    <a:gd name="connsiteX3" fmla="*/ 0 w 45719"/>
                    <a:gd name="connsiteY3" fmla="*/ 237233 h 237233"/>
                    <a:gd name="connsiteX4" fmla="*/ 0 w 45719"/>
                    <a:gd name="connsiteY4" fmla="*/ 0 h 237233"/>
                    <a:gd name="connsiteX0" fmla="*/ 0 w 264794"/>
                    <a:gd name="connsiteY0" fmla="*/ 47625 h 284858"/>
                    <a:gd name="connsiteX1" fmla="*/ 264794 w 264794"/>
                    <a:gd name="connsiteY1" fmla="*/ 0 h 284858"/>
                    <a:gd name="connsiteX2" fmla="*/ 45719 w 264794"/>
                    <a:gd name="connsiteY2" fmla="*/ 284858 h 284858"/>
                    <a:gd name="connsiteX3" fmla="*/ 0 w 264794"/>
                    <a:gd name="connsiteY3" fmla="*/ 284858 h 284858"/>
                    <a:gd name="connsiteX4" fmla="*/ 0 w 264794"/>
                    <a:gd name="connsiteY4" fmla="*/ 47625 h 284858"/>
                    <a:gd name="connsiteX0" fmla="*/ 423862 w 688656"/>
                    <a:gd name="connsiteY0" fmla="*/ 47625 h 470596"/>
                    <a:gd name="connsiteX1" fmla="*/ 688656 w 688656"/>
                    <a:gd name="connsiteY1" fmla="*/ 0 h 470596"/>
                    <a:gd name="connsiteX2" fmla="*/ 469581 w 688656"/>
                    <a:gd name="connsiteY2" fmla="*/ 284858 h 470596"/>
                    <a:gd name="connsiteX3" fmla="*/ 0 w 688656"/>
                    <a:gd name="connsiteY3" fmla="*/ 470596 h 470596"/>
                    <a:gd name="connsiteX4" fmla="*/ 423862 w 688656"/>
                    <a:gd name="connsiteY4" fmla="*/ 47625 h 470596"/>
                    <a:gd name="connsiteX0" fmla="*/ 423862 w 688656"/>
                    <a:gd name="connsiteY0" fmla="*/ 47625 h 503933"/>
                    <a:gd name="connsiteX1" fmla="*/ 688656 w 688656"/>
                    <a:gd name="connsiteY1" fmla="*/ 0 h 503933"/>
                    <a:gd name="connsiteX2" fmla="*/ 155256 w 688656"/>
                    <a:gd name="connsiteY2" fmla="*/ 503933 h 503933"/>
                    <a:gd name="connsiteX3" fmla="*/ 0 w 688656"/>
                    <a:gd name="connsiteY3" fmla="*/ 470596 h 503933"/>
                    <a:gd name="connsiteX4" fmla="*/ 423862 w 688656"/>
                    <a:gd name="connsiteY4" fmla="*/ 47625 h 503933"/>
                    <a:gd name="connsiteX0" fmla="*/ 638175 w 902969"/>
                    <a:gd name="connsiteY0" fmla="*/ 47625 h 503933"/>
                    <a:gd name="connsiteX1" fmla="*/ 902969 w 902969"/>
                    <a:gd name="connsiteY1" fmla="*/ 0 h 503933"/>
                    <a:gd name="connsiteX2" fmla="*/ 369569 w 902969"/>
                    <a:gd name="connsiteY2" fmla="*/ 503933 h 503933"/>
                    <a:gd name="connsiteX3" fmla="*/ 0 w 902969"/>
                    <a:gd name="connsiteY3" fmla="*/ 103883 h 503933"/>
                    <a:gd name="connsiteX4" fmla="*/ 638175 w 902969"/>
                    <a:gd name="connsiteY4" fmla="*/ 47625 h 503933"/>
                    <a:gd name="connsiteX0" fmla="*/ 390525 w 902969"/>
                    <a:gd name="connsiteY0" fmla="*/ 347663 h 503933"/>
                    <a:gd name="connsiteX1" fmla="*/ 902969 w 902969"/>
                    <a:gd name="connsiteY1" fmla="*/ 0 h 503933"/>
                    <a:gd name="connsiteX2" fmla="*/ 369569 w 902969"/>
                    <a:gd name="connsiteY2" fmla="*/ 503933 h 503933"/>
                    <a:gd name="connsiteX3" fmla="*/ 0 w 902969"/>
                    <a:gd name="connsiteY3" fmla="*/ 103883 h 503933"/>
                    <a:gd name="connsiteX4" fmla="*/ 390525 w 902969"/>
                    <a:gd name="connsiteY4" fmla="*/ 347663 h 503933"/>
                    <a:gd name="connsiteX0" fmla="*/ 390525 w 902969"/>
                    <a:gd name="connsiteY0" fmla="*/ 347663 h 503933"/>
                    <a:gd name="connsiteX1" fmla="*/ 902969 w 902969"/>
                    <a:gd name="connsiteY1" fmla="*/ 0 h 503933"/>
                    <a:gd name="connsiteX2" fmla="*/ 369569 w 902969"/>
                    <a:gd name="connsiteY2" fmla="*/ 503933 h 503933"/>
                    <a:gd name="connsiteX3" fmla="*/ 0 w 902969"/>
                    <a:gd name="connsiteY3" fmla="*/ 103883 h 503933"/>
                    <a:gd name="connsiteX4" fmla="*/ 390525 w 902969"/>
                    <a:gd name="connsiteY4" fmla="*/ 347663 h 503933"/>
                    <a:gd name="connsiteX0" fmla="*/ 390525 w 902969"/>
                    <a:gd name="connsiteY0" fmla="*/ 347663 h 504141"/>
                    <a:gd name="connsiteX1" fmla="*/ 902969 w 902969"/>
                    <a:gd name="connsiteY1" fmla="*/ 0 h 504141"/>
                    <a:gd name="connsiteX2" fmla="*/ 369569 w 902969"/>
                    <a:gd name="connsiteY2" fmla="*/ 503933 h 504141"/>
                    <a:gd name="connsiteX3" fmla="*/ 0 w 902969"/>
                    <a:gd name="connsiteY3" fmla="*/ 103883 h 504141"/>
                    <a:gd name="connsiteX4" fmla="*/ 390525 w 902969"/>
                    <a:gd name="connsiteY4" fmla="*/ 347663 h 504141"/>
                    <a:gd name="connsiteX0" fmla="*/ 390525 w 902969"/>
                    <a:gd name="connsiteY0" fmla="*/ 366713 h 523132"/>
                    <a:gd name="connsiteX1" fmla="*/ 902969 w 902969"/>
                    <a:gd name="connsiteY1" fmla="*/ 0 h 523132"/>
                    <a:gd name="connsiteX2" fmla="*/ 369569 w 902969"/>
                    <a:gd name="connsiteY2" fmla="*/ 522983 h 523132"/>
                    <a:gd name="connsiteX3" fmla="*/ 0 w 902969"/>
                    <a:gd name="connsiteY3" fmla="*/ 122933 h 523132"/>
                    <a:gd name="connsiteX4" fmla="*/ 390525 w 902969"/>
                    <a:gd name="connsiteY4" fmla="*/ 366713 h 523132"/>
                    <a:gd name="connsiteX0" fmla="*/ 390525 w 902969"/>
                    <a:gd name="connsiteY0" fmla="*/ 366713 h 523132"/>
                    <a:gd name="connsiteX1" fmla="*/ 902969 w 902969"/>
                    <a:gd name="connsiteY1" fmla="*/ 0 h 523132"/>
                    <a:gd name="connsiteX2" fmla="*/ 369569 w 902969"/>
                    <a:gd name="connsiteY2" fmla="*/ 522983 h 523132"/>
                    <a:gd name="connsiteX3" fmla="*/ 0 w 902969"/>
                    <a:gd name="connsiteY3" fmla="*/ 122933 h 523132"/>
                    <a:gd name="connsiteX4" fmla="*/ 390525 w 902969"/>
                    <a:gd name="connsiteY4" fmla="*/ 366713 h 523132"/>
                    <a:gd name="connsiteX0" fmla="*/ 390525 w 902969"/>
                    <a:gd name="connsiteY0" fmla="*/ 366713 h 523132"/>
                    <a:gd name="connsiteX1" fmla="*/ 902969 w 902969"/>
                    <a:gd name="connsiteY1" fmla="*/ 0 h 523132"/>
                    <a:gd name="connsiteX2" fmla="*/ 369569 w 902969"/>
                    <a:gd name="connsiteY2" fmla="*/ 522983 h 523132"/>
                    <a:gd name="connsiteX3" fmla="*/ 0 w 902969"/>
                    <a:gd name="connsiteY3" fmla="*/ 122933 h 523132"/>
                    <a:gd name="connsiteX4" fmla="*/ 390525 w 902969"/>
                    <a:gd name="connsiteY4" fmla="*/ 366713 h 523132"/>
                    <a:gd name="connsiteX0" fmla="*/ 390525 w 902969"/>
                    <a:gd name="connsiteY0" fmla="*/ 366713 h 523132"/>
                    <a:gd name="connsiteX1" fmla="*/ 902969 w 902969"/>
                    <a:gd name="connsiteY1" fmla="*/ 0 h 523132"/>
                    <a:gd name="connsiteX2" fmla="*/ 369569 w 902969"/>
                    <a:gd name="connsiteY2" fmla="*/ 522983 h 523132"/>
                    <a:gd name="connsiteX3" fmla="*/ 0 w 902969"/>
                    <a:gd name="connsiteY3" fmla="*/ 122933 h 523132"/>
                    <a:gd name="connsiteX4" fmla="*/ 390525 w 902969"/>
                    <a:gd name="connsiteY4" fmla="*/ 366713 h 523132"/>
                    <a:gd name="connsiteX0" fmla="*/ 390525 w 902969"/>
                    <a:gd name="connsiteY0" fmla="*/ 483938 h 640357"/>
                    <a:gd name="connsiteX1" fmla="*/ 902969 w 902969"/>
                    <a:gd name="connsiteY1" fmla="*/ 117225 h 640357"/>
                    <a:gd name="connsiteX2" fmla="*/ 369569 w 902969"/>
                    <a:gd name="connsiteY2" fmla="*/ 640208 h 640357"/>
                    <a:gd name="connsiteX3" fmla="*/ 0 w 902969"/>
                    <a:gd name="connsiteY3" fmla="*/ 240158 h 640357"/>
                    <a:gd name="connsiteX4" fmla="*/ 314325 w 902969"/>
                    <a:gd name="connsiteY4" fmla="*/ 2361 h 640357"/>
                    <a:gd name="connsiteX5" fmla="*/ 390525 w 902969"/>
                    <a:gd name="connsiteY5" fmla="*/ 483938 h 640357"/>
                    <a:gd name="connsiteX0" fmla="*/ 390525 w 902969"/>
                    <a:gd name="connsiteY0" fmla="*/ 483938 h 640357"/>
                    <a:gd name="connsiteX1" fmla="*/ 902969 w 902969"/>
                    <a:gd name="connsiteY1" fmla="*/ 117225 h 640357"/>
                    <a:gd name="connsiteX2" fmla="*/ 369569 w 902969"/>
                    <a:gd name="connsiteY2" fmla="*/ 640208 h 640357"/>
                    <a:gd name="connsiteX3" fmla="*/ 0 w 902969"/>
                    <a:gd name="connsiteY3" fmla="*/ 240158 h 640357"/>
                    <a:gd name="connsiteX4" fmla="*/ 314325 w 902969"/>
                    <a:gd name="connsiteY4" fmla="*/ 2361 h 640357"/>
                    <a:gd name="connsiteX5" fmla="*/ 390525 w 902969"/>
                    <a:gd name="connsiteY5" fmla="*/ 483938 h 64035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390525 w 902969"/>
                    <a:gd name="connsiteY5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190500 w 902969"/>
                    <a:gd name="connsiteY5" fmla="*/ 337627 h 642247"/>
                    <a:gd name="connsiteX6" fmla="*/ 390525 w 902969"/>
                    <a:gd name="connsiteY6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190500 w 902969"/>
                    <a:gd name="connsiteY5" fmla="*/ 337627 h 642247"/>
                    <a:gd name="connsiteX6" fmla="*/ 390525 w 902969"/>
                    <a:gd name="connsiteY6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190500 w 902969"/>
                    <a:gd name="connsiteY5" fmla="*/ 337627 h 642247"/>
                    <a:gd name="connsiteX6" fmla="*/ 390525 w 902969"/>
                    <a:gd name="connsiteY6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366713 w 902969"/>
                    <a:gd name="connsiteY5" fmla="*/ 309052 h 642247"/>
                    <a:gd name="connsiteX6" fmla="*/ 190500 w 902969"/>
                    <a:gd name="connsiteY6" fmla="*/ 337627 h 642247"/>
                    <a:gd name="connsiteX7" fmla="*/ 390525 w 902969"/>
                    <a:gd name="connsiteY7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366713 w 902969"/>
                    <a:gd name="connsiteY5" fmla="*/ 309052 h 642247"/>
                    <a:gd name="connsiteX6" fmla="*/ 190500 w 902969"/>
                    <a:gd name="connsiteY6" fmla="*/ 337627 h 642247"/>
                    <a:gd name="connsiteX7" fmla="*/ 390525 w 902969"/>
                    <a:gd name="connsiteY7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523875 w 902969"/>
                    <a:gd name="connsiteY5" fmla="*/ 580514 h 642247"/>
                    <a:gd name="connsiteX6" fmla="*/ 366713 w 902969"/>
                    <a:gd name="connsiteY6" fmla="*/ 309052 h 642247"/>
                    <a:gd name="connsiteX7" fmla="*/ 190500 w 902969"/>
                    <a:gd name="connsiteY7" fmla="*/ 337627 h 642247"/>
                    <a:gd name="connsiteX8" fmla="*/ 390525 w 902969"/>
                    <a:gd name="connsiteY8" fmla="*/ 485828 h 642247"/>
                    <a:gd name="connsiteX0" fmla="*/ 390525 w 902969"/>
                    <a:gd name="connsiteY0" fmla="*/ 485828 h 642247"/>
                    <a:gd name="connsiteX1" fmla="*/ 902969 w 902969"/>
                    <a:gd name="connsiteY1" fmla="*/ 119115 h 642247"/>
                    <a:gd name="connsiteX2" fmla="*/ 369569 w 902969"/>
                    <a:gd name="connsiteY2" fmla="*/ 642098 h 642247"/>
                    <a:gd name="connsiteX3" fmla="*/ 0 w 902969"/>
                    <a:gd name="connsiteY3" fmla="*/ 242048 h 642247"/>
                    <a:gd name="connsiteX4" fmla="*/ 314325 w 902969"/>
                    <a:gd name="connsiteY4" fmla="*/ 4251 h 642247"/>
                    <a:gd name="connsiteX5" fmla="*/ 523875 w 902969"/>
                    <a:gd name="connsiteY5" fmla="*/ 580514 h 642247"/>
                    <a:gd name="connsiteX6" fmla="*/ 366713 w 902969"/>
                    <a:gd name="connsiteY6" fmla="*/ 309052 h 642247"/>
                    <a:gd name="connsiteX7" fmla="*/ 190500 w 902969"/>
                    <a:gd name="connsiteY7" fmla="*/ 337627 h 642247"/>
                    <a:gd name="connsiteX8" fmla="*/ 390525 w 902969"/>
                    <a:gd name="connsiteY8" fmla="*/ 485828 h 642247"/>
                    <a:gd name="connsiteX0" fmla="*/ 472450 w 984894"/>
                    <a:gd name="connsiteY0" fmla="*/ 485828 h 797104"/>
                    <a:gd name="connsiteX1" fmla="*/ 984894 w 984894"/>
                    <a:gd name="connsiteY1" fmla="*/ 119115 h 797104"/>
                    <a:gd name="connsiteX2" fmla="*/ 451494 w 984894"/>
                    <a:gd name="connsiteY2" fmla="*/ 642098 h 797104"/>
                    <a:gd name="connsiteX3" fmla="*/ 81925 w 984894"/>
                    <a:gd name="connsiteY3" fmla="*/ 242048 h 797104"/>
                    <a:gd name="connsiteX4" fmla="*/ 396250 w 984894"/>
                    <a:gd name="connsiteY4" fmla="*/ 4251 h 797104"/>
                    <a:gd name="connsiteX5" fmla="*/ 605800 w 984894"/>
                    <a:gd name="connsiteY5" fmla="*/ 580514 h 797104"/>
                    <a:gd name="connsiteX6" fmla="*/ 963 w 984894"/>
                    <a:gd name="connsiteY6" fmla="*/ 790064 h 797104"/>
                    <a:gd name="connsiteX7" fmla="*/ 448638 w 984894"/>
                    <a:gd name="connsiteY7" fmla="*/ 309052 h 797104"/>
                    <a:gd name="connsiteX8" fmla="*/ 272425 w 984894"/>
                    <a:gd name="connsiteY8" fmla="*/ 337627 h 797104"/>
                    <a:gd name="connsiteX9" fmla="*/ 472450 w 984894"/>
                    <a:gd name="connsiteY9" fmla="*/ 485828 h 797104"/>
                    <a:gd name="connsiteX0" fmla="*/ 472609 w 985053"/>
                    <a:gd name="connsiteY0" fmla="*/ 485828 h 797104"/>
                    <a:gd name="connsiteX1" fmla="*/ 985053 w 985053"/>
                    <a:gd name="connsiteY1" fmla="*/ 119115 h 797104"/>
                    <a:gd name="connsiteX2" fmla="*/ 451653 w 985053"/>
                    <a:gd name="connsiteY2" fmla="*/ 642098 h 797104"/>
                    <a:gd name="connsiteX3" fmla="*/ 82084 w 985053"/>
                    <a:gd name="connsiteY3" fmla="*/ 242048 h 797104"/>
                    <a:gd name="connsiteX4" fmla="*/ 396409 w 985053"/>
                    <a:gd name="connsiteY4" fmla="*/ 4251 h 797104"/>
                    <a:gd name="connsiteX5" fmla="*/ 605959 w 985053"/>
                    <a:gd name="connsiteY5" fmla="*/ 580514 h 797104"/>
                    <a:gd name="connsiteX6" fmla="*/ 1122 w 985053"/>
                    <a:gd name="connsiteY6" fmla="*/ 790064 h 797104"/>
                    <a:gd name="connsiteX7" fmla="*/ 448797 w 985053"/>
                    <a:gd name="connsiteY7" fmla="*/ 309052 h 797104"/>
                    <a:gd name="connsiteX8" fmla="*/ 272584 w 985053"/>
                    <a:gd name="connsiteY8" fmla="*/ 337627 h 797104"/>
                    <a:gd name="connsiteX9" fmla="*/ 472609 w 985053"/>
                    <a:gd name="connsiteY9" fmla="*/ 485828 h 797104"/>
                    <a:gd name="connsiteX0" fmla="*/ 472609 w 985053"/>
                    <a:gd name="connsiteY0" fmla="*/ 485828 h 851003"/>
                    <a:gd name="connsiteX1" fmla="*/ 985053 w 985053"/>
                    <a:gd name="connsiteY1" fmla="*/ 119115 h 851003"/>
                    <a:gd name="connsiteX2" fmla="*/ 451653 w 985053"/>
                    <a:gd name="connsiteY2" fmla="*/ 642098 h 851003"/>
                    <a:gd name="connsiteX3" fmla="*/ 82084 w 985053"/>
                    <a:gd name="connsiteY3" fmla="*/ 242048 h 851003"/>
                    <a:gd name="connsiteX4" fmla="*/ 396409 w 985053"/>
                    <a:gd name="connsiteY4" fmla="*/ 4251 h 851003"/>
                    <a:gd name="connsiteX5" fmla="*/ 605959 w 985053"/>
                    <a:gd name="connsiteY5" fmla="*/ 580514 h 851003"/>
                    <a:gd name="connsiteX6" fmla="*/ 1122 w 985053"/>
                    <a:gd name="connsiteY6" fmla="*/ 790064 h 851003"/>
                    <a:gd name="connsiteX7" fmla="*/ 448797 w 985053"/>
                    <a:gd name="connsiteY7" fmla="*/ 309052 h 851003"/>
                    <a:gd name="connsiteX8" fmla="*/ 272584 w 985053"/>
                    <a:gd name="connsiteY8" fmla="*/ 337627 h 851003"/>
                    <a:gd name="connsiteX9" fmla="*/ 472609 w 985053"/>
                    <a:gd name="connsiteY9" fmla="*/ 485828 h 851003"/>
                    <a:gd name="connsiteX0" fmla="*/ 472609 w 985053"/>
                    <a:gd name="connsiteY0" fmla="*/ 462649 h 827824"/>
                    <a:gd name="connsiteX1" fmla="*/ 985053 w 985053"/>
                    <a:gd name="connsiteY1" fmla="*/ 95936 h 827824"/>
                    <a:gd name="connsiteX2" fmla="*/ 451653 w 985053"/>
                    <a:gd name="connsiteY2" fmla="*/ 618919 h 827824"/>
                    <a:gd name="connsiteX3" fmla="*/ 82084 w 985053"/>
                    <a:gd name="connsiteY3" fmla="*/ 218869 h 827824"/>
                    <a:gd name="connsiteX4" fmla="*/ 405934 w 985053"/>
                    <a:gd name="connsiteY4" fmla="*/ 4885 h 827824"/>
                    <a:gd name="connsiteX5" fmla="*/ 605959 w 985053"/>
                    <a:gd name="connsiteY5" fmla="*/ 557335 h 827824"/>
                    <a:gd name="connsiteX6" fmla="*/ 1122 w 985053"/>
                    <a:gd name="connsiteY6" fmla="*/ 766885 h 827824"/>
                    <a:gd name="connsiteX7" fmla="*/ 448797 w 985053"/>
                    <a:gd name="connsiteY7" fmla="*/ 285873 h 827824"/>
                    <a:gd name="connsiteX8" fmla="*/ 272584 w 985053"/>
                    <a:gd name="connsiteY8" fmla="*/ 314448 h 827824"/>
                    <a:gd name="connsiteX9" fmla="*/ 472609 w 985053"/>
                    <a:gd name="connsiteY9" fmla="*/ 462649 h 827824"/>
                    <a:gd name="connsiteX0" fmla="*/ 472609 w 985053"/>
                    <a:gd name="connsiteY0" fmla="*/ 461501 h 826676"/>
                    <a:gd name="connsiteX1" fmla="*/ 985053 w 985053"/>
                    <a:gd name="connsiteY1" fmla="*/ 94788 h 826676"/>
                    <a:gd name="connsiteX2" fmla="*/ 451653 w 985053"/>
                    <a:gd name="connsiteY2" fmla="*/ 617771 h 826676"/>
                    <a:gd name="connsiteX3" fmla="*/ 82084 w 985053"/>
                    <a:gd name="connsiteY3" fmla="*/ 217721 h 826676"/>
                    <a:gd name="connsiteX4" fmla="*/ 405934 w 985053"/>
                    <a:gd name="connsiteY4" fmla="*/ 3737 h 826676"/>
                    <a:gd name="connsiteX5" fmla="*/ 605959 w 985053"/>
                    <a:gd name="connsiteY5" fmla="*/ 556187 h 826676"/>
                    <a:gd name="connsiteX6" fmla="*/ 1122 w 985053"/>
                    <a:gd name="connsiteY6" fmla="*/ 765737 h 826676"/>
                    <a:gd name="connsiteX7" fmla="*/ 448797 w 985053"/>
                    <a:gd name="connsiteY7" fmla="*/ 284725 h 826676"/>
                    <a:gd name="connsiteX8" fmla="*/ 272584 w 985053"/>
                    <a:gd name="connsiteY8" fmla="*/ 313300 h 826676"/>
                    <a:gd name="connsiteX9" fmla="*/ 472609 w 985053"/>
                    <a:gd name="connsiteY9" fmla="*/ 461501 h 826676"/>
                    <a:gd name="connsiteX0" fmla="*/ 472609 w 985053"/>
                    <a:gd name="connsiteY0" fmla="*/ 461501 h 826676"/>
                    <a:gd name="connsiteX1" fmla="*/ 985053 w 985053"/>
                    <a:gd name="connsiteY1" fmla="*/ 94788 h 826676"/>
                    <a:gd name="connsiteX2" fmla="*/ 451653 w 985053"/>
                    <a:gd name="connsiteY2" fmla="*/ 617771 h 826676"/>
                    <a:gd name="connsiteX3" fmla="*/ 82084 w 985053"/>
                    <a:gd name="connsiteY3" fmla="*/ 217721 h 826676"/>
                    <a:gd name="connsiteX4" fmla="*/ 405934 w 985053"/>
                    <a:gd name="connsiteY4" fmla="*/ 3737 h 826676"/>
                    <a:gd name="connsiteX5" fmla="*/ 605959 w 985053"/>
                    <a:gd name="connsiteY5" fmla="*/ 556187 h 826676"/>
                    <a:gd name="connsiteX6" fmla="*/ 1122 w 985053"/>
                    <a:gd name="connsiteY6" fmla="*/ 765737 h 826676"/>
                    <a:gd name="connsiteX7" fmla="*/ 448797 w 985053"/>
                    <a:gd name="connsiteY7" fmla="*/ 284725 h 826676"/>
                    <a:gd name="connsiteX8" fmla="*/ 272584 w 985053"/>
                    <a:gd name="connsiteY8" fmla="*/ 313300 h 826676"/>
                    <a:gd name="connsiteX9" fmla="*/ 472609 w 985053"/>
                    <a:gd name="connsiteY9" fmla="*/ 461501 h 826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85053" h="826676">
                      <a:moveTo>
                        <a:pt x="472609" y="461501"/>
                      </a:moveTo>
                      <a:cubicBezTo>
                        <a:pt x="757724" y="405938"/>
                        <a:pt x="785663" y="359901"/>
                        <a:pt x="985053" y="94788"/>
                      </a:cubicBezTo>
                      <a:cubicBezTo>
                        <a:pt x="835828" y="567566"/>
                        <a:pt x="553253" y="621243"/>
                        <a:pt x="451653" y="617771"/>
                      </a:cubicBezTo>
                      <a:cubicBezTo>
                        <a:pt x="109388" y="622534"/>
                        <a:pt x="100499" y="412984"/>
                        <a:pt x="82084" y="217721"/>
                      </a:cubicBezTo>
                      <a:cubicBezTo>
                        <a:pt x="131297" y="101943"/>
                        <a:pt x="313858" y="-23360"/>
                        <a:pt x="405934" y="3737"/>
                      </a:cubicBezTo>
                      <a:cubicBezTo>
                        <a:pt x="500390" y="-10495"/>
                        <a:pt x="716291" y="229162"/>
                        <a:pt x="605959" y="556187"/>
                      </a:cubicBezTo>
                      <a:cubicBezTo>
                        <a:pt x="351959" y="949887"/>
                        <a:pt x="27316" y="810981"/>
                        <a:pt x="1122" y="765737"/>
                      </a:cubicBezTo>
                      <a:cubicBezTo>
                        <a:pt x="-25072" y="720493"/>
                        <a:pt x="415459" y="622862"/>
                        <a:pt x="448797" y="284725"/>
                      </a:cubicBezTo>
                      <a:cubicBezTo>
                        <a:pt x="423397" y="-83575"/>
                        <a:pt x="251153" y="258437"/>
                        <a:pt x="272584" y="313300"/>
                      </a:cubicBezTo>
                      <a:cubicBezTo>
                        <a:pt x="286872" y="500812"/>
                        <a:pt x="391647" y="469251"/>
                        <a:pt x="472609" y="461501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17" name="Rectangle 197">
                  <a:extLst>
                    <a:ext uri="{FF2B5EF4-FFF2-40B4-BE49-F238E27FC236}">
                      <a16:creationId xmlns:a16="http://schemas.microsoft.com/office/drawing/2014/main" id="{BCE463BB-1B9C-A321-3657-5B0EEEDB2A52}"/>
                    </a:ext>
                  </a:extLst>
                </p:cNvPr>
                <p:cNvSpPr/>
                <p:nvPr/>
              </p:nvSpPr>
              <p:spPr>
                <a:xfrm>
                  <a:off x="7276799" y="1966617"/>
                  <a:ext cx="425193" cy="453925"/>
                </a:xfrm>
                <a:custGeom>
                  <a:avLst/>
                  <a:gdLst>
                    <a:gd name="connsiteX0" fmla="*/ 0 w 88264"/>
                    <a:gd name="connsiteY0" fmla="*/ 0 h 238778"/>
                    <a:gd name="connsiteX1" fmla="*/ 88264 w 88264"/>
                    <a:gd name="connsiteY1" fmla="*/ 0 h 238778"/>
                    <a:gd name="connsiteX2" fmla="*/ 88264 w 88264"/>
                    <a:gd name="connsiteY2" fmla="*/ 238778 h 238778"/>
                    <a:gd name="connsiteX3" fmla="*/ 0 w 88264"/>
                    <a:gd name="connsiteY3" fmla="*/ 238778 h 238778"/>
                    <a:gd name="connsiteX4" fmla="*/ 0 w 88264"/>
                    <a:gd name="connsiteY4" fmla="*/ 0 h 238778"/>
                    <a:gd name="connsiteX0" fmla="*/ 0 w 193039"/>
                    <a:gd name="connsiteY0" fmla="*/ 200025 h 438803"/>
                    <a:gd name="connsiteX1" fmla="*/ 193039 w 193039"/>
                    <a:gd name="connsiteY1" fmla="*/ 0 h 438803"/>
                    <a:gd name="connsiteX2" fmla="*/ 88264 w 193039"/>
                    <a:gd name="connsiteY2" fmla="*/ 438803 h 438803"/>
                    <a:gd name="connsiteX3" fmla="*/ 0 w 193039"/>
                    <a:gd name="connsiteY3" fmla="*/ 438803 h 438803"/>
                    <a:gd name="connsiteX4" fmla="*/ 0 w 193039"/>
                    <a:gd name="connsiteY4" fmla="*/ 200025 h 438803"/>
                    <a:gd name="connsiteX0" fmla="*/ 0 w 193039"/>
                    <a:gd name="connsiteY0" fmla="*/ 438803 h 438803"/>
                    <a:gd name="connsiteX1" fmla="*/ 193039 w 193039"/>
                    <a:gd name="connsiteY1" fmla="*/ 0 h 438803"/>
                    <a:gd name="connsiteX2" fmla="*/ 88264 w 193039"/>
                    <a:gd name="connsiteY2" fmla="*/ 438803 h 438803"/>
                    <a:gd name="connsiteX3" fmla="*/ 0 w 193039"/>
                    <a:gd name="connsiteY3" fmla="*/ 438803 h 438803"/>
                    <a:gd name="connsiteX0" fmla="*/ 0 w 297814"/>
                    <a:gd name="connsiteY0" fmla="*/ 457853 h 457853"/>
                    <a:gd name="connsiteX1" fmla="*/ 297814 w 297814"/>
                    <a:gd name="connsiteY1" fmla="*/ 0 h 457853"/>
                    <a:gd name="connsiteX2" fmla="*/ 193039 w 297814"/>
                    <a:gd name="connsiteY2" fmla="*/ 438803 h 457853"/>
                    <a:gd name="connsiteX3" fmla="*/ 0 w 297814"/>
                    <a:gd name="connsiteY3" fmla="*/ 457853 h 457853"/>
                    <a:gd name="connsiteX0" fmla="*/ 0 w 297814"/>
                    <a:gd name="connsiteY0" fmla="*/ 457853 h 457853"/>
                    <a:gd name="connsiteX1" fmla="*/ 297814 w 297814"/>
                    <a:gd name="connsiteY1" fmla="*/ 0 h 457853"/>
                    <a:gd name="connsiteX2" fmla="*/ 193039 w 297814"/>
                    <a:gd name="connsiteY2" fmla="*/ 438803 h 457853"/>
                    <a:gd name="connsiteX3" fmla="*/ 0 w 297814"/>
                    <a:gd name="connsiteY3" fmla="*/ 457853 h 457853"/>
                    <a:gd name="connsiteX0" fmla="*/ 0 w 345439"/>
                    <a:gd name="connsiteY0" fmla="*/ 429278 h 438803"/>
                    <a:gd name="connsiteX1" fmla="*/ 345439 w 345439"/>
                    <a:gd name="connsiteY1" fmla="*/ 0 h 438803"/>
                    <a:gd name="connsiteX2" fmla="*/ 240664 w 345439"/>
                    <a:gd name="connsiteY2" fmla="*/ 438803 h 438803"/>
                    <a:gd name="connsiteX3" fmla="*/ 0 w 345439"/>
                    <a:gd name="connsiteY3" fmla="*/ 429278 h 438803"/>
                    <a:gd name="connsiteX0" fmla="*/ 0 w 345439"/>
                    <a:gd name="connsiteY0" fmla="*/ 429278 h 438803"/>
                    <a:gd name="connsiteX1" fmla="*/ 345439 w 345439"/>
                    <a:gd name="connsiteY1" fmla="*/ 0 h 438803"/>
                    <a:gd name="connsiteX2" fmla="*/ 240664 w 345439"/>
                    <a:gd name="connsiteY2" fmla="*/ 438803 h 438803"/>
                    <a:gd name="connsiteX3" fmla="*/ 0 w 345439"/>
                    <a:gd name="connsiteY3" fmla="*/ 429278 h 438803"/>
                    <a:gd name="connsiteX0" fmla="*/ 0 w 345439"/>
                    <a:gd name="connsiteY0" fmla="*/ 429278 h 429278"/>
                    <a:gd name="connsiteX1" fmla="*/ 345439 w 345439"/>
                    <a:gd name="connsiteY1" fmla="*/ 0 h 429278"/>
                    <a:gd name="connsiteX2" fmla="*/ 0 w 345439"/>
                    <a:gd name="connsiteY2" fmla="*/ 429278 h 429278"/>
                    <a:gd name="connsiteX0" fmla="*/ 0 w 419820"/>
                    <a:gd name="connsiteY0" fmla="*/ 429278 h 429278"/>
                    <a:gd name="connsiteX1" fmla="*/ 345439 w 419820"/>
                    <a:gd name="connsiteY1" fmla="*/ 0 h 429278"/>
                    <a:gd name="connsiteX2" fmla="*/ 0 w 419820"/>
                    <a:gd name="connsiteY2" fmla="*/ 429278 h 429278"/>
                    <a:gd name="connsiteX0" fmla="*/ 0 w 418279"/>
                    <a:gd name="connsiteY0" fmla="*/ 429278 h 462806"/>
                    <a:gd name="connsiteX1" fmla="*/ 345439 w 418279"/>
                    <a:gd name="connsiteY1" fmla="*/ 0 h 462806"/>
                    <a:gd name="connsiteX2" fmla="*/ 0 w 418279"/>
                    <a:gd name="connsiteY2" fmla="*/ 429278 h 462806"/>
                    <a:gd name="connsiteX0" fmla="*/ 0 w 418279"/>
                    <a:gd name="connsiteY0" fmla="*/ 429278 h 462806"/>
                    <a:gd name="connsiteX1" fmla="*/ 345439 w 418279"/>
                    <a:gd name="connsiteY1" fmla="*/ 0 h 462806"/>
                    <a:gd name="connsiteX2" fmla="*/ 0 w 418279"/>
                    <a:gd name="connsiteY2" fmla="*/ 429278 h 462806"/>
                    <a:gd name="connsiteX0" fmla="*/ 0 w 418279"/>
                    <a:gd name="connsiteY0" fmla="*/ 429278 h 462806"/>
                    <a:gd name="connsiteX1" fmla="*/ 345439 w 418279"/>
                    <a:gd name="connsiteY1" fmla="*/ 0 h 462806"/>
                    <a:gd name="connsiteX2" fmla="*/ 0 w 418279"/>
                    <a:gd name="connsiteY2" fmla="*/ 429278 h 462806"/>
                    <a:gd name="connsiteX0" fmla="*/ 0 w 418279"/>
                    <a:gd name="connsiteY0" fmla="*/ 429278 h 462806"/>
                    <a:gd name="connsiteX1" fmla="*/ 345439 w 418279"/>
                    <a:gd name="connsiteY1" fmla="*/ 0 h 462806"/>
                    <a:gd name="connsiteX2" fmla="*/ 0 w 418279"/>
                    <a:gd name="connsiteY2" fmla="*/ 429278 h 462806"/>
                    <a:gd name="connsiteX0" fmla="*/ 0 w 401494"/>
                    <a:gd name="connsiteY0" fmla="*/ 410228 h 445688"/>
                    <a:gd name="connsiteX1" fmla="*/ 326389 w 401494"/>
                    <a:gd name="connsiteY1" fmla="*/ 0 h 445688"/>
                    <a:gd name="connsiteX2" fmla="*/ 0 w 401494"/>
                    <a:gd name="connsiteY2" fmla="*/ 410228 h 445688"/>
                    <a:gd name="connsiteX0" fmla="*/ 0 w 411968"/>
                    <a:gd name="connsiteY0" fmla="*/ 403084 h 439320"/>
                    <a:gd name="connsiteX1" fmla="*/ 338295 w 411968"/>
                    <a:gd name="connsiteY1" fmla="*/ 0 h 439320"/>
                    <a:gd name="connsiteX2" fmla="*/ 0 w 411968"/>
                    <a:gd name="connsiteY2" fmla="*/ 403084 h 439320"/>
                    <a:gd name="connsiteX0" fmla="*/ 0 w 416579"/>
                    <a:gd name="connsiteY0" fmla="*/ 403084 h 442122"/>
                    <a:gd name="connsiteX1" fmla="*/ 338295 w 416579"/>
                    <a:gd name="connsiteY1" fmla="*/ 0 h 442122"/>
                    <a:gd name="connsiteX2" fmla="*/ 0 w 416579"/>
                    <a:gd name="connsiteY2" fmla="*/ 403084 h 442122"/>
                    <a:gd name="connsiteX0" fmla="*/ 0 w 420466"/>
                    <a:gd name="connsiteY0" fmla="*/ 403084 h 437176"/>
                    <a:gd name="connsiteX1" fmla="*/ 338295 w 420466"/>
                    <a:gd name="connsiteY1" fmla="*/ 0 h 437176"/>
                    <a:gd name="connsiteX2" fmla="*/ 0 w 420466"/>
                    <a:gd name="connsiteY2" fmla="*/ 403084 h 437176"/>
                    <a:gd name="connsiteX0" fmla="*/ 0 w 423393"/>
                    <a:gd name="connsiteY0" fmla="*/ 403084 h 436005"/>
                    <a:gd name="connsiteX1" fmla="*/ 338295 w 423393"/>
                    <a:gd name="connsiteY1" fmla="*/ 0 h 436005"/>
                    <a:gd name="connsiteX2" fmla="*/ 0 w 423393"/>
                    <a:gd name="connsiteY2" fmla="*/ 403084 h 436005"/>
                    <a:gd name="connsiteX0" fmla="*/ 0 w 425193"/>
                    <a:gd name="connsiteY0" fmla="*/ 403084 h 453925"/>
                    <a:gd name="connsiteX1" fmla="*/ 338295 w 425193"/>
                    <a:gd name="connsiteY1" fmla="*/ 0 h 453925"/>
                    <a:gd name="connsiteX2" fmla="*/ 0 w 425193"/>
                    <a:gd name="connsiteY2" fmla="*/ 403084 h 453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5193" h="453925">
                      <a:moveTo>
                        <a:pt x="0" y="403084"/>
                      </a:moveTo>
                      <a:cubicBezTo>
                        <a:pt x="211190" y="576696"/>
                        <a:pt x="598593" y="271681"/>
                        <a:pt x="338295" y="0"/>
                      </a:cubicBezTo>
                      <a:cubicBezTo>
                        <a:pt x="242199" y="152618"/>
                        <a:pt x="153247" y="302854"/>
                        <a:pt x="0" y="403084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2002F1B6-3939-1C12-E7E8-D754AFF99039}"/>
                  </a:ext>
                </a:extLst>
              </p:cNvPr>
              <p:cNvGrpSpPr/>
              <p:nvPr/>
            </p:nvGrpSpPr>
            <p:grpSpPr>
              <a:xfrm>
                <a:off x="4063906" y="2606530"/>
                <a:ext cx="4503733" cy="3530903"/>
                <a:chOff x="2052481" y="3134901"/>
                <a:chExt cx="2056134" cy="1611998"/>
              </a:xfrm>
            </p:grpSpPr>
            <p:grpSp>
              <p:nvGrpSpPr>
                <p:cNvPr id="600" name="Group 599">
                  <a:extLst>
                    <a:ext uri="{FF2B5EF4-FFF2-40B4-BE49-F238E27FC236}">
                      <a16:creationId xmlns:a16="http://schemas.microsoft.com/office/drawing/2014/main" id="{670CE481-8EAB-C46F-E985-1230C962D022}"/>
                    </a:ext>
                  </a:extLst>
                </p:cNvPr>
                <p:cNvGrpSpPr/>
                <p:nvPr/>
              </p:nvGrpSpPr>
              <p:grpSpPr>
                <a:xfrm>
                  <a:off x="2221402" y="4053120"/>
                  <a:ext cx="256522" cy="690658"/>
                  <a:chOff x="10346885" y="4579565"/>
                  <a:chExt cx="311590" cy="838923"/>
                </a:xfrm>
              </p:grpSpPr>
              <p:sp>
                <p:nvSpPr>
                  <p:cNvPr id="614" name="Rectangle: Rounded Corners 233">
                    <a:extLst>
                      <a:ext uri="{FF2B5EF4-FFF2-40B4-BE49-F238E27FC236}">
                        <a16:creationId xmlns:a16="http://schemas.microsoft.com/office/drawing/2014/main" id="{4538F9A9-F0DA-4C8C-E9DA-4EF46B4B7CD5}"/>
                      </a:ext>
                    </a:extLst>
                  </p:cNvPr>
                  <p:cNvSpPr/>
                  <p:nvPr/>
                </p:nvSpPr>
                <p:spPr>
                  <a:xfrm>
                    <a:off x="10346885" y="4579565"/>
                    <a:ext cx="311590" cy="831330"/>
                  </a:xfrm>
                  <a:custGeom>
                    <a:avLst/>
                    <a:gdLst>
                      <a:gd name="connsiteX0" fmla="*/ 0 w 281957"/>
                      <a:gd name="connsiteY0" fmla="*/ 113668 h 831330"/>
                      <a:gd name="connsiteX1" fmla="*/ 113668 w 281957"/>
                      <a:gd name="connsiteY1" fmla="*/ 0 h 831330"/>
                      <a:gd name="connsiteX2" fmla="*/ 168289 w 281957"/>
                      <a:gd name="connsiteY2" fmla="*/ 0 h 831330"/>
                      <a:gd name="connsiteX3" fmla="*/ 281957 w 281957"/>
                      <a:gd name="connsiteY3" fmla="*/ 113668 h 831330"/>
                      <a:gd name="connsiteX4" fmla="*/ 281957 w 281957"/>
                      <a:gd name="connsiteY4" fmla="*/ 717662 h 831330"/>
                      <a:gd name="connsiteX5" fmla="*/ 168289 w 281957"/>
                      <a:gd name="connsiteY5" fmla="*/ 831330 h 831330"/>
                      <a:gd name="connsiteX6" fmla="*/ 113668 w 281957"/>
                      <a:gd name="connsiteY6" fmla="*/ 831330 h 831330"/>
                      <a:gd name="connsiteX7" fmla="*/ 0 w 281957"/>
                      <a:gd name="connsiteY7" fmla="*/ 717662 h 831330"/>
                      <a:gd name="connsiteX8" fmla="*/ 0 w 281957"/>
                      <a:gd name="connsiteY8" fmla="*/ 113668 h 831330"/>
                      <a:gd name="connsiteX0" fmla="*/ 29633 w 311590"/>
                      <a:gd name="connsiteY0" fmla="*/ 113668 h 831330"/>
                      <a:gd name="connsiteX1" fmla="*/ 143301 w 311590"/>
                      <a:gd name="connsiteY1" fmla="*/ 0 h 831330"/>
                      <a:gd name="connsiteX2" fmla="*/ 197922 w 311590"/>
                      <a:gd name="connsiteY2" fmla="*/ 0 h 831330"/>
                      <a:gd name="connsiteX3" fmla="*/ 311590 w 311590"/>
                      <a:gd name="connsiteY3" fmla="*/ 113668 h 831330"/>
                      <a:gd name="connsiteX4" fmla="*/ 311590 w 311590"/>
                      <a:gd name="connsiteY4" fmla="*/ 717662 h 831330"/>
                      <a:gd name="connsiteX5" fmla="*/ 197922 w 311590"/>
                      <a:gd name="connsiteY5" fmla="*/ 831330 h 831330"/>
                      <a:gd name="connsiteX6" fmla="*/ 143301 w 311590"/>
                      <a:gd name="connsiteY6" fmla="*/ 831330 h 831330"/>
                      <a:gd name="connsiteX7" fmla="*/ 29633 w 311590"/>
                      <a:gd name="connsiteY7" fmla="*/ 717662 h 831330"/>
                      <a:gd name="connsiteX8" fmla="*/ 29633 w 311590"/>
                      <a:gd name="connsiteY8" fmla="*/ 113668 h 831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1590" h="831330">
                        <a:moveTo>
                          <a:pt x="29633" y="113668"/>
                        </a:moveTo>
                        <a:cubicBezTo>
                          <a:pt x="29633" y="50891"/>
                          <a:pt x="80524" y="0"/>
                          <a:pt x="143301" y="0"/>
                        </a:cubicBezTo>
                        <a:lnTo>
                          <a:pt x="197922" y="0"/>
                        </a:lnTo>
                        <a:cubicBezTo>
                          <a:pt x="260699" y="0"/>
                          <a:pt x="311590" y="50891"/>
                          <a:pt x="311590" y="113668"/>
                        </a:cubicBezTo>
                        <a:lnTo>
                          <a:pt x="311590" y="717662"/>
                        </a:lnTo>
                        <a:cubicBezTo>
                          <a:pt x="311590" y="780439"/>
                          <a:pt x="260699" y="831330"/>
                          <a:pt x="197922" y="831330"/>
                        </a:cubicBezTo>
                        <a:lnTo>
                          <a:pt x="143301" y="831330"/>
                        </a:lnTo>
                        <a:cubicBezTo>
                          <a:pt x="80524" y="831330"/>
                          <a:pt x="29633" y="780439"/>
                          <a:pt x="29633" y="717662"/>
                        </a:cubicBezTo>
                        <a:cubicBezTo>
                          <a:pt x="29633" y="516331"/>
                          <a:pt x="-37042" y="314999"/>
                          <a:pt x="29633" y="113668"/>
                        </a:cubicBez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5" name="Freeform: Shape 614">
                    <a:extLst>
                      <a:ext uri="{FF2B5EF4-FFF2-40B4-BE49-F238E27FC236}">
                        <a16:creationId xmlns:a16="http://schemas.microsoft.com/office/drawing/2014/main" id="{4FCAAD53-18C2-E000-DED5-5C7CBDA6339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447007" y="5207020"/>
                    <a:ext cx="140979" cy="281957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C25B5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601" name="Group 600">
                  <a:extLst>
                    <a:ext uri="{FF2B5EF4-FFF2-40B4-BE49-F238E27FC236}">
                      <a16:creationId xmlns:a16="http://schemas.microsoft.com/office/drawing/2014/main" id="{512FBDD7-74DD-AC73-12BE-9D9D4555F2AD}"/>
                    </a:ext>
                  </a:extLst>
                </p:cNvPr>
                <p:cNvGrpSpPr/>
                <p:nvPr/>
              </p:nvGrpSpPr>
              <p:grpSpPr>
                <a:xfrm>
                  <a:off x="3271730" y="4170599"/>
                  <a:ext cx="262330" cy="566927"/>
                  <a:chOff x="10339830" y="4729857"/>
                  <a:chExt cx="318645" cy="688631"/>
                </a:xfrm>
              </p:grpSpPr>
              <p:sp>
                <p:nvSpPr>
                  <p:cNvPr id="612" name="Rectangle: Rounded Corners 236">
                    <a:extLst>
                      <a:ext uri="{FF2B5EF4-FFF2-40B4-BE49-F238E27FC236}">
                        <a16:creationId xmlns:a16="http://schemas.microsoft.com/office/drawing/2014/main" id="{EF551D48-7972-4DC9-4DCE-D1C7AC2F1CD5}"/>
                      </a:ext>
                    </a:extLst>
                  </p:cNvPr>
                  <p:cNvSpPr/>
                  <p:nvPr/>
                </p:nvSpPr>
                <p:spPr>
                  <a:xfrm>
                    <a:off x="10339830" y="4729857"/>
                    <a:ext cx="318645" cy="681037"/>
                  </a:xfrm>
                  <a:custGeom>
                    <a:avLst/>
                    <a:gdLst>
                      <a:gd name="connsiteX0" fmla="*/ 0 w 281957"/>
                      <a:gd name="connsiteY0" fmla="*/ 113668 h 681037"/>
                      <a:gd name="connsiteX1" fmla="*/ 113668 w 281957"/>
                      <a:gd name="connsiteY1" fmla="*/ 0 h 681037"/>
                      <a:gd name="connsiteX2" fmla="*/ 168289 w 281957"/>
                      <a:gd name="connsiteY2" fmla="*/ 0 h 681037"/>
                      <a:gd name="connsiteX3" fmla="*/ 281957 w 281957"/>
                      <a:gd name="connsiteY3" fmla="*/ 113668 h 681037"/>
                      <a:gd name="connsiteX4" fmla="*/ 281957 w 281957"/>
                      <a:gd name="connsiteY4" fmla="*/ 567369 h 681037"/>
                      <a:gd name="connsiteX5" fmla="*/ 168289 w 281957"/>
                      <a:gd name="connsiteY5" fmla="*/ 681037 h 681037"/>
                      <a:gd name="connsiteX6" fmla="*/ 113668 w 281957"/>
                      <a:gd name="connsiteY6" fmla="*/ 681037 h 681037"/>
                      <a:gd name="connsiteX7" fmla="*/ 0 w 281957"/>
                      <a:gd name="connsiteY7" fmla="*/ 567369 h 681037"/>
                      <a:gd name="connsiteX8" fmla="*/ 0 w 281957"/>
                      <a:gd name="connsiteY8" fmla="*/ 113668 h 681037"/>
                      <a:gd name="connsiteX0" fmla="*/ 25400 w 307357"/>
                      <a:gd name="connsiteY0" fmla="*/ 113668 h 681037"/>
                      <a:gd name="connsiteX1" fmla="*/ 139068 w 307357"/>
                      <a:gd name="connsiteY1" fmla="*/ 0 h 681037"/>
                      <a:gd name="connsiteX2" fmla="*/ 193689 w 307357"/>
                      <a:gd name="connsiteY2" fmla="*/ 0 h 681037"/>
                      <a:gd name="connsiteX3" fmla="*/ 307357 w 307357"/>
                      <a:gd name="connsiteY3" fmla="*/ 113668 h 681037"/>
                      <a:gd name="connsiteX4" fmla="*/ 307357 w 307357"/>
                      <a:gd name="connsiteY4" fmla="*/ 567369 h 681037"/>
                      <a:gd name="connsiteX5" fmla="*/ 193689 w 307357"/>
                      <a:gd name="connsiteY5" fmla="*/ 681037 h 681037"/>
                      <a:gd name="connsiteX6" fmla="*/ 139068 w 307357"/>
                      <a:gd name="connsiteY6" fmla="*/ 681037 h 681037"/>
                      <a:gd name="connsiteX7" fmla="*/ 25400 w 307357"/>
                      <a:gd name="connsiteY7" fmla="*/ 567369 h 681037"/>
                      <a:gd name="connsiteX8" fmla="*/ 25400 w 307357"/>
                      <a:gd name="connsiteY8" fmla="*/ 113668 h 681037"/>
                      <a:gd name="connsiteX0" fmla="*/ 36688 w 318645"/>
                      <a:gd name="connsiteY0" fmla="*/ 113668 h 681037"/>
                      <a:gd name="connsiteX1" fmla="*/ 150356 w 318645"/>
                      <a:gd name="connsiteY1" fmla="*/ 0 h 681037"/>
                      <a:gd name="connsiteX2" fmla="*/ 204977 w 318645"/>
                      <a:gd name="connsiteY2" fmla="*/ 0 h 681037"/>
                      <a:gd name="connsiteX3" fmla="*/ 318645 w 318645"/>
                      <a:gd name="connsiteY3" fmla="*/ 113668 h 681037"/>
                      <a:gd name="connsiteX4" fmla="*/ 318645 w 318645"/>
                      <a:gd name="connsiteY4" fmla="*/ 567369 h 681037"/>
                      <a:gd name="connsiteX5" fmla="*/ 204977 w 318645"/>
                      <a:gd name="connsiteY5" fmla="*/ 681037 h 681037"/>
                      <a:gd name="connsiteX6" fmla="*/ 150356 w 318645"/>
                      <a:gd name="connsiteY6" fmla="*/ 681037 h 681037"/>
                      <a:gd name="connsiteX7" fmla="*/ 36688 w 318645"/>
                      <a:gd name="connsiteY7" fmla="*/ 567369 h 681037"/>
                      <a:gd name="connsiteX8" fmla="*/ 36688 w 318645"/>
                      <a:gd name="connsiteY8" fmla="*/ 113668 h 6810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8645" h="681037">
                        <a:moveTo>
                          <a:pt x="36688" y="113668"/>
                        </a:moveTo>
                        <a:cubicBezTo>
                          <a:pt x="36688" y="50891"/>
                          <a:pt x="87579" y="0"/>
                          <a:pt x="150356" y="0"/>
                        </a:cubicBezTo>
                        <a:lnTo>
                          <a:pt x="204977" y="0"/>
                        </a:lnTo>
                        <a:cubicBezTo>
                          <a:pt x="267754" y="0"/>
                          <a:pt x="318645" y="50891"/>
                          <a:pt x="318645" y="113668"/>
                        </a:cubicBezTo>
                        <a:lnTo>
                          <a:pt x="318645" y="567369"/>
                        </a:lnTo>
                        <a:cubicBezTo>
                          <a:pt x="318645" y="630146"/>
                          <a:pt x="267754" y="681037"/>
                          <a:pt x="204977" y="681037"/>
                        </a:cubicBezTo>
                        <a:lnTo>
                          <a:pt x="150356" y="681037"/>
                        </a:lnTo>
                        <a:cubicBezTo>
                          <a:pt x="87579" y="681037"/>
                          <a:pt x="36688" y="630146"/>
                          <a:pt x="36688" y="567369"/>
                        </a:cubicBezTo>
                        <a:cubicBezTo>
                          <a:pt x="36688" y="416135"/>
                          <a:pt x="-45862" y="366502"/>
                          <a:pt x="36688" y="113668"/>
                        </a:cubicBez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3" name="Freeform: Shape 612">
                    <a:extLst>
                      <a:ext uri="{FF2B5EF4-FFF2-40B4-BE49-F238E27FC236}">
                        <a16:creationId xmlns:a16="http://schemas.microsoft.com/office/drawing/2014/main" id="{7E341D9B-B8A8-10D6-1FA3-F91C4867C83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447007" y="5207020"/>
                    <a:ext cx="140979" cy="281957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C25B5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602" name="Oval 52">
                  <a:extLst>
                    <a:ext uri="{FF2B5EF4-FFF2-40B4-BE49-F238E27FC236}">
                      <a16:creationId xmlns:a16="http://schemas.microsoft.com/office/drawing/2014/main" id="{0DA7A48D-9374-6B3B-AB20-73AFC03529A7}"/>
                    </a:ext>
                  </a:extLst>
                </p:cNvPr>
                <p:cNvSpPr/>
                <p:nvPr/>
              </p:nvSpPr>
              <p:spPr>
                <a:xfrm>
                  <a:off x="2052481" y="3134901"/>
                  <a:ext cx="2056134" cy="1282284"/>
                </a:xfrm>
                <a:custGeom>
                  <a:avLst/>
                  <a:gdLst>
                    <a:gd name="connsiteX0" fmla="*/ 0 w 1816269"/>
                    <a:gd name="connsiteY0" fmla="*/ 622094 h 1244188"/>
                    <a:gd name="connsiteX1" fmla="*/ 908135 w 1816269"/>
                    <a:gd name="connsiteY1" fmla="*/ 0 h 1244188"/>
                    <a:gd name="connsiteX2" fmla="*/ 1816270 w 1816269"/>
                    <a:gd name="connsiteY2" fmla="*/ 622094 h 1244188"/>
                    <a:gd name="connsiteX3" fmla="*/ 908135 w 1816269"/>
                    <a:gd name="connsiteY3" fmla="*/ 1244188 h 1244188"/>
                    <a:gd name="connsiteX4" fmla="*/ 0 w 1816269"/>
                    <a:gd name="connsiteY4" fmla="*/ 622094 h 1244188"/>
                    <a:gd name="connsiteX0" fmla="*/ 0 w 1816270"/>
                    <a:gd name="connsiteY0" fmla="*/ 657696 h 1279790"/>
                    <a:gd name="connsiteX1" fmla="*/ 908135 w 1816270"/>
                    <a:gd name="connsiteY1" fmla="*/ 35602 h 1279790"/>
                    <a:gd name="connsiteX2" fmla="*/ 1816270 w 1816270"/>
                    <a:gd name="connsiteY2" fmla="*/ 657696 h 1279790"/>
                    <a:gd name="connsiteX3" fmla="*/ 908135 w 1816270"/>
                    <a:gd name="connsiteY3" fmla="*/ 1279790 h 1279790"/>
                    <a:gd name="connsiteX4" fmla="*/ 0 w 1816270"/>
                    <a:gd name="connsiteY4" fmla="*/ 657696 h 1279790"/>
                    <a:gd name="connsiteX0" fmla="*/ 0 w 1816270"/>
                    <a:gd name="connsiteY0" fmla="*/ 683888 h 1305982"/>
                    <a:gd name="connsiteX1" fmla="*/ 908135 w 1816270"/>
                    <a:gd name="connsiteY1" fmla="*/ 61794 h 1305982"/>
                    <a:gd name="connsiteX2" fmla="*/ 1816270 w 1816270"/>
                    <a:gd name="connsiteY2" fmla="*/ 683888 h 1305982"/>
                    <a:gd name="connsiteX3" fmla="*/ 908135 w 1816270"/>
                    <a:gd name="connsiteY3" fmla="*/ 1305982 h 1305982"/>
                    <a:gd name="connsiteX4" fmla="*/ 0 w 1816270"/>
                    <a:gd name="connsiteY4" fmla="*/ 683888 h 1305982"/>
                    <a:gd name="connsiteX0" fmla="*/ 0 w 1816270"/>
                    <a:gd name="connsiteY0" fmla="*/ 660190 h 1282284"/>
                    <a:gd name="connsiteX1" fmla="*/ 908135 w 1816270"/>
                    <a:gd name="connsiteY1" fmla="*/ 38096 h 1282284"/>
                    <a:gd name="connsiteX2" fmla="*/ 1816270 w 1816270"/>
                    <a:gd name="connsiteY2" fmla="*/ 660190 h 1282284"/>
                    <a:gd name="connsiteX3" fmla="*/ 908135 w 1816270"/>
                    <a:gd name="connsiteY3" fmla="*/ 1282284 h 1282284"/>
                    <a:gd name="connsiteX4" fmla="*/ 0 w 1816270"/>
                    <a:gd name="connsiteY4" fmla="*/ 660190 h 128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6270" h="1282284">
                      <a:moveTo>
                        <a:pt x="0" y="660190"/>
                      </a:moveTo>
                      <a:cubicBezTo>
                        <a:pt x="0" y="316617"/>
                        <a:pt x="78078" y="210858"/>
                        <a:pt x="908135" y="38096"/>
                      </a:cubicBezTo>
                      <a:cubicBezTo>
                        <a:pt x="1738192" y="-134666"/>
                        <a:pt x="1816270" y="316617"/>
                        <a:pt x="1816270" y="660190"/>
                      </a:cubicBezTo>
                      <a:cubicBezTo>
                        <a:pt x="1816270" y="1003763"/>
                        <a:pt x="1409684" y="1282284"/>
                        <a:pt x="908135" y="1282284"/>
                      </a:cubicBezTo>
                      <a:cubicBezTo>
                        <a:pt x="406586" y="1282284"/>
                        <a:pt x="0" y="1003763"/>
                        <a:pt x="0" y="660190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FCBF2326-0EB9-DDE1-C6A4-AE862543624F}"/>
                    </a:ext>
                  </a:extLst>
                </p:cNvPr>
                <p:cNvGrpSpPr/>
                <p:nvPr/>
              </p:nvGrpSpPr>
              <p:grpSpPr>
                <a:xfrm>
                  <a:off x="2224724" y="3744013"/>
                  <a:ext cx="1616533" cy="987987"/>
                  <a:chOff x="8798899" y="4435368"/>
                  <a:chExt cx="1963555" cy="983120"/>
                </a:xfrm>
              </p:grpSpPr>
              <p:sp>
                <p:nvSpPr>
                  <p:cNvPr id="608" name="Rectangle: Rounded Corners 239">
                    <a:extLst>
                      <a:ext uri="{FF2B5EF4-FFF2-40B4-BE49-F238E27FC236}">
                        <a16:creationId xmlns:a16="http://schemas.microsoft.com/office/drawing/2014/main" id="{7F6CAC92-83C1-3912-C2EE-32692C6E4447}"/>
                      </a:ext>
                    </a:extLst>
                  </p:cNvPr>
                  <p:cNvSpPr/>
                  <p:nvPr/>
                </p:nvSpPr>
                <p:spPr>
                  <a:xfrm>
                    <a:off x="9868567" y="4435368"/>
                    <a:ext cx="871820" cy="975524"/>
                  </a:xfrm>
                  <a:custGeom>
                    <a:avLst/>
                    <a:gdLst>
                      <a:gd name="connsiteX0" fmla="*/ 0 w 281957"/>
                      <a:gd name="connsiteY0" fmla="*/ 113668 h 831331"/>
                      <a:gd name="connsiteX1" fmla="*/ 113668 w 281957"/>
                      <a:gd name="connsiteY1" fmla="*/ 0 h 831331"/>
                      <a:gd name="connsiteX2" fmla="*/ 168289 w 281957"/>
                      <a:gd name="connsiteY2" fmla="*/ 0 h 831331"/>
                      <a:gd name="connsiteX3" fmla="*/ 281957 w 281957"/>
                      <a:gd name="connsiteY3" fmla="*/ 113668 h 831331"/>
                      <a:gd name="connsiteX4" fmla="*/ 281957 w 281957"/>
                      <a:gd name="connsiteY4" fmla="*/ 717663 h 831331"/>
                      <a:gd name="connsiteX5" fmla="*/ 168289 w 281957"/>
                      <a:gd name="connsiteY5" fmla="*/ 831331 h 831331"/>
                      <a:gd name="connsiteX6" fmla="*/ 113668 w 281957"/>
                      <a:gd name="connsiteY6" fmla="*/ 831331 h 831331"/>
                      <a:gd name="connsiteX7" fmla="*/ 0 w 281957"/>
                      <a:gd name="connsiteY7" fmla="*/ 717663 h 831331"/>
                      <a:gd name="connsiteX8" fmla="*/ 0 w 281957"/>
                      <a:gd name="connsiteY8" fmla="*/ 113668 h 831331"/>
                      <a:gd name="connsiteX0" fmla="*/ 50800 w 332757"/>
                      <a:gd name="connsiteY0" fmla="*/ 113668 h 831331"/>
                      <a:gd name="connsiteX1" fmla="*/ 164468 w 332757"/>
                      <a:gd name="connsiteY1" fmla="*/ 0 h 831331"/>
                      <a:gd name="connsiteX2" fmla="*/ 219089 w 332757"/>
                      <a:gd name="connsiteY2" fmla="*/ 0 h 831331"/>
                      <a:gd name="connsiteX3" fmla="*/ 332757 w 332757"/>
                      <a:gd name="connsiteY3" fmla="*/ 113668 h 831331"/>
                      <a:gd name="connsiteX4" fmla="*/ 332757 w 332757"/>
                      <a:gd name="connsiteY4" fmla="*/ 717663 h 831331"/>
                      <a:gd name="connsiteX5" fmla="*/ 219089 w 332757"/>
                      <a:gd name="connsiteY5" fmla="*/ 831331 h 831331"/>
                      <a:gd name="connsiteX6" fmla="*/ 164468 w 332757"/>
                      <a:gd name="connsiteY6" fmla="*/ 831331 h 831331"/>
                      <a:gd name="connsiteX7" fmla="*/ 50800 w 332757"/>
                      <a:gd name="connsiteY7" fmla="*/ 717663 h 831331"/>
                      <a:gd name="connsiteX8" fmla="*/ 50800 w 332757"/>
                      <a:gd name="connsiteY8" fmla="*/ 113668 h 831331"/>
                      <a:gd name="connsiteX0" fmla="*/ 50800 w 332757"/>
                      <a:gd name="connsiteY0" fmla="*/ 253997 h 971660"/>
                      <a:gd name="connsiteX1" fmla="*/ 164468 w 332757"/>
                      <a:gd name="connsiteY1" fmla="*/ 140329 h 971660"/>
                      <a:gd name="connsiteX2" fmla="*/ 219089 w 332757"/>
                      <a:gd name="connsiteY2" fmla="*/ 140329 h 971660"/>
                      <a:gd name="connsiteX3" fmla="*/ 320057 w 332757"/>
                      <a:gd name="connsiteY3" fmla="*/ 12697 h 971660"/>
                      <a:gd name="connsiteX4" fmla="*/ 332757 w 332757"/>
                      <a:gd name="connsiteY4" fmla="*/ 857992 h 971660"/>
                      <a:gd name="connsiteX5" fmla="*/ 219089 w 332757"/>
                      <a:gd name="connsiteY5" fmla="*/ 971660 h 971660"/>
                      <a:gd name="connsiteX6" fmla="*/ 164468 w 332757"/>
                      <a:gd name="connsiteY6" fmla="*/ 971660 h 971660"/>
                      <a:gd name="connsiteX7" fmla="*/ 50800 w 332757"/>
                      <a:gd name="connsiteY7" fmla="*/ 857992 h 971660"/>
                      <a:gd name="connsiteX8" fmla="*/ 50800 w 332757"/>
                      <a:gd name="connsiteY8" fmla="*/ 253997 h 971660"/>
                      <a:gd name="connsiteX0" fmla="*/ 50800 w 414668"/>
                      <a:gd name="connsiteY0" fmla="*/ 294600 h 1012263"/>
                      <a:gd name="connsiteX1" fmla="*/ 164468 w 414668"/>
                      <a:gd name="connsiteY1" fmla="*/ 180932 h 1012263"/>
                      <a:gd name="connsiteX2" fmla="*/ 219089 w 414668"/>
                      <a:gd name="connsiteY2" fmla="*/ 180932 h 1012263"/>
                      <a:gd name="connsiteX3" fmla="*/ 320057 w 414668"/>
                      <a:gd name="connsiteY3" fmla="*/ 53300 h 1012263"/>
                      <a:gd name="connsiteX4" fmla="*/ 332757 w 414668"/>
                      <a:gd name="connsiteY4" fmla="*/ 898595 h 1012263"/>
                      <a:gd name="connsiteX5" fmla="*/ 219089 w 414668"/>
                      <a:gd name="connsiteY5" fmla="*/ 1012263 h 1012263"/>
                      <a:gd name="connsiteX6" fmla="*/ 164468 w 414668"/>
                      <a:gd name="connsiteY6" fmla="*/ 1012263 h 1012263"/>
                      <a:gd name="connsiteX7" fmla="*/ 50800 w 414668"/>
                      <a:gd name="connsiteY7" fmla="*/ 898595 h 1012263"/>
                      <a:gd name="connsiteX8" fmla="*/ 50800 w 414668"/>
                      <a:gd name="connsiteY8" fmla="*/ 294600 h 1012263"/>
                      <a:gd name="connsiteX0" fmla="*/ 14310 w 871820"/>
                      <a:gd name="connsiteY0" fmla="*/ 7248 h 1141422"/>
                      <a:gd name="connsiteX1" fmla="*/ 621620 w 871820"/>
                      <a:gd name="connsiteY1" fmla="*/ 310091 h 1141422"/>
                      <a:gd name="connsiteX2" fmla="*/ 676241 w 871820"/>
                      <a:gd name="connsiteY2" fmla="*/ 310091 h 1141422"/>
                      <a:gd name="connsiteX3" fmla="*/ 777209 w 871820"/>
                      <a:gd name="connsiteY3" fmla="*/ 182459 h 1141422"/>
                      <a:gd name="connsiteX4" fmla="*/ 789909 w 871820"/>
                      <a:gd name="connsiteY4" fmla="*/ 1027754 h 1141422"/>
                      <a:gd name="connsiteX5" fmla="*/ 676241 w 871820"/>
                      <a:gd name="connsiteY5" fmla="*/ 1141422 h 1141422"/>
                      <a:gd name="connsiteX6" fmla="*/ 621620 w 871820"/>
                      <a:gd name="connsiteY6" fmla="*/ 1141422 h 1141422"/>
                      <a:gd name="connsiteX7" fmla="*/ 507952 w 871820"/>
                      <a:gd name="connsiteY7" fmla="*/ 1027754 h 1141422"/>
                      <a:gd name="connsiteX8" fmla="*/ 14310 w 871820"/>
                      <a:gd name="connsiteY8" fmla="*/ 7248 h 1141422"/>
                      <a:gd name="connsiteX0" fmla="*/ 14310 w 871820"/>
                      <a:gd name="connsiteY0" fmla="*/ 7248 h 1141422"/>
                      <a:gd name="connsiteX1" fmla="*/ 621620 w 871820"/>
                      <a:gd name="connsiteY1" fmla="*/ 310091 h 1141422"/>
                      <a:gd name="connsiteX2" fmla="*/ 777209 w 871820"/>
                      <a:gd name="connsiteY2" fmla="*/ 182459 h 1141422"/>
                      <a:gd name="connsiteX3" fmla="*/ 789909 w 871820"/>
                      <a:gd name="connsiteY3" fmla="*/ 1027754 h 1141422"/>
                      <a:gd name="connsiteX4" fmla="*/ 676241 w 871820"/>
                      <a:gd name="connsiteY4" fmla="*/ 1141422 h 1141422"/>
                      <a:gd name="connsiteX5" fmla="*/ 621620 w 871820"/>
                      <a:gd name="connsiteY5" fmla="*/ 1141422 h 1141422"/>
                      <a:gd name="connsiteX6" fmla="*/ 507952 w 871820"/>
                      <a:gd name="connsiteY6" fmla="*/ 1027754 h 1141422"/>
                      <a:gd name="connsiteX7" fmla="*/ 14310 w 871820"/>
                      <a:gd name="connsiteY7" fmla="*/ 7248 h 1141422"/>
                      <a:gd name="connsiteX0" fmla="*/ 14310 w 871820"/>
                      <a:gd name="connsiteY0" fmla="*/ 56635 h 1190809"/>
                      <a:gd name="connsiteX1" fmla="*/ 777209 w 871820"/>
                      <a:gd name="connsiteY1" fmla="*/ 231846 h 1190809"/>
                      <a:gd name="connsiteX2" fmla="*/ 789909 w 871820"/>
                      <a:gd name="connsiteY2" fmla="*/ 1077141 h 1190809"/>
                      <a:gd name="connsiteX3" fmla="*/ 676241 w 871820"/>
                      <a:gd name="connsiteY3" fmla="*/ 1190809 h 1190809"/>
                      <a:gd name="connsiteX4" fmla="*/ 621620 w 871820"/>
                      <a:gd name="connsiteY4" fmla="*/ 1190809 h 1190809"/>
                      <a:gd name="connsiteX5" fmla="*/ 507952 w 871820"/>
                      <a:gd name="connsiteY5" fmla="*/ 1077141 h 1190809"/>
                      <a:gd name="connsiteX6" fmla="*/ 14310 w 871820"/>
                      <a:gd name="connsiteY6" fmla="*/ 56635 h 11908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71820" h="1190809">
                        <a:moveTo>
                          <a:pt x="14310" y="56635"/>
                        </a:moveTo>
                        <a:cubicBezTo>
                          <a:pt x="59186" y="-84247"/>
                          <a:pt x="647943" y="61762"/>
                          <a:pt x="777209" y="231846"/>
                        </a:cubicBezTo>
                        <a:cubicBezTo>
                          <a:pt x="984642" y="-38839"/>
                          <a:pt x="785676" y="795376"/>
                          <a:pt x="789909" y="1077141"/>
                        </a:cubicBezTo>
                        <a:cubicBezTo>
                          <a:pt x="789909" y="1139918"/>
                          <a:pt x="739018" y="1190809"/>
                          <a:pt x="676241" y="1190809"/>
                        </a:cubicBezTo>
                        <a:lnTo>
                          <a:pt x="621620" y="1190809"/>
                        </a:lnTo>
                        <a:cubicBezTo>
                          <a:pt x="558843" y="1190809"/>
                          <a:pt x="507952" y="1139918"/>
                          <a:pt x="507952" y="1077141"/>
                        </a:cubicBezTo>
                        <a:cubicBezTo>
                          <a:pt x="507952" y="875809"/>
                          <a:pt x="-99990" y="302417"/>
                          <a:pt x="14310" y="56635"/>
                        </a:cubicBez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9" name="Freeform: Shape 608">
                    <a:extLst>
                      <a:ext uri="{FF2B5EF4-FFF2-40B4-BE49-F238E27FC236}">
                        <a16:creationId xmlns:a16="http://schemas.microsoft.com/office/drawing/2014/main" id="{35683EDC-6330-6D1F-AED6-579690B968F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462500" y="5222513"/>
                    <a:ext cx="109993" cy="281957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C25B5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0" name="Freeform: Shape 609">
                    <a:extLst>
                      <a:ext uri="{FF2B5EF4-FFF2-40B4-BE49-F238E27FC236}">
                        <a16:creationId xmlns:a16="http://schemas.microsoft.com/office/drawing/2014/main" id="{76949159-47E6-8BA6-34BC-4A55721126B8}"/>
                      </a:ext>
                    </a:extLst>
                  </p:cNvPr>
                  <p:cNvSpPr/>
                  <p:nvPr/>
                </p:nvSpPr>
                <p:spPr>
                  <a:xfrm rot="6327036">
                    <a:off x="10189119" y="4041231"/>
                    <a:ext cx="158248" cy="988422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11" name="Freeform: Shape 610">
                    <a:extLst>
                      <a:ext uri="{FF2B5EF4-FFF2-40B4-BE49-F238E27FC236}">
                        <a16:creationId xmlns:a16="http://schemas.microsoft.com/office/drawing/2014/main" id="{090E4C29-C509-6BF1-2C88-9F3E97760B69}"/>
                      </a:ext>
                    </a:extLst>
                  </p:cNvPr>
                  <p:cNvSpPr/>
                  <p:nvPr/>
                </p:nvSpPr>
                <p:spPr>
                  <a:xfrm rot="5154503">
                    <a:off x="9213986" y="4284209"/>
                    <a:ext cx="158248" cy="988422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grpSp>
              <p:nvGrpSpPr>
                <p:cNvPr id="604" name="Group 603">
                  <a:extLst>
                    <a:ext uri="{FF2B5EF4-FFF2-40B4-BE49-F238E27FC236}">
                      <a16:creationId xmlns:a16="http://schemas.microsoft.com/office/drawing/2014/main" id="{EEE4DA1E-CE79-F57D-7B51-3F3B46A53222}"/>
                    </a:ext>
                  </a:extLst>
                </p:cNvPr>
                <p:cNvGrpSpPr/>
                <p:nvPr/>
              </p:nvGrpSpPr>
              <p:grpSpPr>
                <a:xfrm>
                  <a:off x="2329089" y="3853665"/>
                  <a:ext cx="613496" cy="893234"/>
                  <a:chOff x="10221338" y="4333498"/>
                  <a:chExt cx="745198" cy="1084988"/>
                </a:xfrm>
              </p:grpSpPr>
              <p:sp>
                <p:nvSpPr>
                  <p:cNvPr id="605" name="Rectangle: Rounded Corners 19">
                    <a:extLst>
                      <a:ext uri="{FF2B5EF4-FFF2-40B4-BE49-F238E27FC236}">
                        <a16:creationId xmlns:a16="http://schemas.microsoft.com/office/drawing/2014/main" id="{15A67BFA-8702-2A82-6312-21FE4FCEB4F1}"/>
                      </a:ext>
                    </a:extLst>
                  </p:cNvPr>
                  <p:cNvSpPr/>
                  <p:nvPr/>
                </p:nvSpPr>
                <p:spPr>
                  <a:xfrm>
                    <a:off x="10230870" y="4466051"/>
                    <a:ext cx="585272" cy="944845"/>
                  </a:xfrm>
                  <a:custGeom>
                    <a:avLst/>
                    <a:gdLst>
                      <a:gd name="connsiteX0" fmla="*/ 0 w 281957"/>
                      <a:gd name="connsiteY0" fmla="*/ 113668 h 681037"/>
                      <a:gd name="connsiteX1" fmla="*/ 113668 w 281957"/>
                      <a:gd name="connsiteY1" fmla="*/ 0 h 681037"/>
                      <a:gd name="connsiteX2" fmla="*/ 168289 w 281957"/>
                      <a:gd name="connsiteY2" fmla="*/ 0 h 681037"/>
                      <a:gd name="connsiteX3" fmla="*/ 281957 w 281957"/>
                      <a:gd name="connsiteY3" fmla="*/ 113668 h 681037"/>
                      <a:gd name="connsiteX4" fmla="*/ 281957 w 281957"/>
                      <a:gd name="connsiteY4" fmla="*/ 567369 h 681037"/>
                      <a:gd name="connsiteX5" fmla="*/ 168289 w 281957"/>
                      <a:gd name="connsiteY5" fmla="*/ 681037 h 681037"/>
                      <a:gd name="connsiteX6" fmla="*/ 113668 w 281957"/>
                      <a:gd name="connsiteY6" fmla="*/ 681037 h 681037"/>
                      <a:gd name="connsiteX7" fmla="*/ 0 w 281957"/>
                      <a:gd name="connsiteY7" fmla="*/ 567369 h 681037"/>
                      <a:gd name="connsiteX8" fmla="*/ 0 w 281957"/>
                      <a:gd name="connsiteY8" fmla="*/ 113668 h 681037"/>
                      <a:gd name="connsiteX0" fmla="*/ 33866 w 315823"/>
                      <a:gd name="connsiteY0" fmla="*/ 113668 h 681037"/>
                      <a:gd name="connsiteX1" fmla="*/ 147534 w 315823"/>
                      <a:gd name="connsiteY1" fmla="*/ 0 h 681037"/>
                      <a:gd name="connsiteX2" fmla="*/ 202155 w 315823"/>
                      <a:gd name="connsiteY2" fmla="*/ 0 h 681037"/>
                      <a:gd name="connsiteX3" fmla="*/ 315823 w 315823"/>
                      <a:gd name="connsiteY3" fmla="*/ 113668 h 681037"/>
                      <a:gd name="connsiteX4" fmla="*/ 315823 w 315823"/>
                      <a:gd name="connsiteY4" fmla="*/ 567369 h 681037"/>
                      <a:gd name="connsiteX5" fmla="*/ 202155 w 315823"/>
                      <a:gd name="connsiteY5" fmla="*/ 681037 h 681037"/>
                      <a:gd name="connsiteX6" fmla="*/ 147534 w 315823"/>
                      <a:gd name="connsiteY6" fmla="*/ 681037 h 681037"/>
                      <a:gd name="connsiteX7" fmla="*/ 33866 w 315823"/>
                      <a:gd name="connsiteY7" fmla="*/ 567369 h 681037"/>
                      <a:gd name="connsiteX8" fmla="*/ 33866 w 315823"/>
                      <a:gd name="connsiteY8" fmla="*/ 113668 h 681037"/>
                      <a:gd name="connsiteX0" fmla="*/ 33866 w 332756"/>
                      <a:gd name="connsiteY0" fmla="*/ 113668 h 681037"/>
                      <a:gd name="connsiteX1" fmla="*/ 147534 w 332756"/>
                      <a:gd name="connsiteY1" fmla="*/ 0 h 681037"/>
                      <a:gd name="connsiteX2" fmla="*/ 202155 w 332756"/>
                      <a:gd name="connsiteY2" fmla="*/ 0 h 681037"/>
                      <a:gd name="connsiteX3" fmla="*/ 315823 w 332756"/>
                      <a:gd name="connsiteY3" fmla="*/ 113668 h 681037"/>
                      <a:gd name="connsiteX4" fmla="*/ 315823 w 332756"/>
                      <a:gd name="connsiteY4" fmla="*/ 567369 h 681037"/>
                      <a:gd name="connsiteX5" fmla="*/ 202155 w 332756"/>
                      <a:gd name="connsiteY5" fmla="*/ 681037 h 681037"/>
                      <a:gd name="connsiteX6" fmla="*/ 147534 w 332756"/>
                      <a:gd name="connsiteY6" fmla="*/ 681037 h 681037"/>
                      <a:gd name="connsiteX7" fmla="*/ 33866 w 332756"/>
                      <a:gd name="connsiteY7" fmla="*/ 567369 h 681037"/>
                      <a:gd name="connsiteX8" fmla="*/ 33866 w 332756"/>
                      <a:gd name="connsiteY8" fmla="*/ 113668 h 681037"/>
                      <a:gd name="connsiteX0" fmla="*/ 16987 w 444538"/>
                      <a:gd name="connsiteY0" fmla="*/ 10594 h 865559"/>
                      <a:gd name="connsiteX1" fmla="*/ 259316 w 444538"/>
                      <a:gd name="connsiteY1" fmla="*/ 184522 h 865559"/>
                      <a:gd name="connsiteX2" fmla="*/ 313937 w 444538"/>
                      <a:gd name="connsiteY2" fmla="*/ 184522 h 865559"/>
                      <a:gd name="connsiteX3" fmla="*/ 427605 w 444538"/>
                      <a:gd name="connsiteY3" fmla="*/ 298190 h 865559"/>
                      <a:gd name="connsiteX4" fmla="*/ 427605 w 444538"/>
                      <a:gd name="connsiteY4" fmla="*/ 751891 h 865559"/>
                      <a:gd name="connsiteX5" fmla="*/ 313937 w 444538"/>
                      <a:gd name="connsiteY5" fmla="*/ 865559 h 865559"/>
                      <a:gd name="connsiteX6" fmla="*/ 259316 w 444538"/>
                      <a:gd name="connsiteY6" fmla="*/ 865559 h 865559"/>
                      <a:gd name="connsiteX7" fmla="*/ 145648 w 444538"/>
                      <a:gd name="connsiteY7" fmla="*/ 751891 h 865559"/>
                      <a:gd name="connsiteX8" fmla="*/ 16987 w 444538"/>
                      <a:gd name="connsiteY8" fmla="*/ 10594 h 865559"/>
                      <a:gd name="connsiteX0" fmla="*/ 16987 w 444538"/>
                      <a:gd name="connsiteY0" fmla="*/ 10594 h 865559"/>
                      <a:gd name="connsiteX1" fmla="*/ 259316 w 444538"/>
                      <a:gd name="connsiteY1" fmla="*/ 184522 h 865559"/>
                      <a:gd name="connsiteX2" fmla="*/ 427605 w 444538"/>
                      <a:gd name="connsiteY2" fmla="*/ 298190 h 865559"/>
                      <a:gd name="connsiteX3" fmla="*/ 427605 w 444538"/>
                      <a:gd name="connsiteY3" fmla="*/ 751891 h 865559"/>
                      <a:gd name="connsiteX4" fmla="*/ 313937 w 444538"/>
                      <a:gd name="connsiteY4" fmla="*/ 865559 h 865559"/>
                      <a:gd name="connsiteX5" fmla="*/ 259316 w 444538"/>
                      <a:gd name="connsiteY5" fmla="*/ 865559 h 865559"/>
                      <a:gd name="connsiteX6" fmla="*/ 145648 w 444538"/>
                      <a:gd name="connsiteY6" fmla="*/ 751891 h 865559"/>
                      <a:gd name="connsiteX7" fmla="*/ 16987 w 444538"/>
                      <a:gd name="connsiteY7" fmla="*/ 10594 h 865559"/>
                      <a:gd name="connsiteX0" fmla="*/ 16987 w 444538"/>
                      <a:gd name="connsiteY0" fmla="*/ 14456 h 869421"/>
                      <a:gd name="connsiteX1" fmla="*/ 427605 w 444538"/>
                      <a:gd name="connsiteY1" fmla="*/ 302052 h 869421"/>
                      <a:gd name="connsiteX2" fmla="*/ 427605 w 444538"/>
                      <a:gd name="connsiteY2" fmla="*/ 755753 h 869421"/>
                      <a:gd name="connsiteX3" fmla="*/ 313937 w 444538"/>
                      <a:gd name="connsiteY3" fmla="*/ 869421 h 869421"/>
                      <a:gd name="connsiteX4" fmla="*/ 259316 w 444538"/>
                      <a:gd name="connsiteY4" fmla="*/ 869421 h 869421"/>
                      <a:gd name="connsiteX5" fmla="*/ 145648 w 444538"/>
                      <a:gd name="connsiteY5" fmla="*/ 755753 h 869421"/>
                      <a:gd name="connsiteX6" fmla="*/ 16987 w 444538"/>
                      <a:gd name="connsiteY6" fmla="*/ 14456 h 869421"/>
                      <a:gd name="connsiteX0" fmla="*/ 16987 w 479167"/>
                      <a:gd name="connsiteY0" fmla="*/ 30685 h 885782"/>
                      <a:gd name="connsiteX1" fmla="*/ 465447 w 479167"/>
                      <a:gd name="connsiteY1" fmla="*/ 151778 h 885782"/>
                      <a:gd name="connsiteX2" fmla="*/ 427605 w 479167"/>
                      <a:gd name="connsiteY2" fmla="*/ 771982 h 885782"/>
                      <a:gd name="connsiteX3" fmla="*/ 313937 w 479167"/>
                      <a:gd name="connsiteY3" fmla="*/ 885650 h 885782"/>
                      <a:gd name="connsiteX4" fmla="*/ 259316 w 479167"/>
                      <a:gd name="connsiteY4" fmla="*/ 885650 h 885782"/>
                      <a:gd name="connsiteX5" fmla="*/ 145648 w 479167"/>
                      <a:gd name="connsiteY5" fmla="*/ 771982 h 885782"/>
                      <a:gd name="connsiteX6" fmla="*/ 16987 w 479167"/>
                      <a:gd name="connsiteY6" fmla="*/ 30685 h 885782"/>
                      <a:gd name="connsiteX0" fmla="*/ 16987 w 585273"/>
                      <a:gd name="connsiteY0" fmla="*/ 89879 h 947944"/>
                      <a:gd name="connsiteX1" fmla="*/ 578972 w 585273"/>
                      <a:gd name="connsiteY1" fmla="*/ 67173 h 947944"/>
                      <a:gd name="connsiteX2" fmla="*/ 427605 w 585273"/>
                      <a:gd name="connsiteY2" fmla="*/ 831176 h 947944"/>
                      <a:gd name="connsiteX3" fmla="*/ 313937 w 585273"/>
                      <a:gd name="connsiteY3" fmla="*/ 944844 h 947944"/>
                      <a:gd name="connsiteX4" fmla="*/ 259316 w 585273"/>
                      <a:gd name="connsiteY4" fmla="*/ 944844 h 947944"/>
                      <a:gd name="connsiteX5" fmla="*/ 145648 w 585273"/>
                      <a:gd name="connsiteY5" fmla="*/ 831176 h 947944"/>
                      <a:gd name="connsiteX6" fmla="*/ 16987 w 585273"/>
                      <a:gd name="connsiteY6" fmla="*/ 89879 h 947944"/>
                      <a:gd name="connsiteX0" fmla="*/ 16987 w 585273"/>
                      <a:gd name="connsiteY0" fmla="*/ 89879 h 944844"/>
                      <a:gd name="connsiteX1" fmla="*/ 578972 w 585273"/>
                      <a:gd name="connsiteY1" fmla="*/ 67173 h 944844"/>
                      <a:gd name="connsiteX2" fmla="*/ 427605 w 585273"/>
                      <a:gd name="connsiteY2" fmla="*/ 831176 h 944844"/>
                      <a:gd name="connsiteX3" fmla="*/ 313937 w 585273"/>
                      <a:gd name="connsiteY3" fmla="*/ 944844 h 944844"/>
                      <a:gd name="connsiteX4" fmla="*/ 259316 w 585273"/>
                      <a:gd name="connsiteY4" fmla="*/ 944844 h 944844"/>
                      <a:gd name="connsiteX5" fmla="*/ 145648 w 585273"/>
                      <a:gd name="connsiteY5" fmla="*/ 831176 h 944844"/>
                      <a:gd name="connsiteX6" fmla="*/ 16987 w 585273"/>
                      <a:gd name="connsiteY6" fmla="*/ 89879 h 94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85273" h="944844">
                        <a:moveTo>
                          <a:pt x="16987" y="89879"/>
                        </a:moveTo>
                        <a:cubicBezTo>
                          <a:pt x="63980" y="14262"/>
                          <a:pt x="510536" y="-56377"/>
                          <a:pt x="578972" y="67173"/>
                        </a:cubicBezTo>
                        <a:cubicBezTo>
                          <a:pt x="617072" y="218407"/>
                          <a:pt x="471777" y="684898"/>
                          <a:pt x="427605" y="831176"/>
                        </a:cubicBezTo>
                        <a:cubicBezTo>
                          <a:pt x="383433" y="977454"/>
                          <a:pt x="329400" y="924772"/>
                          <a:pt x="313937" y="944844"/>
                        </a:cubicBezTo>
                        <a:lnTo>
                          <a:pt x="259316" y="944844"/>
                        </a:lnTo>
                        <a:cubicBezTo>
                          <a:pt x="196539" y="944844"/>
                          <a:pt x="145648" y="893953"/>
                          <a:pt x="145648" y="831176"/>
                        </a:cubicBezTo>
                        <a:cubicBezTo>
                          <a:pt x="145648" y="679942"/>
                          <a:pt x="-59213" y="241113"/>
                          <a:pt x="16987" y="89879"/>
                        </a:cubicBez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6" name="Freeform: Shape 605">
                    <a:extLst>
                      <a:ext uri="{FF2B5EF4-FFF2-40B4-BE49-F238E27FC236}">
                        <a16:creationId xmlns:a16="http://schemas.microsoft.com/office/drawing/2014/main" id="{367574A5-55BD-D9CD-58CA-B016201951B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0448643" y="5207018"/>
                    <a:ext cx="140979" cy="281957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C25B5C"/>
                  </a:solidFill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607" name="Freeform: Shape 606">
                    <a:extLst>
                      <a:ext uri="{FF2B5EF4-FFF2-40B4-BE49-F238E27FC236}">
                        <a16:creationId xmlns:a16="http://schemas.microsoft.com/office/drawing/2014/main" id="{CF5B0B8D-E4F9-6F5D-EA6C-FF36AEAD82E6}"/>
                      </a:ext>
                    </a:extLst>
                  </p:cNvPr>
                  <p:cNvSpPr/>
                  <p:nvPr/>
                </p:nvSpPr>
                <p:spPr>
                  <a:xfrm rot="6071342" flipH="1">
                    <a:off x="10438586" y="4116250"/>
                    <a:ext cx="310701" cy="745198"/>
                  </a:xfrm>
                  <a:custGeom>
                    <a:avLst/>
                    <a:gdLst>
                      <a:gd name="connsiteX0" fmla="*/ 0 w 140979"/>
                      <a:gd name="connsiteY0" fmla="*/ 281957 h 281957"/>
                      <a:gd name="connsiteX1" fmla="*/ 0 w 140979"/>
                      <a:gd name="connsiteY1" fmla="*/ 0 h 281957"/>
                      <a:gd name="connsiteX2" fmla="*/ 27311 w 140979"/>
                      <a:gd name="connsiteY2" fmla="*/ 0 h 281957"/>
                      <a:gd name="connsiteX3" fmla="*/ 140979 w 140979"/>
                      <a:gd name="connsiteY3" fmla="*/ 113668 h 281957"/>
                      <a:gd name="connsiteX4" fmla="*/ 140979 w 140979"/>
                      <a:gd name="connsiteY4" fmla="*/ 168289 h 281957"/>
                      <a:gd name="connsiteX5" fmla="*/ 27311 w 140979"/>
                      <a:gd name="connsiteY5" fmla="*/ 281957 h 281957"/>
                      <a:gd name="connsiteX6" fmla="*/ 0 w 140979"/>
                      <a:gd name="connsiteY6" fmla="*/ 281957 h 2819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0979" h="281957">
                        <a:moveTo>
                          <a:pt x="0" y="281957"/>
                        </a:moveTo>
                        <a:lnTo>
                          <a:pt x="0" y="0"/>
                        </a:lnTo>
                        <a:lnTo>
                          <a:pt x="27311" y="0"/>
                        </a:lnTo>
                        <a:cubicBezTo>
                          <a:pt x="90088" y="0"/>
                          <a:pt x="140979" y="50891"/>
                          <a:pt x="140979" y="113668"/>
                        </a:cubicBezTo>
                        <a:lnTo>
                          <a:pt x="140979" y="168289"/>
                        </a:lnTo>
                        <a:cubicBezTo>
                          <a:pt x="140979" y="231066"/>
                          <a:pt x="90088" y="281957"/>
                          <a:pt x="27311" y="281957"/>
                        </a:cubicBezTo>
                        <a:lnTo>
                          <a:pt x="0" y="281957"/>
                        </a:lnTo>
                        <a:close/>
                      </a:path>
                    </a:pathLst>
                  </a:custGeom>
                  <a:solidFill>
                    <a:srgbClr val="F6BEC1"/>
                  </a:solidFill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844ABCDD-D53E-BDFC-15D0-DD1814C57DAB}"/>
                  </a:ext>
                </a:extLst>
              </p:cNvPr>
              <p:cNvGrpSpPr/>
              <p:nvPr/>
            </p:nvGrpSpPr>
            <p:grpSpPr>
              <a:xfrm>
                <a:off x="2588125" y="818705"/>
                <a:ext cx="3571708" cy="3357524"/>
                <a:chOff x="1662291" y="1242161"/>
                <a:chExt cx="3571708" cy="3357524"/>
              </a:xfrm>
            </p:grpSpPr>
            <p:sp>
              <p:nvSpPr>
                <p:cNvPr id="256" name="Rectangle 169">
                  <a:extLst>
                    <a:ext uri="{FF2B5EF4-FFF2-40B4-BE49-F238E27FC236}">
                      <a16:creationId xmlns:a16="http://schemas.microsoft.com/office/drawing/2014/main" id="{68BD9F4F-7CED-AEE0-206E-19EFD9E814BC}"/>
                    </a:ext>
                  </a:extLst>
                </p:cNvPr>
                <p:cNvSpPr/>
                <p:nvPr/>
              </p:nvSpPr>
              <p:spPr>
                <a:xfrm rot="18633300">
                  <a:off x="2383440" y="1573997"/>
                  <a:ext cx="430975" cy="314475"/>
                </a:xfrm>
                <a:custGeom>
                  <a:avLst/>
                  <a:gdLst>
                    <a:gd name="connsiteX0" fmla="*/ 0 w 570511"/>
                    <a:gd name="connsiteY0" fmla="*/ 0 h 533955"/>
                    <a:gd name="connsiteX1" fmla="*/ 570511 w 570511"/>
                    <a:gd name="connsiteY1" fmla="*/ 0 h 533955"/>
                    <a:gd name="connsiteX2" fmla="*/ 570511 w 570511"/>
                    <a:gd name="connsiteY2" fmla="*/ 533955 h 533955"/>
                    <a:gd name="connsiteX3" fmla="*/ 0 w 570511"/>
                    <a:gd name="connsiteY3" fmla="*/ 533955 h 533955"/>
                    <a:gd name="connsiteX4" fmla="*/ 0 w 570511"/>
                    <a:gd name="connsiteY4" fmla="*/ 0 h 533955"/>
                    <a:gd name="connsiteX0" fmla="*/ 0 w 570511"/>
                    <a:gd name="connsiteY0" fmla="*/ 67507 h 601462"/>
                    <a:gd name="connsiteX1" fmla="*/ 239522 w 570511"/>
                    <a:gd name="connsiteY1" fmla="*/ 0 h 601462"/>
                    <a:gd name="connsiteX2" fmla="*/ 570511 w 570511"/>
                    <a:gd name="connsiteY2" fmla="*/ 67507 h 601462"/>
                    <a:gd name="connsiteX3" fmla="*/ 570511 w 570511"/>
                    <a:gd name="connsiteY3" fmla="*/ 601462 h 601462"/>
                    <a:gd name="connsiteX4" fmla="*/ 0 w 570511"/>
                    <a:gd name="connsiteY4" fmla="*/ 601462 h 601462"/>
                    <a:gd name="connsiteX5" fmla="*/ 0 w 570511"/>
                    <a:gd name="connsiteY5" fmla="*/ 67507 h 601462"/>
                    <a:gd name="connsiteX0" fmla="*/ 0 w 632424"/>
                    <a:gd name="connsiteY0" fmla="*/ 71438 h 605393"/>
                    <a:gd name="connsiteX1" fmla="*/ 239522 w 632424"/>
                    <a:gd name="connsiteY1" fmla="*/ 3931 h 605393"/>
                    <a:gd name="connsiteX2" fmla="*/ 632424 w 632424"/>
                    <a:gd name="connsiteY2" fmla="*/ 0 h 605393"/>
                    <a:gd name="connsiteX3" fmla="*/ 570511 w 632424"/>
                    <a:gd name="connsiteY3" fmla="*/ 605393 h 605393"/>
                    <a:gd name="connsiteX4" fmla="*/ 0 w 632424"/>
                    <a:gd name="connsiteY4" fmla="*/ 605393 h 605393"/>
                    <a:gd name="connsiteX5" fmla="*/ 0 w 632424"/>
                    <a:gd name="connsiteY5" fmla="*/ 71438 h 605393"/>
                    <a:gd name="connsiteX0" fmla="*/ 33337 w 632424"/>
                    <a:gd name="connsiteY0" fmla="*/ 1 h 653018"/>
                    <a:gd name="connsiteX1" fmla="*/ 239522 w 632424"/>
                    <a:gd name="connsiteY1" fmla="*/ 51556 h 653018"/>
                    <a:gd name="connsiteX2" fmla="*/ 632424 w 632424"/>
                    <a:gd name="connsiteY2" fmla="*/ 47625 h 653018"/>
                    <a:gd name="connsiteX3" fmla="*/ 570511 w 632424"/>
                    <a:gd name="connsiteY3" fmla="*/ 653018 h 653018"/>
                    <a:gd name="connsiteX4" fmla="*/ 0 w 632424"/>
                    <a:gd name="connsiteY4" fmla="*/ 653018 h 653018"/>
                    <a:gd name="connsiteX5" fmla="*/ 33337 w 632424"/>
                    <a:gd name="connsiteY5" fmla="*/ 1 h 653018"/>
                    <a:gd name="connsiteX0" fmla="*/ 0 w 599087"/>
                    <a:gd name="connsiteY0" fmla="*/ 1 h 762555"/>
                    <a:gd name="connsiteX1" fmla="*/ 206185 w 599087"/>
                    <a:gd name="connsiteY1" fmla="*/ 51556 h 762555"/>
                    <a:gd name="connsiteX2" fmla="*/ 599087 w 599087"/>
                    <a:gd name="connsiteY2" fmla="*/ 47625 h 762555"/>
                    <a:gd name="connsiteX3" fmla="*/ 537174 w 599087"/>
                    <a:gd name="connsiteY3" fmla="*/ 653018 h 762555"/>
                    <a:gd name="connsiteX4" fmla="*/ 204788 w 599087"/>
                    <a:gd name="connsiteY4" fmla="*/ 762555 h 762555"/>
                    <a:gd name="connsiteX5" fmla="*/ 0 w 599087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91246 w 857020"/>
                    <a:gd name="connsiteY0" fmla="*/ 1 h 762555"/>
                    <a:gd name="connsiteX1" fmla="*/ 297431 w 857020"/>
                    <a:gd name="connsiteY1" fmla="*/ 51556 h 762555"/>
                    <a:gd name="connsiteX2" fmla="*/ 690333 w 857020"/>
                    <a:gd name="connsiteY2" fmla="*/ 47625 h 762555"/>
                    <a:gd name="connsiteX3" fmla="*/ 857020 w 857020"/>
                    <a:gd name="connsiteY3" fmla="*/ 310118 h 762555"/>
                    <a:gd name="connsiteX4" fmla="*/ 296034 w 857020"/>
                    <a:gd name="connsiteY4" fmla="*/ 762555 h 762555"/>
                    <a:gd name="connsiteX5" fmla="*/ 91246 w 857020"/>
                    <a:gd name="connsiteY5" fmla="*/ 1 h 762555"/>
                    <a:gd name="connsiteX0" fmla="*/ 198452 w 964226"/>
                    <a:gd name="connsiteY0" fmla="*/ 1 h 762555"/>
                    <a:gd name="connsiteX1" fmla="*/ 404637 w 964226"/>
                    <a:gd name="connsiteY1" fmla="*/ 51556 h 762555"/>
                    <a:gd name="connsiteX2" fmla="*/ 797539 w 964226"/>
                    <a:gd name="connsiteY2" fmla="*/ 47625 h 762555"/>
                    <a:gd name="connsiteX3" fmla="*/ 964226 w 964226"/>
                    <a:gd name="connsiteY3" fmla="*/ 310118 h 762555"/>
                    <a:gd name="connsiteX4" fmla="*/ 403240 w 964226"/>
                    <a:gd name="connsiteY4" fmla="*/ 762555 h 762555"/>
                    <a:gd name="connsiteX5" fmla="*/ 198452 w 964226"/>
                    <a:gd name="connsiteY5" fmla="*/ 1 h 762555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342225 w 1107999"/>
                    <a:gd name="connsiteY0" fmla="*/ 2 h 880157"/>
                    <a:gd name="connsiteX1" fmla="*/ 548410 w 1107999"/>
                    <a:gd name="connsiteY1" fmla="*/ 51557 h 880157"/>
                    <a:gd name="connsiteX2" fmla="*/ 941312 w 1107999"/>
                    <a:gd name="connsiteY2" fmla="*/ 47626 h 880157"/>
                    <a:gd name="connsiteX3" fmla="*/ 1107999 w 1107999"/>
                    <a:gd name="connsiteY3" fmla="*/ 310119 h 880157"/>
                    <a:gd name="connsiteX4" fmla="*/ 295404 w 1107999"/>
                    <a:gd name="connsiteY4" fmla="*/ 880157 h 880157"/>
                    <a:gd name="connsiteX5" fmla="*/ 342225 w 1107999"/>
                    <a:gd name="connsiteY5" fmla="*/ 2 h 880157"/>
                    <a:gd name="connsiteX0" fmla="*/ 21178 w 833773"/>
                    <a:gd name="connsiteY0" fmla="*/ 857239 h 857239"/>
                    <a:gd name="connsiteX1" fmla="*/ 274184 w 833773"/>
                    <a:gd name="connsiteY1" fmla="*/ 28639 h 857239"/>
                    <a:gd name="connsiteX2" fmla="*/ 667086 w 833773"/>
                    <a:gd name="connsiteY2" fmla="*/ 24708 h 857239"/>
                    <a:gd name="connsiteX3" fmla="*/ 833773 w 833773"/>
                    <a:gd name="connsiteY3" fmla="*/ 287201 h 857239"/>
                    <a:gd name="connsiteX4" fmla="*/ 21178 w 833773"/>
                    <a:gd name="connsiteY4" fmla="*/ 857239 h 857239"/>
                    <a:gd name="connsiteX0" fmla="*/ 104217 w 916812"/>
                    <a:gd name="connsiteY0" fmla="*/ 856211 h 856211"/>
                    <a:gd name="connsiteX1" fmla="*/ 56939 w 916812"/>
                    <a:gd name="connsiteY1" fmla="*/ 33185 h 856211"/>
                    <a:gd name="connsiteX2" fmla="*/ 750125 w 916812"/>
                    <a:gd name="connsiteY2" fmla="*/ 23680 h 856211"/>
                    <a:gd name="connsiteX3" fmla="*/ 916812 w 916812"/>
                    <a:gd name="connsiteY3" fmla="*/ 286173 h 856211"/>
                    <a:gd name="connsiteX4" fmla="*/ 104217 w 916812"/>
                    <a:gd name="connsiteY4" fmla="*/ 856211 h 856211"/>
                    <a:gd name="connsiteX0" fmla="*/ 132360 w 944955"/>
                    <a:gd name="connsiteY0" fmla="*/ 855625 h 855625"/>
                    <a:gd name="connsiteX1" fmla="*/ 46606 w 944955"/>
                    <a:gd name="connsiteY1" fmla="*/ 35999 h 855625"/>
                    <a:gd name="connsiteX2" fmla="*/ 778268 w 944955"/>
                    <a:gd name="connsiteY2" fmla="*/ 23094 h 855625"/>
                    <a:gd name="connsiteX3" fmla="*/ 944955 w 944955"/>
                    <a:gd name="connsiteY3" fmla="*/ 285587 h 855625"/>
                    <a:gd name="connsiteX4" fmla="*/ 132360 w 944955"/>
                    <a:gd name="connsiteY4" fmla="*/ 855625 h 855625"/>
                    <a:gd name="connsiteX0" fmla="*/ 26053 w 1117742"/>
                    <a:gd name="connsiteY0" fmla="*/ 816359 h 816359"/>
                    <a:gd name="connsiteX1" fmla="*/ 219393 w 1117742"/>
                    <a:gd name="connsiteY1" fmla="*/ 35999 h 816359"/>
                    <a:gd name="connsiteX2" fmla="*/ 951055 w 1117742"/>
                    <a:gd name="connsiteY2" fmla="*/ 23094 h 816359"/>
                    <a:gd name="connsiteX3" fmla="*/ 1117742 w 1117742"/>
                    <a:gd name="connsiteY3" fmla="*/ 285587 h 816359"/>
                    <a:gd name="connsiteX4" fmla="*/ 26053 w 1117742"/>
                    <a:gd name="connsiteY4" fmla="*/ 816359 h 816359"/>
                    <a:gd name="connsiteX0" fmla="*/ 26144 w 1117833"/>
                    <a:gd name="connsiteY0" fmla="*/ 819442 h 819442"/>
                    <a:gd name="connsiteX1" fmla="*/ 218580 w 1117833"/>
                    <a:gd name="connsiteY1" fmla="*/ 22918 h 819442"/>
                    <a:gd name="connsiteX2" fmla="*/ 951146 w 1117833"/>
                    <a:gd name="connsiteY2" fmla="*/ 26177 h 819442"/>
                    <a:gd name="connsiteX3" fmla="*/ 1117833 w 1117833"/>
                    <a:gd name="connsiteY3" fmla="*/ 288670 h 819442"/>
                    <a:gd name="connsiteX4" fmla="*/ 26144 w 1117833"/>
                    <a:gd name="connsiteY4" fmla="*/ 819442 h 819442"/>
                    <a:gd name="connsiteX0" fmla="*/ 26144 w 1288022"/>
                    <a:gd name="connsiteY0" fmla="*/ 819442 h 873430"/>
                    <a:gd name="connsiteX1" fmla="*/ 218580 w 1288022"/>
                    <a:gd name="connsiteY1" fmla="*/ 22918 h 873430"/>
                    <a:gd name="connsiteX2" fmla="*/ 951146 w 1288022"/>
                    <a:gd name="connsiteY2" fmla="*/ 26177 h 873430"/>
                    <a:gd name="connsiteX3" fmla="*/ 1288022 w 1288022"/>
                    <a:gd name="connsiteY3" fmla="*/ 570226 h 873430"/>
                    <a:gd name="connsiteX4" fmla="*/ 26144 w 1288022"/>
                    <a:gd name="connsiteY4" fmla="*/ 819442 h 873430"/>
                    <a:gd name="connsiteX0" fmla="*/ 31750 w 1247069"/>
                    <a:gd name="connsiteY0" fmla="*/ 444132 h 756873"/>
                    <a:gd name="connsiteX1" fmla="*/ 177627 w 1247069"/>
                    <a:gd name="connsiteY1" fmla="*/ 22918 h 756873"/>
                    <a:gd name="connsiteX2" fmla="*/ 910193 w 1247069"/>
                    <a:gd name="connsiteY2" fmla="*/ 26177 h 756873"/>
                    <a:gd name="connsiteX3" fmla="*/ 1247069 w 1247069"/>
                    <a:gd name="connsiteY3" fmla="*/ 570226 h 756873"/>
                    <a:gd name="connsiteX4" fmla="*/ 31750 w 1247069"/>
                    <a:gd name="connsiteY4" fmla="*/ 444132 h 756873"/>
                    <a:gd name="connsiteX0" fmla="*/ 33420 w 1237685"/>
                    <a:gd name="connsiteY0" fmla="*/ 483516 h 764776"/>
                    <a:gd name="connsiteX1" fmla="*/ 168243 w 1237685"/>
                    <a:gd name="connsiteY1" fmla="*/ 22918 h 764776"/>
                    <a:gd name="connsiteX2" fmla="*/ 900809 w 1237685"/>
                    <a:gd name="connsiteY2" fmla="*/ 26177 h 764776"/>
                    <a:gd name="connsiteX3" fmla="*/ 1237685 w 1237685"/>
                    <a:gd name="connsiteY3" fmla="*/ 570226 h 764776"/>
                    <a:gd name="connsiteX4" fmla="*/ 33420 w 1237685"/>
                    <a:gd name="connsiteY4" fmla="*/ 483516 h 764776"/>
                    <a:gd name="connsiteX0" fmla="*/ 30857 w 1235122"/>
                    <a:gd name="connsiteY0" fmla="*/ 506777 h 788037"/>
                    <a:gd name="connsiteX1" fmla="*/ 183100 w 1235122"/>
                    <a:gd name="connsiteY1" fmla="*/ -1 h 788037"/>
                    <a:gd name="connsiteX2" fmla="*/ 898246 w 1235122"/>
                    <a:gd name="connsiteY2" fmla="*/ 49438 h 788037"/>
                    <a:gd name="connsiteX3" fmla="*/ 1235122 w 1235122"/>
                    <a:gd name="connsiteY3" fmla="*/ 593487 h 788037"/>
                    <a:gd name="connsiteX4" fmla="*/ 30857 w 1235122"/>
                    <a:gd name="connsiteY4" fmla="*/ 506777 h 78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122" h="788037">
                      <a:moveTo>
                        <a:pt x="30857" y="506777"/>
                      </a:moveTo>
                      <a:cubicBezTo>
                        <a:pt x="-62408" y="463683"/>
                        <a:pt x="75449" y="138754"/>
                        <a:pt x="183100" y="-1"/>
                      </a:cubicBezTo>
                      <a:cubicBezTo>
                        <a:pt x="285492" y="17739"/>
                        <a:pt x="791092" y="-15927"/>
                        <a:pt x="898246" y="49438"/>
                      </a:cubicBezTo>
                      <a:cubicBezTo>
                        <a:pt x="1025245" y="65499"/>
                        <a:pt x="1179560" y="505989"/>
                        <a:pt x="1235122" y="593487"/>
                      </a:cubicBezTo>
                      <a:cubicBezTo>
                        <a:pt x="1124327" y="1082437"/>
                        <a:pt x="89265" y="494078"/>
                        <a:pt x="30857" y="506777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Rectangle 94">
                  <a:extLst>
                    <a:ext uri="{FF2B5EF4-FFF2-40B4-BE49-F238E27FC236}">
                      <a16:creationId xmlns:a16="http://schemas.microsoft.com/office/drawing/2014/main" id="{E520998D-187E-864C-9210-B88CFB3E3ECB}"/>
                    </a:ext>
                  </a:extLst>
                </p:cNvPr>
                <p:cNvSpPr/>
                <p:nvPr/>
              </p:nvSpPr>
              <p:spPr>
                <a:xfrm>
                  <a:off x="1707049" y="1704893"/>
                  <a:ext cx="3094901" cy="2894792"/>
                </a:xfrm>
                <a:custGeom>
                  <a:avLst/>
                  <a:gdLst>
                    <a:gd name="connsiteX0" fmla="*/ 0 w 1776549"/>
                    <a:gd name="connsiteY0" fmla="*/ 0 h 1983513"/>
                    <a:gd name="connsiteX1" fmla="*/ 1776549 w 1776549"/>
                    <a:gd name="connsiteY1" fmla="*/ 0 h 1983513"/>
                    <a:gd name="connsiteX2" fmla="*/ 1776549 w 1776549"/>
                    <a:gd name="connsiteY2" fmla="*/ 1983513 h 1983513"/>
                    <a:gd name="connsiteX3" fmla="*/ 0 w 1776549"/>
                    <a:gd name="connsiteY3" fmla="*/ 1983513 h 1983513"/>
                    <a:gd name="connsiteX4" fmla="*/ 0 w 1776549"/>
                    <a:gd name="connsiteY4" fmla="*/ 0 h 1983513"/>
                    <a:gd name="connsiteX0" fmla="*/ 0 w 2144849"/>
                    <a:gd name="connsiteY0" fmla="*/ 0 h 2097813"/>
                    <a:gd name="connsiteX1" fmla="*/ 2144849 w 2144849"/>
                    <a:gd name="connsiteY1" fmla="*/ 114300 h 2097813"/>
                    <a:gd name="connsiteX2" fmla="*/ 2144849 w 2144849"/>
                    <a:gd name="connsiteY2" fmla="*/ 2097813 h 2097813"/>
                    <a:gd name="connsiteX3" fmla="*/ 368300 w 2144849"/>
                    <a:gd name="connsiteY3" fmla="*/ 2097813 h 2097813"/>
                    <a:gd name="connsiteX4" fmla="*/ 0 w 2144849"/>
                    <a:gd name="connsiteY4" fmla="*/ 0 h 2097813"/>
                    <a:gd name="connsiteX0" fmla="*/ 0 w 2271849"/>
                    <a:gd name="connsiteY0" fmla="*/ 0 h 2097813"/>
                    <a:gd name="connsiteX1" fmla="*/ 2271849 w 2271849"/>
                    <a:gd name="connsiteY1" fmla="*/ 0 h 2097813"/>
                    <a:gd name="connsiteX2" fmla="*/ 2144849 w 2271849"/>
                    <a:gd name="connsiteY2" fmla="*/ 2097813 h 2097813"/>
                    <a:gd name="connsiteX3" fmla="*/ 368300 w 2271849"/>
                    <a:gd name="connsiteY3" fmla="*/ 2097813 h 2097813"/>
                    <a:gd name="connsiteX4" fmla="*/ 0 w 2271849"/>
                    <a:gd name="connsiteY4" fmla="*/ 0 h 2097813"/>
                    <a:gd name="connsiteX0" fmla="*/ 0 w 2271849"/>
                    <a:gd name="connsiteY0" fmla="*/ 158044 h 2255857"/>
                    <a:gd name="connsiteX1" fmla="*/ 2271849 w 2271849"/>
                    <a:gd name="connsiteY1" fmla="*/ 158044 h 2255857"/>
                    <a:gd name="connsiteX2" fmla="*/ 2144849 w 2271849"/>
                    <a:gd name="connsiteY2" fmla="*/ 2255857 h 2255857"/>
                    <a:gd name="connsiteX3" fmla="*/ 368300 w 2271849"/>
                    <a:gd name="connsiteY3" fmla="*/ 2255857 h 2255857"/>
                    <a:gd name="connsiteX4" fmla="*/ 0 w 2271849"/>
                    <a:gd name="connsiteY4" fmla="*/ 158044 h 2255857"/>
                    <a:gd name="connsiteX0" fmla="*/ 0 w 2271849"/>
                    <a:gd name="connsiteY0" fmla="*/ 276307 h 2374120"/>
                    <a:gd name="connsiteX1" fmla="*/ 2271849 w 2271849"/>
                    <a:gd name="connsiteY1" fmla="*/ 276307 h 2374120"/>
                    <a:gd name="connsiteX2" fmla="*/ 2144849 w 2271849"/>
                    <a:gd name="connsiteY2" fmla="*/ 2374120 h 2374120"/>
                    <a:gd name="connsiteX3" fmla="*/ 368300 w 2271849"/>
                    <a:gd name="connsiteY3" fmla="*/ 2374120 h 2374120"/>
                    <a:gd name="connsiteX4" fmla="*/ 0 w 2271849"/>
                    <a:gd name="connsiteY4" fmla="*/ 276307 h 2374120"/>
                    <a:gd name="connsiteX0" fmla="*/ 0 w 2513149"/>
                    <a:gd name="connsiteY0" fmla="*/ 276307 h 2374120"/>
                    <a:gd name="connsiteX1" fmla="*/ 2271849 w 2513149"/>
                    <a:gd name="connsiteY1" fmla="*/ 276307 h 2374120"/>
                    <a:gd name="connsiteX2" fmla="*/ 2513149 w 2513149"/>
                    <a:gd name="connsiteY2" fmla="*/ 2196320 h 2374120"/>
                    <a:gd name="connsiteX3" fmla="*/ 368300 w 2513149"/>
                    <a:gd name="connsiteY3" fmla="*/ 2374120 h 2374120"/>
                    <a:gd name="connsiteX4" fmla="*/ 0 w 2513149"/>
                    <a:gd name="connsiteY4" fmla="*/ 276307 h 2374120"/>
                    <a:gd name="connsiteX0" fmla="*/ 0 w 2519880"/>
                    <a:gd name="connsiteY0" fmla="*/ 276307 h 2374120"/>
                    <a:gd name="connsiteX1" fmla="*/ 2271849 w 2519880"/>
                    <a:gd name="connsiteY1" fmla="*/ 276307 h 2374120"/>
                    <a:gd name="connsiteX2" fmla="*/ 2513149 w 2519880"/>
                    <a:gd name="connsiteY2" fmla="*/ 2196320 h 2374120"/>
                    <a:gd name="connsiteX3" fmla="*/ 368300 w 2519880"/>
                    <a:gd name="connsiteY3" fmla="*/ 2374120 h 2374120"/>
                    <a:gd name="connsiteX4" fmla="*/ 0 w 2519880"/>
                    <a:gd name="connsiteY4" fmla="*/ 276307 h 2374120"/>
                    <a:gd name="connsiteX0" fmla="*/ 0 w 2519880"/>
                    <a:gd name="connsiteY0" fmla="*/ 276307 h 2475720"/>
                    <a:gd name="connsiteX1" fmla="*/ 2271849 w 2519880"/>
                    <a:gd name="connsiteY1" fmla="*/ 276307 h 2475720"/>
                    <a:gd name="connsiteX2" fmla="*/ 2513149 w 2519880"/>
                    <a:gd name="connsiteY2" fmla="*/ 2196320 h 2475720"/>
                    <a:gd name="connsiteX3" fmla="*/ 241300 w 2519880"/>
                    <a:gd name="connsiteY3" fmla="*/ 2475720 h 2475720"/>
                    <a:gd name="connsiteX4" fmla="*/ 0 w 2519880"/>
                    <a:gd name="connsiteY4" fmla="*/ 276307 h 2475720"/>
                    <a:gd name="connsiteX0" fmla="*/ 0 w 2519880"/>
                    <a:gd name="connsiteY0" fmla="*/ 276307 h 2674404"/>
                    <a:gd name="connsiteX1" fmla="*/ 2271849 w 2519880"/>
                    <a:gd name="connsiteY1" fmla="*/ 276307 h 2674404"/>
                    <a:gd name="connsiteX2" fmla="*/ 2513149 w 2519880"/>
                    <a:gd name="connsiteY2" fmla="*/ 2196320 h 2674404"/>
                    <a:gd name="connsiteX3" fmla="*/ 241300 w 2519880"/>
                    <a:gd name="connsiteY3" fmla="*/ 2475720 h 2674404"/>
                    <a:gd name="connsiteX4" fmla="*/ 0 w 2519880"/>
                    <a:gd name="connsiteY4" fmla="*/ 276307 h 2674404"/>
                    <a:gd name="connsiteX0" fmla="*/ 0 w 2519880"/>
                    <a:gd name="connsiteY0" fmla="*/ 276307 h 2894792"/>
                    <a:gd name="connsiteX1" fmla="*/ 2271849 w 2519880"/>
                    <a:gd name="connsiteY1" fmla="*/ 276307 h 2894792"/>
                    <a:gd name="connsiteX2" fmla="*/ 2513149 w 2519880"/>
                    <a:gd name="connsiteY2" fmla="*/ 2196320 h 2894792"/>
                    <a:gd name="connsiteX3" fmla="*/ 241300 w 2519880"/>
                    <a:gd name="connsiteY3" fmla="*/ 2475720 h 2894792"/>
                    <a:gd name="connsiteX4" fmla="*/ 0 w 2519880"/>
                    <a:gd name="connsiteY4" fmla="*/ 276307 h 2894792"/>
                    <a:gd name="connsiteX0" fmla="*/ 59185 w 2579065"/>
                    <a:gd name="connsiteY0" fmla="*/ 276307 h 2894792"/>
                    <a:gd name="connsiteX1" fmla="*/ 2331034 w 2579065"/>
                    <a:gd name="connsiteY1" fmla="*/ 276307 h 2894792"/>
                    <a:gd name="connsiteX2" fmla="*/ 2572334 w 2579065"/>
                    <a:gd name="connsiteY2" fmla="*/ 2196320 h 2894792"/>
                    <a:gd name="connsiteX3" fmla="*/ 300485 w 2579065"/>
                    <a:gd name="connsiteY3" fmla="*/ 2475720 h 2894792"/>
                    <a:gd name="connsiteX4" fmla="*/ 59185 w 2579065"/>
                    <a:gd name="connsiteY4" fmla="*/ 276307 h 2894792"/>
                    <a:gd name="connsiteX0" fmla="*/ 392638 w 2912518"/>
                    <a:gd name="connsiteY0" fmla="*/ 276307 h 2894792"/>
                    <a:gd name="connsiteX1" fmla="*/ 2664487 w 2912518"/>
                    <a:gd name="connsiteY1" fmla="*/ 276307 h 2894792"/>
                    <a:gd name="connsiteX2" fmla="*/ 2905787 w 2912518"/>
                    <a:gd name="connsiteY2" fmla="*/ 2196320 h 2894792"/>
                    <a:gd name="connsiteX3" fmla="*/ 633938 w 2912518"/>
                    <a:gd name="connsiteY3" fmla="*/ 2475720 h 2894792"/>
                    <a:gd name="connsiteX4" fmla="*/ 12270 w 2912518"/>
                    <a:gd name="connsiteY4" fmla="*/ 1635207 h 2894792"/>
                    <a:gd name="connsiteX5" fmla="*/ 392638 w 2912518"/>
                    <a:gd name="connsiteY5" fmla="*/ 276307 h 2894792"/>
                    <a:gd name="connsiteX0" fmla="*/ 400226 w 2920106"/>
                    <a:gd name="connsiteY0" fmla="*/ 276307 h 2894792"/>
                    <a:gd name="connsiteX1" fmla="*/ 2672075 w 2920106"/>
                    <a:gd name="connsiteY1" fmla="*/ 276307 h 2894792"/>
                    <a:gd name="connsiteX2" fmla="*/ 2913375 w 2920106"/>
                    <a:gd name="connsiteY2" fmla="*/ 2196320 h 2894792"/>
                    <a:gd name="connsiteX3" fmla="*/ 641526 w 2920106"/>
                    <a:gd name="connsiteY3" fmla="*/ 2475720 h 2894792"/>
                    <a:gd name="connsiteX4" fmla="*/ 19858 w 2920106"/>
                    <a:gd name="connsiteY4" fmla="*/ 1635207 h 2894792"/>
                    <a:gd name="connsiteX5" fmla="*/ 286558 w 2920106"/>
                    <a:gd name="connsiteY5" fmla="*/ 1000207 h 2894792"/>
                    <a:gd name="connsiteX6" fmla="*/ 400226 w 2920106"/>
                    <a:gd name="connsiteY6" fmla="*/ 276307 h 2894792"/>
                    <a:gd name="connsiteX0" fmla="*/ 481259 w 3001139"/>
                    <a:gd name="connsiteY0" fmla="*/ 276307 h 2894792"/>
                    <a:gd name="connsiteX1" fmla="*/ 2753108 w 3001139"/>
                    <a:gd name="connsiteY1" fmla="*/ 276307 h 2894792"/>
                    <a:gd name="connsiteX2" fmla="*/ 2994408 w 3001139"/>
                    <a:gd name="connsiteY2" fmla="*/ 2196320 h 2894792"/>
                    <a:gd name="connsiteX3" fmla="*/ 722559 w 3001139"/>
                    <a:gd name="connsiteY3" fmla="*/ 2475720 h 2894792"/>
                    <a:gd name="connsiteX4" fmla="*/ 100891 w 3001139"/>
                    <a:gd name="connsiteY4" fmla="*/ 1635207 h 2894792"/>
                    <a:gd name="connsiteX5" fmla="*/ 367591 w 3001139"/>
                    <a:gd name="connsiteY5" fmla="*/ 1000207 h 2894792"/>
                    <a:gd name="connsiteX6" fmla="*/ 481259 w 3001139"/>
                    <a:gd name="connsiteY6" fmla="*/ 276307 h 2894792"/>
                    <a:gd name="connsiteX0" fmla="*/ 481259 w 3001139"/>
                    <a:gd name="connsiteY0" fmla="*/ 276307 h 2894792"/>
                    <a:gd name="connsiteX1" fmla="*/ 2753108 w 3001139"/>
                    <a:gd name="connsiteY1" fmla="*/ 276307 h 2894792"/>
                    <a:gd name="connsiteX2" fmla="*/ 2994408 w 3001139"/>
                    <a:gd name="connsiteY2" fmla="*/ 2196320 h 2894792"/>
                    <a:gd name="connsiteX3" fmla="*/ 722559 w 3001139"/>
                    <a:gd name="connsiteY3" fmla="*/ 2475720 h 2894792"/>
                    <a:gd name="connsiteX4" fmla="*/ 100891 w 3001139"/>
                    <a:gd name="connsiteY4" fmla="*/ 1635207 h 2894792"/>
                    <a:gd name="connsiteX5" fmla="*/ 367591 w 3001139"/>
                    <a:gd name="connsiteY5" fmla="*/ 1000207 h 2894792"/>
                    <a:gd name="connsiteX6" fmla="*/ 481259 w 3001139"/>
                    <a:gd name="connsiteY6" fmla="*/ 276307 h 2894792"/>
                    <a:gd name="connsiteX0" fmla="*/ 481259 w 3001139"/>
                    <a:gd name="connsiteY0" fmla="*/ 276307 h 2894792"/>
                    <a:gd name="connsiteX1" fmla="*/ 2753108 w 3001139"/>
                    <a:gd name="connsiteY1" fmla="*/ 276307 h 2894792"/>
                    <a:gd name="connsiteX2" fmla="*/ 2994408 w 3001139"/>
                    <a:gd name="connsiteY2" fmla="*/ 2196320 h 2894792"/>
                    <a:gd name="connsiteX3" fmla="*/ 722559 w 3001139"/>
                    <a:gd name="connsiteY3" fmla="*/ 2475720 h 2894792"/>
                    <a:gd name="connsiteX4" fmla="*/ 697792 w 3001139"/>
                    <a:gd name="connsiteY4" fmla="*/ 1978107 h 2894792"/>
                    <a:gd name="connsiteX5" fmla="*/ 100891 w 3001139"/>
                    <a:gd name="connsiteY5" fmla="*/ 1635207 h 2894792"/>
                    <a:gd name="connsiteX6" fmla="*/ 367591 w 3001139"/>
                    <a:gd name="connsiteY6" fmla="*/ 1000207 h 2894792"/>
                    <a:gd name="connsiteX7" fmla="*/ 481259 w 3001139"/>
                    <a:gd name="connsiteY7" fmla="*/ 276307 h 2894792"/>
                    <a:gd name="connsiteX0" fmla="*/ 481259 w 3001139"/>
                    <a:gd name="connsiteY0" fmla="*/ 276307 h 2894792"/>
                    <a:gd name="connsiteX1" fmla="*/ 2753108 w 3001139"/>
                    <a:gd name="connsiteY1" fmla="*/ 276307 h 2894792"/>
                    <a:gd name="connsiteX2" fmla="*/ 2994408 w 3001139"/>
                    <a:gd name="connsiteY2" fmla="*/ 2196320 h 2894792"/>
                    <a:gd name="connsiteX3" fmla="*/ 722559 w 3001139"/>
                    <a:gd name="connsiteY3" fmla="*/ 2475720 h 2894792"/>
                    <a:gd name="connsiteX4" fmla="*/ 697792 w 3001139"/>
                    <a:gd name="connsiteY4" fmla="*/ 1978107 h 2894792"/>
                    <a:gd name="connsiteX5" fmla="*/ 100891 w 3001139"/>
                    <a:gd name="connsiteY5" fmla="*/ 1635207 h 2894792"/>
                    <a:gd name="connsiteX6" fmla="*/ 367591 w 3001139"/>
                    <a:gd name="connsiteY6" fmla="*/ 1000207 h 2894792"/>
                    <a:gd name="connsiteX7" fmla="*/ 481259 w 3001139"/>
                    <a:gd name="connsiteY7" fmla="*/ 276307 h 2894792"/>
                    <a:gd name="connsiteX0" fmla="*/ 388989 w 2908869"/>
                    <a:gd name="connsiteY0" fmla="*/ 276307 h 2894792"/>
                    <a:gd name="connsiteX1" fmla="*/ 2660838 w 2908869"/>
                    <a:gd name="connsiteY1" fmla="*/ 276307 h 2894792"/>
                    <a:gd name="connsiteX2" fmla="*/ 2902138 w 2908869"/>
                    <a:gd name="connsiteY2" fmla="*/ 2196320 h 2894792"/>
                    <a:gd name="connsiteX3" fmla="*/ 630289 w 2908869"/>
                    <a:gd name="connsiteY3" fmla="*/ 2475720 h 2894792"/>
                    <a:gd name="connsiteX4" fmla="*/ 8621 w 2908869"/>
                    <a:gd name="connsiteY4" fmla="*/ 1635207 h 2894792"/>
                    <a:gd name="connsiteX5" fmla="*/ 275321 w 2908869"/>
                    <a:gd name="connsiteY5" fmla="*/ 1000207 h 2894792"/>
                    <a:gd name="connsiteX6" fmla="*/ 388989 w 2908869"/>
                    <a:gd name="connsiteY6" fmla="*/ 276307 h 2894792"/>
                    <a:gd name="connsiteX0" fmla="*/ 469952 w 2989832"/>
                    <a:gd name="connsiteY0" fmla="*/ 276307 h 2894792"/>
                    <a:gd name="connsiteX1" fmla="*/ 2741801 w 2989832"/>
                    <a:gd name="connsiteY1" fmla="*/ 276307 h 2894792"/>
                    <a:gd name="connsiteX2" fmla="*/ 2983101 w 2989832"/>
                    <a:gd name="connsiteY2" fmla="*/ 2196320 h 2894792"/>
                    <a:gd name="connsiteX3" fmla="*/ 711252 w 2989832"/>
                    <a:gd name="connsiteY3" fmla="*/ 2475720 h 2894792"/>
                    <a:gd name="connsiteX4" fmla="*/ 7034 w 2989832"/>
                    <a:gd name="connsiteY4" fmla="*/ 1654257 h 2894792"/>
                    <a:gd name="connsiteX5" fmla="*/ 356284 w 2989832"/>
                    <a:gd name="connsiteY5" fmla="*/ 1000207 h 2894792"/>
                    <a:gd name="connsiteX6" fmla="*/ 469952 w 2989832"/>
                    <a:gd name="connsiteY6" fmla="*/ 276307 h 2894792"/>
                    <a:gd name="connsiteX0" fmla="*/ 463098 w 2982978"/>
                    <a:gd name="connsiteY0" fmla="*/ 276307 h 2894792"/>
                    <a:gd name="connsiteX1" fmla="*/ 2734947 w 2982978"/>
                    <a:gd name="connsiteY1" fmla="*/ 276307 h 2894792"/>
                    <a:gd name="connsiteX2" fmla="*/ 2976247 w 2982978"/>
                    <a:gd name="connsiteY2" fmla="*/ 2196320 h 2894792"/>
                    <a:gd name="connsiteX3" fmla="*/ 704398 w 2982978"/>
                    <a:gd name="connsiteY3" fmla="*/ 2475720 h 2894792"/>
                    <a:gd name="connsiteX4" fmla="*/ 412038 w 2982978"/>
                    <a:gd name="connsiteY4" fmla="*/ 2170525 h 2894792"/>
                    <a:gd name="connsiteX5" fmla="*/ 180 w 2982978"/>
                    <a:gd name="connsiteY5" fmla="*/ 1654257 h 2894792"/>
                    <a:gd name="connsiteX6" fmla="*/ 349430 w 2982978"/>
                    <a:gd name="connsiteY6" fmla="*/ 1000207 h 2894792"/>
                    <a:gd name="connsiteX7" fmla="*/ 463098 w 2982978"/>
                    <a:gd name="connsiteY7" fmla="*/ 276307 h 2894792"/>
                    <a:gd name="connsiteX0" fmla="*/ 463105 w 2982985"/>
                    <a:gd name="connsiteY0" fmla="*/ 276307 h 2894792"/>
                    <a:gd name="connsiteX1" fmla="*/ 2734954 w 2982985"/>
                    <a:gd name="connsiteY1" fmla="*/ 276307 h 2894792"/>
                    <a:gd name="connsiteX2" fmla="*/ 2976254 w 2982985"/>
                    <a:gd name="connsiteY2" fmla="*/ 2196320 h 2894792"/>
                    <a:gd name="connsiteX3" fmla="*/ 704405 w 2982985"/>
                    <a:gd name="connsiteY3" fmla="*/ 2475720 h 2894792"/>
                    <a:gd name="connsiteX4" fmla="*/ 412045 w 2982985"/>
                    <a:gd name="connsiteY4" fmla="*/ 2170525 h 2894792"/>
                    <a:gd name="connsiteX5" fmla="*/ 187 w 2982985"/>
                    <a:gd name="connsiteY5" fmla="*/ 1654257 h 2894792"/>
                    <a:gd name="connsiteX6" fmla="*/ 349437 w 2982985"/>
                    <a:gd name="connsiteY6" fmla="*/ 1000207 h 2894792"/>
                    <a:gd name="connsiteX7" fmla="*/ 463105 w 2982985"/>
                    <a:gd name="connsiteY7" fmla="*/ 276307 h 2894792"/>
                    <a:gd name="connsiteX0" fmla="*/ 463986 w 2983866"/>
                    <a:gd name="connsiteY0" fmla="*/ 276307 h 2894792"/>
                    <a:gd name="connsiteX1" fmla="*/ 2735835 w 2983866"/>
                    <a:gd name="connsiteY1" fmla="*/ 276307 h 2894792"/>
                    <a:gd name="connsiteX2" fmla="*/ 2977135 w 2983866"/>
                    <a:gd name="connsiteY2" fmla="*/ 2196320 h 2894792"/>
                    <a:gd name="connsiteX3" fmla="*/ 705286 w 2983866"/>
                    <a:gd name="connsiteY3" fmla="*/ 2475720 h 2894792"/>
                    <a:gd name="connsiteX4" fmla="*/ 412926 w 2983866"/>
                    <a:gd name="connsiteY4" fmla="*/ 2170525 h 2894792"/>
                    <a:gd name="connsiteX5" fmla="*/ 1068 w 2983866"/>
                    <a:gd name="connsiteY5" fmla="*/ 1654257 h 2894792"/>
                    <a:gd name="connsiteX6" fmla="*/ 350318 w 2983866"/>
                    <a:gd name="connsiteY6" fmla="*/ 1000207 h 2894792"/>
                    <a:gd name="connsiteX7" fmla="*/ 463986 w 2983866"/>
                    <a:gd name="connsiteY7" fmla="*/ 276307 h 2894792"/>
                    <a:gd name="connsiteX0" fmla="*/ 462932 w 2982812"/>
                    <a:gd name="connsiteY0" fmla="*/ 276307 h 2894792"/>
                    <a:gd name="connsiteX1" fmla="*/ 2734781 w 2982812"/>
                    <a:gd name="connsiteY1" fmla="*/ 276307 h 2894792"/>
                    <a:gd name="connsiteX2" fmla="*/ 2976081 w 2982812"/>
                    <a:gd name="connsiteY2" fmla="*/ 2196320 h 2894792"/>
                    <a:gd name="connsiteX3" fmla="*/ 704232 w 2982812"/>
                    <a:gd name="connsiteY3" fmla="*/ 2475720 h 2894792"/>
                    <a:gd name="connsiteX4" fmla="*/ 411872 w 2982812"/>
                    <a:gd name="connsiteY4" fmla="*/ 2170525 h 2894792"/>
                    <a:gd name="connsiteX5" fmla="*/ 14 w 2982812"/>
                    <a:gd name="connsiteY5" fmla="*/ 1654257 h 2894792"/>
                    <a:gd name="connsiteX6" fmla="*/ 349264 w 2982812"/>
                    <a:gd name="connsiteY6" fmla="*/ 1000207 h 2894792"/>
                    <a:gd name="connsiteX7" fmla="*/ 462932 w 2982812"/>
                    <a:gd name="connsiteY7" fmla="*/ 276307 h 2894792"/>
                    <a:gd name="connsiteX0" fmla="*/ 462931 w 2982811"/>
                    <a:gd name="connsiteY0" fmla="*/ 276307 h 2894792"/>
                    <a:gd name="connsiteX1" fmla="*/ 2734780 w 2982811"/>
                    <a:gd name="connsiteY1" fmla="*/ 276307 h 2894792"/>
                    <a:gd name="connsiteX2" fmla="*/ 2976080 w 2982811"/>
                    <a:gd name="connsiteY2" fmla="*/ 2196320 h 2894792"/>
                    <a:gd name="connsiteX3" fmla="*/ 704231 w 2982811"/>
                    <a:gd name="connsiteY3" fmla="*/ 2475720 h 2894792"/>
                    <a:gd name="connsiteX4" fmla="*/ 423777 w 2982811"/>
                    <a:gd name="connsiteY4" fmla="*/ 2144331 h 2894792"/>
                    <a:gd name="connsiteX5" fmla="*/ 13 w 2982811"/>
                    <a:gd name="connsiteY5" fmla="*/ 1654257 h 2894792"/>
                    <a:gd name="connsiteX6" fmla="*/ 349263 w 2982811"/>
                    <a:gd name="connsiteY6" fmla="*/ 1000207 h 2894792"/>
                    <a:gd name="connsiteX7" fmla="*/ 462931 w 2982811"/>
                    <a:gd name="connsiteY7" fmla="*/ 276307 h 2894792"/>
                    <a:gd name="connsiteX0" fmla="*/ 436739 w 2956619"/>
                    <a:gd name="connsiteY0" fmla="*/ 276307 h 2894792"/>
                    <a:gd name="connsiteX1" fmla="*/ 2708588 w 2956619"/>
                    <a:gd name="connsiteY1" fmla="*/ 276307 h 2894792"/>
                    <a:gd name="connsiteX2" fmla="*/ 2949888 w 2956619"/>
                    <a:gd name="connsiteY2" fmla="*/ 2196320 h 2894792"/>
                    <a:gd name="connsiteX3" fmla="*/ 678039 w 2956619"/>
                    <a:gd name="connsiteY3" fmla="*/ 2475720 h 2894792"/>
                    <a:gd name="connsiteX4" fmla="*/ 397585 w 2956619"/>
                    <a:gd name="connsiteY4" fmla="*/ 2144331 h 2894792"/>
                    <a:gd name="connsiteX5" fmla="*/ 15 w 2956619"/>
                    <a:gd name="connsiteY5" fmla="*/ 1656639 h 2894792"/>
                    <a:gd name="connsiteX6" fmla="*/ 323071 w 2956619"/>
                    <a:gd name="connsiteY6" fmla="*/ 1000207 h 2894792"/>
                    <a:gd name="connsiteX7" fmla="*/ 436739 w 2956619"/>
                    <a:gd name="connsiteY7" fmla="*/ 276307 h 2894792"/>
                    <a:gd name="connsiteX0" fmla="*/ 440342 w 2960222"/>
                    <a:gd name="connsiteY0" fmla="*/ 276307 h 2894792"/>
                    <a:gd name="connsiteX1" fmla="*/ 2712191 w 2960222"/>
                    <a:gd name="connsiteY1" fmla="*/ 276307 h 2894792"/>
                    <a:gd name="connsiteX2" fmla="*/ 2953491 w 2960222"/>
                    <a:gd name="connsiteY2" fmla="*/ 2196320 h 2894792"/>
                    <a:gd name="connsiteX3" fmla="*/ 681642 w 2960222"/>
                    <a:gd name="connsiteY3" fmla="*/ 2475720 h 2894792"/>
                    <a:gd name="connsiteX4" fmla="*/ 401188 w 2960222"/>
                    <a:gd name="connsiteY4" fmla="*/ 2144331 h 2894792"/>
                    <a:gd name="connsiteX5" fmla="*/ 3618 w 2960222"/>
                    <a:gd name="connsiteY5" fmla="*/ 1656639 h 2894792"/>
                    <a:gd name="connsiteX6" fmla="*/ 326674 w 2960222"/>
                    <a:gd name="connsiteY6" fmla="*/ 1000207 h 2894792"/>
                    <a:gd name="connsiteX7" fmla="*/ 440342 w 2960222"/>
                    <a:gd name="connsiteY7" fmla="*/ 276307 h 2894792"/>
                    <a:gd name="connsiteX0" fmla="*/ 438640 w 2958520"/>
                    <a:gd name="connsiteY0" fmla="*/ 276307 h 2894792"/>
                    <a:gd name="connsiteX1" fmla="*/ 2710489 w 2958520"/>
                    <a:gd name="connsiteY1" fmla="*/ 276307 h 2894792"/>
                    <a:gd name="connsiteX2" fmla="*/ 2951789 w 2958520"/>
                    <a:gd name="connsiteY2" fmla="*/ 2196320 h 2894792"/>
                    <a:gd name="connsiteX3" fmla="*/ 679940 w 2958520"/>
                    <a:gd name="connsiteY3" fmla="*/ 2475720 h 2894792"/>
                    <a:gd name="connsiteX4" fmla="*/ 399486 w 2958520"/>
                    <a:gd name="connsiteY4" fmla="*/ 2144331 h 2894792"/>
                    <a:gd name="connsiteX5" fmla="*/ 1916 w 2958520"/>
                    <a:gd name="connsiteY5" fmla="*/ 1656639 h 2894792"/>
                    <a:gd name="connsiteX6" fmla="*/ 324972 w 2958520"/>
                    <a:gd name="connsiteY6" fmla="*/ 1000207 h 2894792"/>
                    <a:gd name="connsiteX7" fmla="*/ 438640 w 2958520"/>
                    <a:gd name="connsiteY7" fmla="*/ 276307 h 2894792"/>
                    <a:gd name="connsiteX0" fmla="*/ 438558 w 2958438"/>
                    <a:gd name="connsiteY0" fmla="*/ 276307 h 2894792"/>
                    <a:gd name="connsiteX1" fmla="*/ 2710407 w 2958438"/>
                    <a:gd name="connsiteY1" fmla="*/ 276307 h 2894792"/>
                    <a:gd name="connsiteX2" fmla="*/ 2951707 w 2958438"/>
                    <a:gd name="connsiteY2" fmla="*/ 2196320 h 2894792"/>
                    <a:gd name="connsiteX3" fmla="*/ 679858 w 2958438"/>
                    <a:gd name="connsiteY3" fmla="*/ 2475720 h 2894792"/>
                    <a:gd name="connsiteX4" fmla="*/ 413691 w 2958438"/>
                    <a:gd name="connsiteY4" fmla="*/ 2134806 h 2894792"/>
                    <a:gd name="connsiteX5" fmla="*/ 1834 w 2958438"/>
                    <a:gd name="connsiteY5" fmla="*/ 1656639 h 2894792"/>
                    <a:gd name="connsiteX6" fmla="*/ 324890 w 2958438"/>
                    <a:gd name="connsiteY6" fmla="*/ 1000207 h 2894792"/>
                    <a:gd name="connsiteX7" fmla="*/ 438558 w 2958438"/>
                    <a:gd name="connsiteY7" fmla="*/ 276307 h 2894792"/>
                    <a:gd name="connsiteX0" fmla="*/ 438928 w 2958808"/>
                    <a:gd name="connsiteY0" fmla="*/ 276307 h 2894792"/>
                    <a:gd name="connsiteX1" fmla="*/ 2710777 w 2958808"/>
                    <a:gd name="connsiteY1" fmla="*/ 276307 h 2894792"/>
                    <a:gd name="connsiteX2" fmla="*/ 2952077 w 2958808"/>
                    <a:gd name="connsiteY2" fmla="*/ 2196320 h 2894792"/>
                    <a:gd name="connsiteX3" fmla="*/ 680228 w 2958808"/>
                    <a:gd name="connsiteY3" fmla="*/ 2475720 h 2894792"/>
                    <a:gd name="connsiteX4" fmla="*/ 414061 w 2958808"/>
                    <a:gd name="connsiteY4" fmla="*/ 2134806 h 2894792"/>
                    <a:gd name="connsiteX5" fmla="*/ 2204 w 2958808"/>
                    <a:gd name="connsiteY5" fmla="*/ 1656639 h 2894792"/>
                    <a:gd name="connsiteX6" fmla="*/ 325260 w 2958808"/>
                    <a:gd name="connsiteY6" fmla="*/ 1000207 h 2894792"/>
                    <a:gd name="connsiteX7" fmla="*/ 438928 w 2958808"/>
                    <a:gd name="connsiteY7" fmla="*/ 276307 h 2894792"/>
                    <a:gd name="connsiteX0" fmla="*/ 438928 w 3053097"/>
                    <a:gd name="connsiteY0" fmla="*/ 276307 h 2894792"/>
                    <a:gd name="connsiteX1" fmla="*/ 2710777 w 3053097"/>
                    <a:gd name="connsiteY1" fmla="*/ 276307 h 2894792"/>
                    <a:gd name="connsiteX2" fmla="*/ 2952077 w 3053097"/>
                    <a:gd name="connsiteY2" fmla="*/ 2196320 h 2894792"/>
                    <a:gd name="connsiteX3" fmla="*/ 680228 w 3053097"/>
                    <a:gd name="connsiteY3" fmla="*/ 2475720 h 2894792"/>
                    <a:gd name="connsiteX4" fmla="*/ 414061 w 3053097"/>
                    <a:gd name="connsiteY4" fmla="*/ 2134806 h 2894792"/>
                    <a:gd name="connsiteX5" fmla="*/ 2204 w 3053097"/>
                    <a:gd name="connsiteY5" fmla="*/ 1656639 h 2894792"/>
                    <a:gd name="connsiteX6" fmla="*/ 325260 w 3053097"/>
                    <a:gd name="connsiteY6" fmla="*/ 1000207 h 2894792"/>
                    <a:gd name="connsiteX7" fmla="*/ 438928 w 3053097"/>
                    <a:gd name="connsiteY7" fmla="*/ 276307 h 2894792"/>
                    <a:gd name="connsiteX0" fmla="*/ 438928 w 3089784"/>
                    <a:gd name="connsiteY0" fmla="*/ 276307 h 2894792"/>
                    <a:gd name="connsiteX1" fmla="*/ 2710777 w 3089784"/>
                    <a:gd name="connsiteY1" fmla="*/ 276307 h 2894792"/>
                    <a:gd name="connsiteX2" fmla="*/ 2952077 w 3089784"/>
                    <a:gd name="connsiteY2" fmla="*/ 2196320 h 2894792"/>
                    <a:gd name="connsiteX3" fmla="*/ 680228 w 3089784"/>
                    <a:gd name="connsiteY3" fmla="*/ 2475720 h 2894792"/>
                    <a:gd name="connsiteX4" fmla="*/ 414061 w 3089784"/>
                    <a:gd name="connsiteY4" fmla="*/ 2134806 h 2894792"/>
                    <a:gd name="connsiteX5" fmla="*/ 2204 w 3089784"/>
                    <a:gd name="connsiteY5" fmla="*/ 1656639 h 2894792"/>
                    <a:gd name="connsiteX6" fmla="*/ 325260 w 3089784"/>
                    <a:gd name="connsiteY6" fmla="*/ 1000207 h 2894792"/>
                    <a:gd name="connsiteX7" fmla="*/ 438928 w 3089784"/>
                    <a:gd name="connsiteY7" fmla="*/ 276307 h 2894792"/>
                    <a:gd name="connsiteX0" fmla="*/ 438928 w 3095212"/>
                    <a:gd name="connsiteY0" fmla="*/ 276307 h 2894792"/>
                    <a:gd name="connsiteX1" fmla="*/ 2710777 w 3095212"/>
                    <a:gd name="connsiteY1" fmla="*/ 276307 h 2894792"/>
                    <a:gd name="connsiteX2" fmla="*/ 2952077 w 3095212"/>
                    <a:gd name="connsiteY2" fmla="*/ 2196320 h 2894792"/>
                    <a:gd name="connsiteX3" fmla="*/ 680228 w 3095212"/>
                    <a:gd name="connsiteY3" fmla="*/ 2475720 h 2894792"/>
                    <a:gd name="connsiteX4" fmla="*/ 414061 w 3095212"/>
                    <a:gd name="connsiteY4" fmla="*/ 2134806 h 2894792"/>
                    <a:gd name="connsiteX5" fmla="*/ 2204 w 3095212"/>
                    <a:gd name="connsiteY5" fmla="*/ 1656639 h 2894792"/>
                    <a:gd name="connsiteX6" fmla="*/ 325260 w 3095212"/>
                    <a:gd name="connsiteY6" fmla="*/ 1000207 h 2894792"/>
                    <a:gd name="connsiteX7" fmla="*/ 438928 w 3095212"/>
                    <a:gd name="connsiteY7" fmla="*/ 276307 h 2894792"/>
                    <a:gd name="connsiteX0" fmla="*/ 438467 w 3094751"/>
                    <a:gd name="connsiteY0" fmla="*/ 276307 h 2894792"/>
                    <a:gd name="connsiteX1" fmla="*/ 2710316 w 3094751"/>
                    <a:gd name="connsiteY1" fmla="*/ 276307 h 2894792"/>
                    <a:gd name="connsiteX2" fmla="*/ 2951616 w 3094751"/>
                    <a:gd name="connsiteY2" fmla="*/ 2196320 h 2894792"/>
                    <a:gd name="connsiteX3" fmla="*/ 679767 w 3094751"/>
                    <a:gd name="connsiteY3" fmla="*/ 2475720 h 2894792"/>
                    <a:gd name="connsiteX4" fmla="*/ 487419 w 3094751"/>
                    <a:gd name="connsiteY4" fmla="*/ 2115756 h 2894792"/>
                    <a:gd name="connsiteX5" fmla="*/ 1743 w 3094751"/>
                    <a:gd name="connsiteY5" fmla="*/ 1656639 h 2894792"/>
                    <a:gd name="connsiteX6" fmla="*/ 324799 w 3094751"/>
                    <a:gd name="connsiteY6" fmla="*/ 1000207 h 2894792"/>
                    <a:gd name="connsiteX7" fmla="*/ 438467 w 3094751"/>
                    <a:gd name="connsiteY7" fmla="*/ 276307 h 2894792"/>
                    <a:gd name="connsiteX0" fmla="*/ 438604 w 3094888"/>
                    <a:gd name="connsiteY0" fmla="*/ 276307 h 2894792"/>
                    <a:gd name="connsiteX1" fmla="*/ 2710453 w 3094888"/>
                    <a:gd name="connsiteY1" fmla="*/ 276307 h 2894792"/>
                    <a:gd name="connsiteX2" fmla="*/ 2951753 w 3094888"/>
                    <a:gd name="connsiteY2" fmla="*/ 2196320 h 2894792"/>
                    <a:gd name="connsiteX3" fmla="*/ 679904 w 3094888"/>
                    <a:gd name="connsiteY3" fmla="*/ 2475720 h 2894792"/>
                    <a:gd name="connsiteX4" fmla="*/ 487556 w 3094888"/>
                    <a:gd name="connsiteY4" fmla="*/ 2115756 h 2894792"/>
                    <a:gd name="connsiteX5" fmla="*/ 1880 w 3094888"/>
                    <a:gd name="connsiteY5" fmla="*/ 1656639 h 2894792"/>
                    <a:gd name="connsiteX6" fmla="*/ 324936 w 3094888"/>
                    <a:gd name="connsiteY6" fmla="*/ 1000207 h 2894792"/>
                    <a:gd name="connsiteX7" fmla="*/ 438604 w 3094888"/>
                    <a:gd name="connsiteY7" fmla="*/ 276307 h 2894792"/>
                    <a:gd name="connsiteX0" fmla="*/ 438617 w 3094901"/>
                    <a:gd name="connsiteY0" fmla="*/ 276307 h 2894792"/>
                    <a:gd name="connsiteX1" fmla="*/ 2710466 w 3094901"/>
                    <a:gd name="connsiteY1" fmla="*/ 276307 h 2894792"/>
                    <a:gd name="connsiteX2" fmla="*/ 2951766 w 3094901"/>
                    <a:gd name="connsiteY2" fmla="*/ 2196320 h 2894792"/>
                    <a:gd name="connsiteX3" fmla="*/ 679917 w 3094901"/>
                    <a:gd name="connsiteY3" fmla="*/ 2475720 h 2894792"/>
                    <a:gd name="connsiteX4" fmla="*/ 487569 w 3094901"/>
                    <a:gd name="connsiteY4" fmla="*/ 2115756 h 2894792"/>
                    <a:gd name="connsiteX5" fmla="*/ 1893 w 3094901"/>
                    <a:gd name="connsiteY5" fmla="*/ 1656639 h 2894792"/>
                    <a:gd name="connsiteX6" fmla="*/ 324949 w 3094901"/>
                    <a:gd name="connsiteY6" fmla="*/ 1000207 h 2894792"/>
                    <a:gd name="connsiteX7" fmla="*/ 438617 w 3094901"/>
                    <a:gd name="connsiteY7" fmla="*/ 276307 h 2894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94901" h="2894792">
                      <a:moveTo>
                        <a:pt x="438617" y="276307"/>
                      </a:moveTo>
                      <a:cubicBezTo>
                        <a:pt x="1183200" y="-104693"/>
                        <a:pt x="2130983" y="-79293"/>
                        <a:pt x="2710466" y="276307"/>
                      </a:cubicBezTo>
                      <a:cubicBezTo>
                        <a:pt x="3254923" y="1052789"/>
                        <a:pt x="3107516" y="1996077"/>
                        <a:pt x="2951766" y="2196320"/>
                      </a:cubicBezTo>
                      <a:cubicBezTo>
                        <a:pt x="2257983" y="3140353"/>
                        <a:pt x="1259400" y="3017587"/>
                        <a:pt x="679917" y="2475720"/>
                      </a:cubicBezTo>
                      <a:cubicBezTo>
                        <a:pt x="233499" y="2485179"/>
                        <a:pt x="604939" y="2252666"/>
                        <a:pt x="487569" y="2115756"/>
                      </a:cubicBezTo>
                      <a:cubicBezTo>
                        <a:pt x="271774" y="2066158"/>
                        <a:pt x="-26566" y="1957525"/>
                        <a:pt x="1893" y="1656639"/>
                      </a:cubicBezTo>
                      <a:cubicBezTo>
                        <a:pt x="10508" y="1447828"/>
                        <a:pt x="252162" y="1230262"/>
                        <a:pt x="324949" y="1000207"/>
                      </a:cubicBezTo>
                      <a:cubicBezTo>
                        <a:pt x="397736" y="770152"/>
                        <a:pt x="521514" y="202224"/>
                        <a:pt x="438617" y="276307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Rectangle 95">
                  <a:extLst>
                    <a:ext uri="{FF2B5EF4-FFF2-40B4-BE49-F238E27FC236}">
                      <a16:creationId xmlns:a16="http://schemas.microsoft.com/office/drawing/2014/main" id="{1BDBFFEE-8C4C-D1BD-19EF-14590D52C0AF}"/>
                    </a:ext>
                  </a:extLst>
                </p:cNvPr>
                <p:cNvSpPr/>
                <p:nvPr/>
              </p:nvSpPr>
              <p:spPr>
                <a:xfrm>
                  <a:off x="3847768" y="1599630"/>
                  <a:ext cx="1386231" cy="1493117"/>
                </a:xfrm>
                <a:custGeom>
                  <a:avLst/>
                  <a:gdLst>
                    <a:gd name="connsiteX0" fmla="*/ 0 w 347649"/>
                    <a:gd name="connsiteY0" fmla="*/ 0 h 326808"/>
                    <a:gd name="connsiteX1" fmla="*/ 347649 w 347649"/>
                    <a:gd name="connsiteY1" fmla="*/ 0 h 326808"/>
                    <a:gd name="connsiteX2" fmla="*/ 347649 w 347649"/>
                    <a:gd name="connsiteY2" fmla="*/ 326808 h 326808"/>
                    <a:gd name="connsiteX3" fmla="*/ 0 w 347649"/>
                    <a:gd name="connsiteY3" fmla="*/ 326808 h 326808"/>
                    <a:gd name="connsiteX4" fmla="*/ 0 w 347649"/>
                    <a:gd name="connsiteY4" fmla="*/ 0 h 326808"/>
                    <a:gd name="connsiteX0" fmla="*/ 0 w 1046149"/>
                    <a:gd name="connsiteY0" fmla="*/ 0 h 326808"/>
                    <a:gd name="connsiteX1" fmla="*/ 1046149 w 1046149"/>
                    <a:gd name="connsiteY1" fmla="*/ 50800 h 326808"/>
                    <a:gd name="connsiteX2" fmla="*/ 347649 w 1046149"/>
                    <a:gd name="connsiteY2" fmla="*/ 326808 h 326808"/>
                    <a:gd name="connsiteX3" fmla="*/ 0 w 1046149"/>
                    <a:gd name="connsiteY3" fmla="*/ 326808 h 326808"/>
                    <a:gd name="connsiteX4" fmla="*/ 0 w 1046149"/>
                    <a:gd name="connsiteY4" fmla="*/ 0 h 326808"/>
                    <a:gd name="connsiteX0" fmla="*/ 0 w 1087698"/>
                    <a:gd name="connsiteY0" fmla="*/ 0 h 663061"/>
                    <a:gd name="connsiteX1" fmla="*/ 1046149 w 1087698"/>
                    <a:gd name="connsiteY1" fmla="*/ 50800 h 663061"/>
                    <a:gd name="connsiteX2" fmla="*/ 1046149 w 1087698"/>
                    <a:gd name="connsiteY2" fmla="*/ 663061 h 663061"/>
                    <a:gd name="connsiteX3" fmla="*/ 347649 w 1087698"/>
                    <a:gd name="connsiteY3" fmla="*/ 326808 h 663061"/>
                    <a:gd name="connsiteX4" fmla="*/ 0 w 1087698"/>
                    <a:gd name="connsiteY4" fmla="*/ 326808 h 663061"/>
                    <a:gd name="connsiteX5" fmla="*/ 0 w 1087698"/>
                    <a:gd name="connsiteY5" fmla="*/ 0 h 663061"/>
                    <a:gd name="connsiteX0" fmla="*/ 0 w 1087698"/>
                    <a:gd name="connsiteY0" fmla="*/ 0 h 1088808"/>
                    <a:gd name="connsiteX1" fmla="*/ 1046149 w 1087698"/>
                    <a:gd name="connsiteY1" fmla="*/ 50800 h 1088808"/>
                    <a:gd name="connsiteX2" fmla="*/ 1046149 w 1087698"/>
                    <a:gd name="connsiteY2" fmla="*/ 663061 h 1088808"/>
                    <a:gd name="connsiteX3" fmla="*/ 931849 w 1087698"/>
                    <a:gd name="connsiteY3" fmla="*/ 1088808 h 1088808"/>
                    <a:gd name="connsiteX4" fmla="*/ 0 w 1087698"/>
                    <a:gd name="connsiteY4" fmla="*/ 326808 h 1088808"/>
                    <a:gd name="connsiteX5" fmla="*/ 0 w 1087698"/>
                    <a:gd name="connsiteY5" fmla="*/ 0 h 1088808"/>
                    <a:gd name="connsiteX0" fmla="*/ 0 w 1087698"/>
                    <a:gd name="connsiteY0" fmla="*/ 333292 h 1422100"/>
                    <a:gd name="connsiteX1" fmla="*/ 1046149 w 1087698"/>
                    <a:gd name="connsiteY1" fmla="*/ 384092 h 1422100"/>
                    <a:gd name="connsiteX2" fmla="*/ 1046149 w 1087698"/>
                    <a:gd name="connsiteY2" fmla="*/ 996353 h 1422100"/>
                    <a:gd name="connsiteX3" fmla="*/ 931849 w 1087698"/>
                    <a:gd name="connsiteY3" fmla="*/ 1422100 h 1422100"/>
                    <a:gd name="connsiteX4" fmla="*/ 0 w 1087698"/>
                    <a:gd name="connsiteY4" fmla="*/ 660100 h 1422100"/>
                    <a:gd name="connsiteX5" fmla="*/ 0 w 1087698"/>
                    <a:gd name="connsiteY5" fmla="*/ 333292 h 1422100"/>
                    <a:gd name="connsiteX0" fmla="*/ 0 w 1087698"/>
                    <a:gd name="connsiteY0" fmla="*/ 404309 h 1493117"/>
                    <a:gd name="connsiteX1" fmla="*/ 1046149 w 1087698"/>
                    <a:gd name="connsiteY1" fmla="*/ 455109 h 1493117"/>
                    <a:gd name="connsiteX2" fmla="*/ 1046149 w 1087698"/>
                    <a:gd name="connsiteY2" fmla="*/ 1067370 h 1493117"/>
                    <a:gd name="connsiteX3" fmla="*/ 931849 w 1087698"/>
                    <a:gd name="connsiteY3" fmla="*/ 1493117 h 1493117"/>
                    <a:gd name="connsiteX4" fmla="*/ 0 w 1087698"/>
                    <a:gd name="connsiteY4" fmla="*/ 731117 h 1493117"/>
                    <a:gd name="connsiteX5" fmla="*/ 0 w 1087698"/>
                    <a:gd name="connsiteY5" fmla="*/ 404309 h 1493117"/>
                    <a:gd name="connsiteX0" fmla="*/ 0 w 1344550"/>
                    <a:gd name="connsiteY0" fmla="*/ 404309 h 1493117"/>
                    <a:gd name="connsiteX1" fmla="*/ 1046149 w 1344550"/>
                    <a:gd name="connsiteY1" fmla="*/ 455109 h 1493117"/>
                    <a:gd name="connsiteX2" fmla="*/ 1046149 w 1344550"/>
                    <a:gd name="connsiteY2" fmla="*/ 1067370 h 1493117"/>
                    <a:gd name="connsiteX3" fmla="*/ 931849 w 1344550"/>
                    <a:gd name="connsiteY3" fmla="*/ 1493117 h 1493117"/>
                    <a:gd name="connsiteX4" fmla="*/ 0 w 1344550"/>
                    <a:gd name="connsiteY4" fmla="*/ 731117 h 1493117"/>
                    <a:gd name="connsiteX5" fmla="*/ 0 w 1344550"/>
                    <a:gd name="connsiteY5" fmla="*/ 404309 h 1493117"/>
                    <a:gd name="connsiteX0" fmla="*/ 0 w 1361298"/>
                    <a:gd name="connsiteY0" fmla="*/ 404309 h 1493117"/>
                    <a:gd name="connsiteX1" fmla="*/ 1046149 w 1361298"/>
                    <a:gd name="connsiteY1" fmla="*/ 455109 h 1493117"/>
                    <a:gd name="connsiteX2" fmla="*/ 1046149 w 1361298"/>
                    <a:gd name="connsiteY2" fmla="*/ 1067370 h 1493117"/>
                    <a:gd name="connsiteX3" fmla="*/ 931849 w 1361298"/>
                    <a:gd name="connsiteY3" fmla="*/ 1493117 h 1493117"/>
                    <a:gd name="connsiteX4" fmla="*/ 0 w 1361298"/>
                    <a:gd name="connsiteY4" fmla="*/ 731117 h 1493117"/>
                    <a:gd name="connsiteX5" fmla="*/ 0 w 1361298"/>
                    <a:gd name="connsiteY5" fmla="*/ 404309 h 1493117"/>
                    <a:gd name="connsiteX0" fmla="*/ 0 w 1361298"/>
                    <a:gd name="connsiteY0" fmla="*/ 404309 h 1493117"/>
                    <a:gd name="connsiteX1" fmla="*/ 1046149 w 1361298"/>
                    <a:gd name="connsiteY1" fmla="*/ 455109 h 1493117"/>
                    <a:gd name="connsiteX2" fmla="*/ 1046149 w 1361298"/>
                    <a:gd name="connsiteY2" fmla="*/ 1067370 h 1493117"/>
                    <a:gd name="connsiteX3" fmla="*/ 931849 w 1361298"/>
                    <a:gd name="connsiteY3" fmla="*/ 1493117 h 1493117"/>
                    <a:gd name="connsiteX4" fmla="*/ 0 w 1361298"/>
                    <a:gd name="connsiteY4" fmla="*/ 731117 h 1493117"/>
                    <a:gd name="connsiteX5" fmla="*/ 0 w 1361298"/>
                    <a:gd name="connsiteY5" fmla="*/ 404309 h 1493117"/>
                    <a:gd name="connsiteX0" fmla="*/ 0 w 1201664"/>
                    <a:gd name="connsiteY0" fmla="*/ 404309 h 1493117"/>
                    <a:gd name="connsiteX1" fmla="*/ 1046149 w 1201664"/>
                    <a:gd name="connsiteY1" fmla="*/ 455109 h 1493117"/>
                    <a:gd name="connsiteX2" fmla="*/ 1046149 w 1201664"/>
                    <a:gd name="connsiteY2" fmla="*/ 1067370 h 1493117"/>
                    <a:gd name="connsiteX3" fmla="*/ 931849 w 1201664"/>
                    <a:gd name="connsiteY3" fmla="*/ 1493117 h 1493117"/>
                    <a:gd name="connsiteX4" fmla="*/ 0 w 1201664"/>
                    <a:gd name="connsiteY4" fmla="*/ 731117 h 1493117"/>
                    <a:gd name="connsiteX5" fmla="*/ 0 w 1201664"/>
                    <a:gd name="connsiteY5" fmla="*/ 404309 h 1493117"/>
                    <a:gd name="connsiteX0" fmla="*/ 0 w 1365376"/>
                    <a:gd name="connsiteY0" fmla="*/ 404309 h 1493117"/>
                    <a:gd name="connsiteX1" fmla="*/ 1046149 w 1365376"/>
                    <a:gd name="connsiteY1" fmla="*/ 455109 h 1493117"/>
                    <a:gd name="connsiteX2" fmla="*/ 1046149 w 1365376"/>
                    <a:gd name="connsiteY2" fmla="*/ 1067370 h 1493117"/>
                    <a:gd name="connsiteX3" fmla="*/ 931849 w 1365376"/>
                    <a:gd name="connsiteY3" fmla="*/ 1493117 h 1493117"/>
                    <a:gd name="connsiteX4" fmla="*/ 0 w 1365376"/>
                    <a:gd name="connsiteY4" fmla="*/ 731117 h 1493117"/>
                    <a:gd name="connsiteX5" fmla="*/ 0 w 1365376"/>
                    <a:gd name="connsiteY5" fmla="*/ 404309 h 1493117"/>
                    <a:gd name="connsiteX0" fmla="*/ 0 w 1354024"/>
                    <a:gd name="connsiteY0" fmla="*/ 404309 h 1493117"/>
                    <a:gd name="connsiteX1" fmla="*/ 1046149 w 1354024"/>
                    <a:gd name="connsiteY1" fmla="*/ 455109 h 1493117"/>
                    <a:gd name="connsiteX2" fmla="*/ 1046149 w 1354024"/>
                    <a:gd name="connsiteY2" fmla="*/ 1067370 h 1493117"/>
                    <a:gd name="connsiteX3" fmla="*/ 931849 w 1354024"/>
                    <a:gd name="connsiteY3" fmla="*/ 1493117 h 1493117"/>
                    <a:gd name="connsiteX4" fmla="*/ 0 w 1354024"/>
                    <a:gd name="connsiteY4" fmla="*/ 731117 h 1493117"/>
                    <a:gd name="connsiteX5" fmla="*/ 0 w 1354024"/>
                    <a:gd name="connsiteY5" fmla="*/ 404309 h 1493117"/>
                    <a:gd name="connsiteX0" fmla="*/ 0 w 1329294"/>
                    <a:gd name="connsiteY0" fmla="*/ 404309 h 1493117"/>
                    <a:gd name="connsiteX1" fmla="*/ 1046149 w 1329294"/>
                    <a:gd name="connsiteY1" fmla="*/ 455109 h 1493117"/>
                    <a:gd name="connsiteX2" fmla="*/ 1046149 w 1329294"/>
                    <a:gd name="connsiteY2" fmla="*/ 1067370 h 1493117"/>
                    <a:gd name="connsiteX3" fmla="*/ 931849 w 1329294"/>
                    <a:gd name="connsiteY3" fmla="*/ 1493117 h 1493117"/>
                    <a:gd name="connsiteX4" fmla="*/ 0 w 1329294"/>
                    <a:gd name="connsiteY4" fmla="*/ 731117 h 1493117"/>
                    <a:gd name="connsiteX5" fmla="*/ 0 w 1329294"/>
                    <a:gd name="connsiteY5" fmla="*/ 404309 h 1493117"/>
                    <a:gd name="connsiteX0" fmla="*/ 0 w 1343120"/>
                    <a:gd name="connsiteY0" fmla="*/ 404309 h 1493117"/>
                    <a:gd name="connsiteX1" fmla="*/ 1046149 w 1343120"/>
                    <a:gd name="connsiteY1" fmla="*/ 455109 h 1493117"/>
                    <a:gd name="connsiteX2" fmla="*/ 1046149 w 1343120"/>
                    <a:gd name="connsiteY2" fmla="*/ 1067370 h 1493117"/>
                    <a:gd name="connsiteX3" fmla="*/ 931849 w 1343120"/>
                    <a:gd name="connsiteY3" fmla="*/ 1493117 h 1493117"/>
                    <a:gd name="connsiteX4" fmla="*/ 0 w 1343120"/>
                    <a:gd name="connsiteY4" fmla="*/ 731117 h 1493117"/>
                    <a:gd name="connsiteX5" fmla="*/ 0 w 1343120"/>
                    <a:gd name="connsiteY5" fmla="*/ 404309 h 1493117"/>
                    <a:gd name="connsiteX0" fmla="*/ 0 w 1343120"/>
                    <a:gd name="connsiteY0" fmla="*/ 404309 h 1493117"/>
                    <a:gd name="connsiteX1" fmla="*/ 1046149 w 1343120"/>
                    <a:gd name="connsiteY1" fmla="*/ 455109 h 1493117"/>
                    <a:gd name="connsiteX2" fmla="*/ 1046149 w 1343120"/>
                    <a:gd name="connsiteY2" fmla="*/ 1067370 h 1493117"/>
                    <a:gd name="connsiteX3" fmla="*/ 931849 w 1343120"/>
                    <a:gd name="connsiteY3" fmla="*/ 1493117 h 1493117"/>
                    <a:gd name="connsiteX4" fmla="*/ 0 w 1343120"/>
                    <a:gd name="connsiteY4" fmla="*/ 731117 h 1493117"/>
                    <a:gd name="connsiteX5" fmla="*/ 0 w 1343120"/>
                    <a:gd name="connsiteY5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0 w 1365247"/>
                    <a:gd name="connsiteY4" fmla="*/ 731117 h 1493117"/>
                    <a:gd name="connsiteX5" fmla="*/ 0 w 1365247"/>
                    <a:gd name="connsiteY5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195248 w 1365247"/>
                    <a:gd name="connsiteY4" fmla="*/ 889570 h 1493117"/>
                    <a:gd name="connsiteX5" fmla="*/ 0 w 1365247"/>
                    <a:gd name="connsiteY5" fmla="*/ 731117 h 1493117"/>
                    <a:gd name="connsiteX6" fmla="*/ 0 w 1365247"/>
                    <a:gd name="connsiteY6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0 w 1365247"/>
                    <a:gd name="connsiteY4" fmla="*/ 731117 h 1493117"/>
                    <a:gd name="connsiteX5" fmla="*/ 0 w 1365247"/>
                    <a:gd name="connsiteY5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533400 w 1365247"/>
                    <a:gd name="connsiteY4" fmla="*/ 261217 h 1493117"/>
                    <a:gd name="connsiteX5" fmla="*/ 0 w 1365247"/>
                    <a:gd name="connsiteY5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533400 w 1365247"/>
                    <a:gd name="connsiteY4" fmla="*/ 261217 h 1493117"/>
                    <a:gd name="connsiteX5" fmla="*/ 0 w 1365247"/>
                    <a:gd name="connsiteY5" fmla="*/ 404309 h 1493117"/>
                    <a:gd name="connsiteX0" fmla="*/ 0 w 1365247"/>
                    <a:gd name="connsiteY0" fmla="*/ 404309 h 1493117"/>
                    <a:gd name="connsiteX1" fmla="*/ 1046149 w 1365247"/>
                    <a:gd name="connsiteY1" fmla="*/ 455109 h 1493117"/>
                    <a:gd name="connsiteX2" fmla="*/ 1046149 w 1365247"/>
                    <a:gd name="connsiteY2" fmla="*/ 1067370 h 1493117"/>
                    <a:gd name="connsiteX3" fmla="*/ 931849 w 1365247"/>
                    <a:gd name="connsiteY3" fmla="*/ 1493117 h 1493117"/>
                    <a:gd name="connsiteX4" fmla="*/ 533400 w 1365247"/>
                    <a:gd name="connsiteY4" fmla="*/ 261217 h 1493117"/>
                    <a:gd name="connsiteX5" fmla="*/ 0 w 1365247"/>
                    <a:gd name="connsiteY5" fmla="*/ 404309 h 1493117"/>
                    <a:gd name="connsiteX0" fmla="*/ 20984 w 1386231"/>
                    <a:gd name="connsiteY0" fmla="*/ 404309 h 1493117"/>
                    <a:gd name="connsiteX1" fmla="*/ 1067133 w 1386231"/>
                    <a:gd name="connsiteY1" fmla="*/ 455109 h 1493117"/>
                    <a:gd name="connsiteX2" fmla="*/ 1067133 w 1386231"/>
                    <a:gd name="connsiteY2" fmla="*/ 1067370 h 1493117"/>
                    <a:gd name="connsiteX3" fmla="*/ 952833 w 1386231"/>
                    <a:gd name="connsiteY3" fmla="*/ 1493117 h 1493117"/>
                    <a:gd name="connsiteX4" fmla="*/ 554384 w 1386231"/>
                    <a:gd name="connsiteY4" fmla="*/ 261217 h 1493117"/>
                    <a:gd name="connsiteX5" fmla="*/ 381332 w 1386231"/>
                    <a:gd name="connsiteY5" fmla="*/ 673670 h 1493117"/>
                    <a:gd name="connsiteX6" fmla="*/ 20984 w 1386231"/>
                    <a:gd name="connsiteY6" fmla="*/ 404309 h 1493117"/>
                    <a:gd name="connsiteX0" fmla="*/ 20984 w 1386231"/>
                    <a:gd name="connsiteY0" fmla="*/ 404309 h 1493117"/>
                    <a:gd name="connsiteX1" fmla="*/ 1067133 w 1386231"/>
                    <a:gd name="connsiteY1" fmla="*/ 455109 h 1493117"/>
                    <a:gd name="connsiteX2" fmla="*/ 1067133 w 1386231"/>
                    <a:gd name="connsiteY2" fmla="*/ 1067370 h 1493117"/>
                    <a:gd name="connsiteX3" fmla="*/ 952833 w 1386231"/>
                    <a:gd name="connsiteY3" fmla="*/ 1493117 h 1493117"/>
                    <a:gd name="connsiteX4" fmla="*/ 554384 w 1386231"/>
                    <a:gd name="connsiteY4" fmla="*/ 261217 h 1493117"/>
                    <a:gd name="connsiteX5" fmla="*/ 381332 w 1386231"/>
                    <a:gd name="connsiteY5" fmla="*/ 673670 h 1493117"/>
                    <a:gd name="connsiteX6" fmla="*/ 20984 w 1386231"/>
                    <a:gd name="connsiteY6" fmla="*/ 404309 h 1493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86231" h="1493117">
                      <a:moveTo>
                        <a:pt x="20984" y="404309"/>
                      </a:moveTo>
                      <a:cubicBezTo>
                        <a:pt x="826900" y="-366158"/>
                        <a:pt x="1086717" y="146076"/>
                        <a:pt x="1067133" y="455109"/>
                      </a:cubicBezTo>
                      <a:cubicBezTo>
                        <a:pt x="1253400" y="79229"/>
                        <a:pt x="1680966" y="986050"/>
                        <a:pt x="1067133" y="1067370"/>
                      </a:cubicBezTo>
                      <a:cubicBezTo>
                        <a:pt x="1257633" y="1094986"/>
                        <a:pt x="990933" y="1351201"/>
                        <a:pt x="952833" y="1493117"/>
                      </a:cubicBezTo>
                      <a:cubicBezTo>
                        <a:pt x="778475" y="1437075"/>
                        <a:pt x="620792" y="1039585"/>
                        <a:pt x="554384" y="261217"/>
                      </a:cubicBezTo>
                      <a:cubicBezTo>
                        <a:pt x="649634" y="338426"/>
                        <a:pt x="470232" y="649821"/>
                        <a:pt x="381332" y="673670"/>
                      </a:cubicBezTo>
                      <a:cubicBezTo>
                        <a:pt x="292432" y="697519"/>
                        <a:pt x="-93316" y="400519"/>
                        <a:pt x="20984" y="40430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Moon 258">
                  <a:extLst>
                    <a:ext uri="{FF2B5EF4-FFF2-40B4-BE49-F238E27FC236}">
                      <a16:creationId xmlns:a16="http://schemas.microsoft.com/office/drawing/2014/main" id="{D35AB730-4F6F-C3C6-5BF7-2043E2EADCC3}"/>
                    </a:ext>
                  </a:extLst>
                </p:cNvPr>
                <p:cNvSpPr/>
                <p:nvPr/>
              </p:nvSpPr>
              <p:spPr>
                <a:xfrm rot="7205339">
                  <a:off x="3562075" y="2088569"/>
                  <a:ext cx="155034" cy="296807"/>
                </a:xfrm>
                <a:prstGeom prst="moon">
                  <a:avLst/>
                </a:prstGeom>
                <a:solidFill>
                  <a:srgbClr val="BC5859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Moon 259">
                  <a:extLst>
                    <a:ext uri="{FF2B5EF4-FFF2-40B4-BE49-F238E27FC236}">
                      <a16:creationId xmlns:a16="http://schemas.microsoft.com/office/drawing/2014/main" id="{843461BC-857C-8C6F-B1A3-1BAD2833F1D2}"/>
                    </a:ext>
                  </a:extLst>
                </p:cNvPr>
                <p:cNvSpPr/>
                <p:nvPr/>
              </p:nvSpPr>
              <p:spPr>
                <a:xfrm rot="3670378">
                  <a:off x="2333731" y="2037933"/>
                  <a:ext cx="113382" cy="267762"/>
                </a:xfrm>
                <a:prstGeom prst="moon">
                  <a:avLst/>
                </a:prstGeom>
                <a:solidFill>
                  <a:srgbClr val="BC5859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159">
                  <a:extLst>
                    <a:ext uri="{FF2B5EF4-FFF2-40B4-BE49-F238E27FC236}">
                      <a16:creationId xmlns:a16="http://schemas.microsoft.com/office/drawing/2014/main" id="{E440D805-360D-9EF5-9575-64CE1BD5B266}"/>
                    </a:ext>
                  </a:extLst>
                </p:cNvPr>
                <p:cNvSpPr/>
                <p:nvPr/>
              </p:nvSpPr>
              <p:spPr>
                <a:xfrm>
                  <a:off x="1726085" y="3500620"/>
                  <a:ext cx="1811101" cy="738078"/>
                </a:xfrm>
                <a:custGeom>
                  <a:avLst/>
                  <a:gdLst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0 w 1380627"/>
                    <a:gd name="connsiteY3" fmla="*/ 425611 h 425611"/>
                    <a:gd name="connsiteX4" fmla="*/ 0 w 1380627"/>
                    <a:gd name="connsiteY4" fmla="*/ 0 h 425611"/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857250 w 1380627"/>
                    <a:gd name="connsiteY3" fmla="*/ 206536 h 425611"/>
                    <a:gd name="connsiteX4" fmla="*/ 0 w 1380627"/>
                    <a:gd name="connsiteY4" fmla="*/ 0 h 425611"/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857250 w 1380627"/>
                    <a:gd name="connsiteY3" fmla="*/ 206536 h 425611"/>
                    <a:gd name="connsiteX4" fmla="*/ 0 w 1380627"/>
                    <a:gd name="connsiteY4" fmla="*/ 0 h 425611"/>
                    <a:gd name="connsiteX0" fmla="*/ 19969 w 1400596"/>
                    <a:gd name="connsiteY0" fmla="*/ 0 h 425611"/>
                    <a:gd name="connsiteX1" fmla="*/ 1400596 w 1400596"/>
                    <a:gd name="connsiteY1" fmla="*/ 0 h 425611"/>
                    <a:gd name="connsiteX2" fmla="*/ 1400596 w 1400596"/>
                    <a:gd name="connsiteY2" fmla="*/ 425611 h 425611"/>
                    <a:gd name="connsiteX3" fmla="*/ 877219 w 1400596"/>
                    <a:gd name="connsiteY3" fmla="*/ 206536 h 425611"/>
                    <a:gd name="connsiteX4" fmla="*/ 19969 w 1400596"/>
                    <a:gd name="connsiteY4" fmla="*/ 0 h 425611"/>
                    <a:gd name="connsiteX0" fmla="*/ 19969 w 1400596"/>
                    <a:gd name="connsiteY0" fmla="*/ 0 h 473236"/>
                    <a:gd name="connsiteX1" fmla="*/ 1400596 w 1400596"/>
                    <a:gd name="connsiteY1" fmla="*/ 47625 h 473236"/>
                    <a:gd name="connsiteX2" fmla="*/ 1400596 w 1400596"/>
                    <a:gd name="connsiteY2" fmla="*/ 473236 h 473236"/>
                    <a:gd name="connsiteX3" fmla="*/ 877219 w 1400596"/>
                    <a:gd name="connsiteY3" fmla="*/ 254161 h 473236"/>
                    <a:gd name="connsiteX4" fmla="*/ 19969 w 1400596"/>
                    <a:gd name="connsiteY4" fmla="*/ 0 h 473236"/>
                    <a:gd name="connsiteX0" fmla="*/ 19969 w 1400596"/>
                    <a:gd name="connsiteY0" fmla="*/ 0 h 473236"/>
                    <a:gd name="connsiteX1" fmla="*/ 1400596 w 1400596"/>
                    <a:gd name="connsiteY1" fmla="*/ 47625 h 473236"/>
                    <a:gd name="connsiteX2" fmla="*/ 1400596 w 1400596"/>
                    <a:gd name="connsiteY2" fmla="*/ 473236 h 473236"/>
                    <a:gd name="connsiteX3" fmla="*/ 877219 w 1400596"/>
                    <a:gd name="connsiteY3" fmla="*/ 254161 h 473236"/>
                    <a:gd name="connsiteX4" fmla="*/ 19969 w 1400596"/>
                    <a:gd name="connsiteY4" fmla="*/ 0 h 473236"/>
                    <a:gd name="connsiteX0" fmla="*/ 19969 w 1400596"/>
                    <a:gd name="connsiteY0" fmla="*/ 95250 h 441648"/>
                    <a:gd name="connsiteX1" fmla="*/ 1400596 w 1400596"/>
                    <a:gd name="connsiteY1" fmla="*/ 0 h 441648"/>
                    <a:gd name="connsiteX2" fmla="*/ 1400596 w 1400596"/>
                    <a:gd name="connsiteY2" fmla="*/ 425611 h 441648"/>
                    <a:gd name="connsiteX3" fmla="*/ 877219 w 1400596"/>
                    <a:gd name="connsiteY3" fmla="*/ 206536 h 441648"/>
                    <a:gd name="connsiteX4" fmla="*/ 19969 w 1400596"/>
                    <a:gd name="connsiteY4" fmla="*/ 95250 h 441648"/>
                    <a:gd name="connsiteX0" fmla="*/ 6073 w 1815325"/>
                    <a:gd name="connsiteY0" fmla="*/ 0 h 663736"/>
                    <a:gd name="connsiteX1" fmla="*/ 1815325 w 1815325"/>
                    <a:gd name="connsiteY1" fmla="*/ 238125 h 663736"/>
                    <a:gd name="connsiteX2" fmla="*/ 1815325 w 1815325"/>
                    <a:gd name="connsiteY2" fmla="*/ 663736 h 663736"/>
                    <a:gd name="connsiteX3" fmla="*/ 1291948 w 1815325"/>
                    <a:gd name="connsiteY3" fmla="*/ 444661 h 663736"/>
                    <a:gd name="connsiteX4" fmla="*/ 6073 w 1815325"/>
                    <a:gd name="connsiteY4" fmla="*/ 0 h 663736"/>
                    <a:gd name="connsiteX0" fmla="*/ 6073 w 1815325"/>
                    <a:gd name="connsiteY0" fmla="*/ 0 h 663736"/>
                    <a:gd name="connsiteX1" fmla="*/ 1488064 w 1815325"/>
                    <a:gd name="connsiteY1" fmla="*/ 69262 h 663736"/>
                    <a:gd name="connsiteX2" fmla="*/ 1815325 w 1815325"/>
                    <a:gd name="connsiteY2" fmla="*/ 238125 h 663736"/>
                    <a:gd name="connsiteX3" fmla="*/ 1815325 w 1815325"/>
                    <a:gd name="connsiteY3" fmla="*/ 663736 h 663736"/>
                    <a:gd name="connsiteX4" fmla="*/ 1291948 w 1815325"/>
                    <a:gd name="connsiteY4" fmla="*/ 444661 h 663736"/>
                    <a:gd name="connsiteX5" fmla="*/ 6073 w 1815325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285875 w 1809252"/>
                    <a:gd name="connsiteY4" fmla="*/ 44466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285875 w 1809252"/>
                    <a:gd name="connsiteY4" fmla="*/ 44466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485900 w 1809252"/>
                    <a:gd name="connsiteY4" fmla="*/ 12081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485900 w 1809252"/>
                    <a:gd name="connsiteY4" fmla="*/ 12081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485900 w 1809252"/>
                    <a:gd name="connsiteY4" fmla="*/ 12081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485900 w 1809252"/>
                    <a:gd name="connsiteY4" fmla="*/ 120811 h 663736"/>
                    <a:gd name="connsiteX5" fmla="*/ 0 w 1809252"/>
                    <a:gd name="connsiteY5" fmla="*/ 0 h 663736"/>
                    <a:gd name="connsiteX0" fmla="*/ 0 w 1809252"/>
                    <a:gd name="connsiteY0" fmla="*/ 0 h 663736"/>
                    <a:gd name="connsiteX1" fmla="*/ 1481991 w 1809252"/>
                    <a:gd name="connsiteY1" fmla="*/ 69262 h 663736"/>
                    <a:gd name="connsiteX2" fmla="*/ 1809252 w 1809252"/>
                    <a:gd name="connsiteY2" fmla="*/ 238125 h 663736"/>
                    <a:gd name="connsiteX3" fmla="*/ 1809252 w 1809252"/>
                    <a:gd name="connsiteY3" fmla="*/ 663736 h 663736"/>
                    <a:gd name="connsiteX4" fmla="*/ 1485900 w 1809252"/>
                    <a:gd name="connsiteY4" fmla="*/ 120811 h 663736"/>
                    <a:gd name="connsiteX5" fmla="*/ 0 w 1809252"/>
                    <a:gd name="connsiteY5" fmla="*/ 0 h 663736"/>
                    <a:gd name="connsiteX0" fmla="*/ 40138 w 1849390"/>
                    <a:gd name="connsiteY0" fmla="*/ 0 h 663736"/>
                    <a:gd name="connsiteX1" fmla="*/ 1522129 w 1849390"/>
                    <a:gd name="connsiteY1" fmla="*/ 69262 h 663736"/>
                    <a:gd name="connsiteX2" fmla="*/ 1849390 w 1849390"/>
                    <a:gd name="connsiteY2" fmla="*/ 238125 h 663736"/>
                    <a:gd name="connsiteX3" fmla="*/ 1849390 w 1849390"/>
                    <a:gd name="connsiteY3" fmla="*/ 663736 h 663736"/>
                    <a:gd name="connsiteX4" fmla="*/ 1526038 w 1849390"/>
                    <a:gd name="connsiteY4" fmla="*/ 120811 h 663736"/>
                    <a:gd name="connsiteX5" fmla="*/ 455328 w 1849390"/>
                    <a:gd name="connsiteY5" fmla="*/ 355012 h 663736"/>
                    <a:gd name="connsiteX6" fmla="*/ 40138 w 1849390"/>
                    <a:gd name="connsiteY6" fmla="*/ 0 h 663736"/>
                    <a:gd name="connsiteX0" fmla="*/ 40138 w 1849390"/>
                    <a:gd name="connsiteY0" fmla="*/ 0 h 663736"/>
                    <a:gd name="connsiteX1" fmla="*/ 1522129 w 1849390"/>
                    <a:gd name="connsiteY1" fmla="*/ 69262 h 663736"/>
                    <a:gd name="connsiteX2" fmla="*/ 1849390 w 1849390"/>
                    <a:gd name="connsiteY2" fmla="*/ 238125 h 663736"/>
                    <a:gd name="connsiteX3" fmla="*/ 1849390 w 1849390"/>
                    <a:gd name="connsiteY3" fmla="*/ 663736 h 663736"/>
                    <a:gd name="connsiteX4" fmla="*/ 1392688 w 1849390"/>
                    <a:gd name="connsiteY4" fmla="*/ 177961 h 663736"/>
                    <a:gd name="connsiteX5" fmla="*/ 455328 w 1849390"/>
                    <a:gd name="connsiteY5" fmla="*/ 355012 h 663736"/>
                    <a:gd name="connsiteX6" fmla="*/ 40138 w 1849390"/>
                    <a:gd name="connsiteY6" fmla="*/ 0 h 663736"/>
                    <a:gd name="connsiteX0" fmla="*/ 40138 w 1849390"/>
                    <a:gd name="connsiteY0" fmla="*/ 0 h 663736"/>
                    <a:gd name="connsiteX1" fmla="*/ 1522129 w 1849390"/>
                    <a:gd name="connsiteY1" fmla="*/ 69262 h 663736"/>
                    <a:gd name="connsiteX2" fmla="*/ 1849390 w 1849390"/>
                    <a:gd name="connsiteY2" fmla="*/ 238125 h 663736"/>
                    <a:gd name="connsiteX3" fmla="*/ 1849390 w 1849390"/>
                    <a:gd name="connsiteY3" fmla="*/ 663736 h 663736"/>
                    <a:gd name="connsiteX4" fmla="*/ 1421263 w 1849390"/>
                    <a:gd name="connsiteY4" fmla="*/ 177961 h 663736"/>
                    <a:gd name="connsiteX5" fmla="*/ 455328 w 1849390"/>
                    <a:gd name="connsiteY5" fmla="*/ 355012 h 663736"/>
                    <a:gd name="connsiteX6" fmla="*/ 40138 w 1849390"/>
                    <a:gd name="connsiteY6" fmla="*/ 0 h 663736"/>
                    <a:gd name="connsiteX0" fmla="*/ 40138 w 1849390"/>
                    <a:gd name="connsiteY0" fmla="*/ 0 h 663736"/>
                    <a:gd name="connsiteX1" fmla="*/ 1522129 w 1849390"/>
                    <a:gd name="connsiteY1" fmla="*/ 69262 h 663736"/>
                    <a:gd name="connsiteX2" fmla="*/ 1849390 w 1849390"/>
                    <a:gd name="connsiteY2" fmla="*/ 238125 h 663736"/>
                    <a:gd name="connsiteX3" fmla="*/ 1849390 w 1849390"/>
                    <a:gd name="connsiteY3" fmla="*/ 663736 h 663736"/>
                    <a:gd name="connsiteX4" fmla="*/ 1421263 w 1849390"/>
                    <a:gd name="connsiteY4" fmla="*/ 177961 h 663736"/>
                    <a:gd name="connsiteX5" fmla="*/ 455328 w 1849390"/>
                    <a:gd name="connsiteY5" fmla="*/ 355012 h 663736"/>
                    <a:gd name="connsiteX6" fmla="*/ 40138 w 1849390"/>
                    <a:gd name="connsiteY6" fmla="*/ 0 h 663736"/>
                    <a:gd name="connsiteX0" fmla="*/ 40138 w 1849390"/>
                    <a:gd name="connsiteY0" fmla="*/ 0 h 663736"/>
                    <a:gd name="connsiteX1" fmla="*/ 1522129 w 1849390"/>
                    <a:gd name="connsiteY1" fmla="*/ 69262 h 663736"/>
                    <a:gd name="connsiteX2" fmla="*/ 1849390 w 1849390"/>
                    <a:gd name="connsiteY2" fmla="*/ 238125 h 663736"/>
                    <a:gd name="connsiteX3" fmla="*/ 1849390 w 1849390"/>
                    <a:gd name="connsiteY3" fmla="*/ 663736 h 663736"/>
                    <a:gd name="connsiteX4" fmla="*/ 1421263 w 1849390"/>
                    <a:gd name="connsiteY4" fmla="*/ 177961 h 663736"/>
                    <a:gd name="connsiteX5" fmla="*/ 455328 w 1849390"/>
                    <a:gd name="connsiteY5" fmla="*/ 355012 h 663736"/>
                    <a:gd name="connsiteX6" fmla="*/ 40138 w 1849390"/>
                    <a:gd name="connsiteY6" fmla="*/ 0 h 663736"/>
                    <a:gd name="connsiteX0" fmla="*/ 44681 w 1853933"/>
                    <a:gd name="connsiteY0" fmla="*/ 0 h 663736"/>
                    <a:gd name="connsiteX1" fmla="*/ 1526672 w 1853933"/>
                    <a:gd name="connsiteY1" fmla="*/ 69262 h 663736"/>
                    <a:gd name="connsiteX2" fmla="*/ 1853933 w 1853933"/>
                    <a:gd name="connsiteY2" fmla="*/ 238125 h 663736"/>
                    <a:gd name="connsiteX3" fmla="*/ 1853933 w 1853933"/>
                    <a:gd name="connsiteY3" fmla="*/ 663736 h 663736"/>
                    <a:gd name="connsiteX4" fmla="*/ 1425806 w 1853933"/>
                    <a:gd name="connsiteY4" fmla="*/ 177961 h 663736"/>
                    <a:gd name="connsiteX5" fmla="*/ 412246 w 1853933"/>
                    <a:gd name="connsiteY5" fmla="*/ 355012 h 663736"/>
                    <a:gd name="connsiteX6" fmla="*/ 44681 w 1853933"/>
                    <a:gd name="connsiteY6" fmla="*/ 0 h 663736"/>
                    <a:gd name="connsiteX0" fmla="*/ 44681 w 1853933"/>
                    <a:gd name="connsiteY0" fmla="*/ 0 h 719593"/>
                    <a:gd name="connsiteX1" fmla="*/ 1526672 w 1853933"/>
                    <a:gd name="connsiteY1" fmla="*/ 69262 h 719593"/>
                    <a:gd name="connsiteX2" fmla="*/ 1853933 w 1853933"/>
                    <a:gd name="connsiteY2" fmla="*/ 238125 h 719593"/>
                    <a:gd name="connsiteX3" fmla="*/ 1853933 w 1853933"/>
                    <a:gd name="connsiteY3" fmla="*/ 663736 h 719593"/>
                    <a:gd name="connsiteX4" fmla="*/ 1263881 w 1853933"/>
                    <a:gd name="connsiteY4" fmla="*/ 520861 h 719593"/>
                    <a:gd name="connsiteX5" fmla="*/ 412246 w 1853933"/>
                    <a:gd name="connsiteY5" fmla="*/ 355012 h 719593"/>
                    <a:gd name="connsiteX6" fmla="*/ 44681 w 1853933"/>
                    <a:gd name="connsiteY6" fmla="*/ 0 h 719593"/>
                    <a:gd name="connsiteX0" fmla="*/ 44681 w 1853933"/>
                    <a:gd name="connsiteY0" fmla="*/ 0 h 719593"/>
                    <a:gd name="connsiteX1" fmla="*/ 1526672 w 1853933"/>
                    <a:gd name="connsiteY1" fmla="*/ 69262 h 719593"/>
                    <a:gd name="connsiteX2" fmla="*/ 1853933 w 1853933"/>
                    <a:gd name="connsiteY2" fmla="*/ 238125 h 719593"/>
                    <a:gd name="connsiteX3" fmla="*/ 1853933 w 1853933"/>
                    <a:gd name="connsiteY3" fmla="*/ 663736 h 719593"/>
                    <a:gd name="connsiteX4" fmla="*/ 1263881 w 1853933"/>
                    <a:gd name="connsiteY4" fmla="*/ 520861 h 719593"/>
                    <a:gd name="connsiteX5" fmla="*/ 412246 w 1853933"/>
                    <a:gd name="connsiteY5" fmla="*/ 355012 h 719593"/>
                    <a:gd name="connsiteX6" fmla="*/ 44681 w 1853933"/>
                    <a:gd name="connsiteY6" fmla="*/ 0 h 719593"/>
                    <a:gd name="connsiteX0" fmla="*/ 44681 w 1853933"/>
                    <a:gd name="connsiteY0" fmla="*/ 0 h 719593"/>
                    <a:gd name="connsiteX1" fmla="*/ 1526672 w 1853933"/>
                    <a:gd name="connsiteY1" fmla="*/ 69262 h 719593"/>
                    <a:gd name="connsiteX2" fmla="*/ 1853933 w 1853933"/>
                    <a:gd name="connsiteY2" fmla="*/ 238125 h 719593"/>
                    <a:gd name="connsiteX3" fmla="*/ 1853933 w 1853933"/>
                    <a:gd name="connsiteY3" fmla="*/ 663736 h 719593"/>
                    <a:gd name="connsiteX4" fmla="*/ 1263881 w 1853933"/>
                    <a:gd name="connsiteY4" fmla="*/ 520861 h 719593"/>
                    <a:gd name="connsiteX5" fmla="*/ 412246 w 1853933"/>
                    <a:gd name="connsiteY5" fmla="*/ 355012 h 719593"/>
                    <a:gd name="connsiteX6" fmla="*/ 44681 w 1853933"/>
                    <a:gd name="connsiteY6" fmla="*/ 0 h 719593"/>
                    <a:gd name="connsiteX0" fmla="*/ 6043 w 1815295"/>
                    <a:gd name="connsiteY0" fmla="*/ 0 h 719593"/>
                    <a:gd name="connsiteX1" fmla="*/ 1488034 w 1815295"/>
                    <a:gd name="connsiteY1" fmla="*/ 69262 h 719593"/>
                    <a:gd name="connsiteX2" fmla="*/ 1815295 w 1815295"/>
                    <a:gd name="connsiteY2" fmla="*/ 238125 h 719593"/>
                    <a:gd name="connsiteX3" fmla="*/ 1815295 w 1815295"/>
                    <a:gd name="connsiteY3" fmla="*/ 663736 h 719593"/>
                    <a:gd name="connsiteX4" fmla="*/ 1225243 w 1815295"/>
                    <a:gd name="connsiteY4" fmla="*/ 520861 h 719593"/>
                    <a:gd name="connsiteX5" fmla="*/ 373608 w 1815295"/>
                    <a:gd name="connsiteY5" fmla="*/ 355012 h 719593"/>
                    <a:gd name="connsiteX6" fmla="*/ 6043 w 1815295"/>
                    <a:gd name="connsiteY6" fmla="*/ 0 h 719593"/>
                    <a:gd name="connsiteX0" fmla="*/ 16 w 1809268"/>
                    <a:gd name="connsiteY0" fmla="*/ 0 h 719593"/>
                    <a:gd name="connsiteX1" fmla="*/ 1482007 w 1809268"/>
                    <a:gd name="connsiteY1" fmla="*/ 69262 h 719593"/>
                    <a:gd name="connsiteX2" fmla="*/ 1809268 w 1809268"/>
                    <a:gd name="connsiteY2" fmla="*/ 238125 h 719593"/>
                    <a:gd name="connsiteX3" fmla="*/ 1809268 w 1809268"/>
                    <a:gd name="connsiteY3" fmla="*/ 663736 h 719593"/>
                    <a:gd name="connsiteX4" fmla="*/ 1219216 w 1809268"/>
                    <a:gd name="connsiteY4" fmla="*/ 520861 h 719593"/>
                    <a:gd name="connsiteX5" fmla="*/ 367581 w 1809268"/>
                    <a:gd name="connsiteY5" fmla="*/ 355012 h 719593"/>
                    <a:gd name="connsiteX6" fmla="*/ 16 w 1809268"/>
                    <a:gd name="connsiteY6" fmla="*/ 0 h 719593"/>
                    <a:gd name="connsiteX0" fmla="*/ 16 w 1809268"/>
                    <a:gd name="connsiteY0" fmla="*/ 0 h 719593"/>
                    <a:gd name="connsiteX1" fmla="*/ 1482007 w 1809268"/>
                    <a:gd name="connsiteY1" fmla="*/ 69262 h 719593"/>
                    <a:gd name="connsiteX2" fmla="*/ 1809268 w 1809268"/>
                    <a:gd name="connsiteY2" fmla="*/ 238125 h 719593"/>
                    <a:gd name="connsiteX3" fmla="*/ 1809268 w 1809268"/>
                    <a:gd name="connsiteY3" fmla="*/ 663736 h 719593"/>
                    <a:gd name="connsiteX4" fmla="*/ 1219216 w 1809268"/>
                    <a:gd name="connsiteY4" fmla="*/ 520861 h 719593"/>
                    <a:gd name="connsiteX5" fmla="*/ 367581 w 1809268"/>
                    <a:gd name="connsiteY5" fmla="*/ 355012 h 719593"/>
                    <a:gd name="connsiteX6" fmla="*/ 16 w 1809268"/>
                    <a:gd name="connsiteY6" fmla="*/ 0 h 719593"/>
                    <a:gd name="connsiteX0" fmla="*/ 16 w 1809268"/>
                    <a:gd name="connsiteY0" fmla="*/ 0 h 719593"/>
                    <a:gd name="connsiteX1" fmla="*/ 1482007 w 1809268"/>
                    <a:gd name="connsiteY1" fmla="*/ 69262 h 719593"/>
                    <a:gd name="connsiteX2" fmla="*/ 1809268 w 1809268"/>
                    <a:gd name="connsiteY2" fmla="*/ 238125 h 719593"/>
                    <a:gd name="connsiteX3" fmla="*/ 1809268 w 1809268"/>
                    <a:gd name="connsiteY3" fmla="*/ 663736 h 719593"/>
                    <a:gd name="connsiteX4" fmla="*/ 1219216 w 1809268"/>
                    <a:gd name="connsiteY4" fmla="*/ 520861 h 719593"/>
                    <a:gd name="connsiteX5" fmla="*/ 367581 w 1809268"/>
                    <a:gd name="connsiteY5" fmla="*/ 355012 h 719593"/>
                    <a:gd name="connsiteX6" fmla="*/ 16 w 1809268"/>
                    <a:gd name="connsiteY6" fmla="*/ 0 h 719593"/>
                    <a:gd name="connsiteX0" fmla="*/ 22 w 1809274"/>
                    <a:gd name="connsiteY0" fmla="*/ 0 h 719593"/>
                    <a:gd name="connsiteX1" fmla="*/ 1482013 w 1809274"/>
                    <a:gd name="connsiteY1" fmla="*/ 69262 h 719593"/>
                    <a:gd name="connsiteX2" fmla="*/ 1809274 w 1809274"/>
                    <a:gd name="connsiteY2" fmla="*/ 238125 h 719593"/>
                    <a:gd name="connsiteX3" fmla="*/ 1809274 w 1809274"/>
                    <a:gd name="connsiteY3" fmla="*/ 663736 h 719593"/>
                    <a:gd name="connsiteX4" fmla="*/ 1219222 w 1809274"/>
                    <a:gd name="connsiteY4" fmla="*/ 520861 h 719593"/>
                    <a:gd name="connsiteX5" fmla="*/ 367587 w 1809274"/>
                    <a:gd name="connsiteY5" fmla="*/ 355012 h 719593"/>
                    <a:gd name="connsiteX6" fmla="*/ 22 w 1809274"/>
                    <a:gd name="connsiteY6" fmla="*/ 0 h 719593"/>
                    <a:gd name="connsiteX0" fmla="*/ 22 w 1809274"/>
                    <a:gd name="connsiteY0" fmla="*/ 0 h 756202"/>
                    <a:gd name="connsiteX1" fmla="*/ 1482013 w 1809274"/>
                    <a:gd name="connsiteY1" fmla="*/ 69262 h 756202"/>
                    <a:gd name="connsiteX2" fmla="*/ 1809274 w 1809274"/>
                    <a:gd name="connsiteY2" fmla="*/ 238125 h 756202"/>
                    <a:gd name="connsiteX3" fmla="*/ 1809274 w 1809274"/>
                    <a:gd name="connsiteY3" fmla="*/ 663736 h 756202"/>
                    <a:gd name="connsiteX4" fmla="*/ 1219222 w 1809274"/>
                    <a:gd name="connsiteY4" fmla="*/ 520861 h 756202"/>
                    <a:gd name="connsiteX5" fmla="*/ 367587 w 1809274"/>
                    <a:gd name="connsiteY5" fmla="*/ 355012 h 756202"/>
                    <a:gd name="connsiteX6" fmla="*/ 22 w 1809274"/>
                    <a:gd name="connsiteY6" fmla="*/ 0 h 756202"/>
                    <a:gd name="connsiteX0" fmla="*/ 20 w 1809272"/>
                    <a:gd name="connsiteY0" fmla="*/ 0 h 741197"/>
                    <a:gd name="connsiteX1" fmla="*/ 1482011 w 1809272"/>
                    <a:gd name="connsiteY1" fmla="*/ 69262 h 741197"/>
                    <a:gd name="connsiteX2" fmla="*/ 1809272 w 1809272"/>
                    <a:gd name="connsiteY2" fmla="*/ 238125 h 741197"/>
                    <a:gd name="connsiteX3" fmla="*/ 1809272 w 1809272"/>
                    <a:gd name="connsiteY3" fmla="*/ 663736 h 741197"/>
                    <a:gd name="connsiteX4" fmla="*/ 1219220 w 1809272"/>
                    <a:gd name="connsiteY4" fmla="*/ 520861 h 741197"/>
                    <a:gd name="connsiteX5" fmla="*/ 377110 w 1809272"/>
                    <a:gd name="connsiteY5" fmla="*/ 331200 h 741197"/>
                    <a:gd name="connsiteX6" fmla="*/ 20 w 1809272"/>
                    <a:gd name="connsiteY6" fmla="*/ 0 h 741197"/>
                    <a:gd name="connsiteX0" fmla="*/ 17 w 1821175"/>
                    <a:gd name="connsiteY0" fmla="*/ 0 h 748341"/>
                    <a:gd name="connsiteX1" fmla="*/ 1493914 w 1821175"/>
                    <a:gd name="connsiteY1" fmla="*/ 76406 h 748341"/>
                    <a:gd name="connsiteX2" fmla="*/ 1821175 w 1821175"/>
                    <a:gd name="connsiteY2" fmla="*/ 245269 h 748341"/>
                    <a:gd name="connsiteX3" fmla="*/ 1821175 w 1821175"/>
                    <a:gd name="connsiteY3" fmla="*/ 670880 h 748341"/>
                    <a:gd name="connsiteX4" fmla="*/ 1231123 w 1821175"/>
                    <a:gd name="connsiteY4" fmla="*/ 528005 h 748341"/>
                    <a:gd name="connsiteX5" fmla="*/ 389013 w 1821175"/>
                    <a:gd name="connsiteY5" fmla="*/ 338344 h 748341"/>
                    <a:gd name="connsiteX6" fmla="*/ 17 w 1821175"/>
                    <a:gd name="connsiteY6" fmla="*/ 0 h 748341"/>
                    <a:gd name="connsiteX0" fmla="*/ 13 w 1821171"/>
                    <a:gd name="connsiteY0" fmla="*/ 0 h 733703"/>
                    <a:gd name="connsiteX1" fmla="*/ 1493910 w 1821171"/>
                    <a:gd name="connsiteY1" fmla="*/ 76406 h 733703"/>
                    <a:gd name="connsiteX2" fmla="*/ 1821171 w 1821171"/>
                    <a:gd name="connsiteY2" fmla="*/ 245269 h 733703"/>
                    <a:gd name="connsiteX3" fmla="*/ 1821171 w 1821171"/>
                    <a:gd name="connsiteY3" fmla="*/ 670880 h 733703"/>
                    <a:gd name="connsiteX4" fmla="*/ 1231119 w 1821171"/>
                    <a:gd name="connsiteY4" fmla="*/ 528005 h 733703"/>
                    <a:gd name="connsiteX5" fmla="*/ 431872 w 1821171"/>
                    <a:gd name="connsiteY5" fmla="*/ 314531 h 733703"/>
                    <a:gd name="connsiteX6" fmla="*/ 13 w 1821171"/>
                    <a:gd name="connsiteY6" fmla="*/ 0 h 7337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21171" h="733703">
                      <a:moveTo>
                        <a:pt x="13" y="0"/>
                      </a:moveTo>
                      <a:cubicBezTo>
                        <a:pt x="103485" y="267562"/>
                        <a:pt x="647488" y="532744"/>
                        <a:pt x="1493910" y="76406"/>
                      </a:cubicBezTo>
                      <a:lnTo>
                        <a:pt x="1821171" y="245269"/>
                      </a:lnTo>
                      <a:lnTo>
                        <a:pt x="1821171" y="670880"/>
                      </a:lnTo>
                      <a:lnTo>
                        <a:pt x="1231119" y="528005"/>
                      </a:lnTo>
                      <a:cubicBezTo>
                        <a:pt x="1098788" y="587676"/>
                        <a:pt x="250897" y="1068091"/>
                        <a:pt x="431872" y="314531"/>
                      </a:cubicBezTo>
                      <a:cubicBezTo>
                        <a:pt x="146122" y="237246"/>
                        <a:pt x="-1575" y="63500"/>
                        <a:pt x="13" y="0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2545948E-C3CF-5A6C-8B0C-14158CF657CE}"/>
                    </a:ext>
                  </a:extLst>
                </p:cNvPr>
                <p:cNvSpPr/>
                <p:nvPr/>
              </p:nvSpPr>
              <p:spPr>
                <a:xfrm>
                  <a:off x="2144403" y="2829654"/>
                  <a:ext cx="675323" cy="109691"/>
                </a:xfrm>
                <a:custGeom>
                  <a:avLst/>
                  <a:gdLst>
                    <a:gd name="connsiteX0" fmla="*/ 0 w 633599"/>
                    <a:gd name="connsiteY0" fmla="*/ 98638 h 121498"/>
                    <a:gd name="connsiteX1" fmla="*/ 137160 w 633599"/>
                    <a:gd name="connsiteY1" fmla="*/ 14818 h 121498"/>
                    <a:gd name="connsiteX2" fmla="*/ 335280 w 633599"/>
                    <a:gd name="connsiteY2" fmla="*/ 7198 h 121498"/>
                    <a:gd name="connsiteX3" fmla="*/ 594360 w 633599"/>
                    <a:gd name="connsiteY3" fmla="*/ 91018 h 121498"/>
                    <a:gd name="connsiteX4" fmla="*/ 632460 w 633599"/>
                    <a:gd name="connsiteY4" fmla="*/ 121498 h 121498"/>
                    <a:gd name="connsiteX5" fmla="*/ 632460 w 633599"/>
                    <a:gd name="connsiteY5" fmla="*/ 121498 h 121498"/>
                    <a:gd name="connsiteX0" fmla="*/ 0 w 633599"/>
                    <a:gd name="connsiteY0" fmla="*/ 91459 h 114319"/>
                    <a:gd name="connsiteX1" fmla="*/ 335280 w 633599"/>
                    <a:gd name="connsiteY1" fmla="*/ 19 h 114319"/>
                    <a:gd name="connsiteX2" fmla="*/ 594360 w 633599"/>
                    <a:gd name="connsiteY2" fmla="*/ 83839 h 114319"/>
                    <a:gd name="connsiteX3" fmla="*/ 632460 w 633599"/>
                    <a:gd name="connsiteY3" fmla="*/ 114319 h 114319"/>
                    <a:gd name="connsiteX4" fmla="*/ 632460 w 633599"/>
                    <a:gd name="connsiteY4" fmla="*/ 114319 h 114319"/>
                    <a:gd name="connsiteX0" fmla="*/ 0 w 633599"/>
                    <a:gd name="connsiteY0" fmla="*/ 8490 h 31350"/>
                    <a:gd name="connsiteX1" fmla="*/ 594360 w 633599"/>
                    <a:gd name="connsiteY1" fmla="*/ 870 h 31350"/>
                    <a:gd name="connsiteX2" fmla="*/ 632460 w 633599"/>
                    <a:gd name="connsiteY2" fmla="*/ 31350 h 31350"/>
                    <a:gd name="connsiteX3" fmla="*/ 632460 w 633599"/>
                    <a:gd name="connsiteY3" fmla="*/ 31350 h 31350"/>
                    <a:gd name="connsiteX0" fmla="*/ 0 w 632460"/>
                    <a:gd name="connsiteY0" fmla="*/ 0 h 22860"/>
                    <a:gd name="connsiteX1" fmla="*/ 632460 w 632460"/>
                    <a:gd name="connsiteY1" fmla="*/ 22860 h 22860"/>
                    <a:gd name="connsiteX2" fmla="*/ 632460 w 632460"/>
                    <a:gd name="connsiteY2" fmla="*/ 22860 h 22860"/>
                    <a:gd name="connsiteX0" fmla="*/ 0 w 675323"/>
                    <a:gd name="connsiteY0" fmla="*/ 15240 h 15240"/>
                    <a:gd name="connsiteX1" fmla="*/ 675323 w 675323"/>
                    <a:gd name="connsiteY1" fmla="*/ 0 h 15240"/>
                    <a:gd name="connsiteX2" fmla="*/ 675323 w 675323"/>
                    <a:gd name="connsiteY2" fmla="*/ 0 h 15240"/>
                    <a:gd name="connsiteX0" fmla="*/ 0 w 675323"/>
                    <a:gd name="connsiteY0" fmla="*/ 91964 h 91964"/>
                    <a:gd name="connsiteX1" fmla="*/ 675323 w 675323"/>
                    <a:gd name="connsiteY1" fmla="*/ 76724 h 91964"/>
                    <a:gd name="connsiteX2" fmla="*/ 675323 w 675323"/>
                    <a:gd name="connsiteY2" fmla="*/ 76724 h 91964"/>
                    <a:gd name="connsiteX0" fmla="*/ 0 w 675323"/>
                    <a:gd name="connsiteY0" fmla="*/ 109691 h 109691"/>
                    <a:gd name="connsiteX1" fmla="*/ 675323 w 675323"/>
                    <a:gd name="connsiteY1" fmla="*/ 94451 h 109691"/>
                    <a:gd name="connsiteX2" fmla="*/ 675323 w 675323"/>
                    <a:gd name="connsiteY2" fmla="*/ 94451 h 109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5323" h="109691">
                      <a:moveTo>
                        <a:pt x="0" y="109691"/>
                      </a:moveTo>
                      <a:cubicBezTo>
                        <a:pt x="329883" y="-90652"/>
                        <a:pt x="616903" y="32856"/>
                        <a:pt x="675323" y="94451"/>
                      </a:cubicBezTo>
                      <a:lnTo>
                        <a:pt x="675323" y="94451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6" name="Rectangle 159">
                  <a:extLst>
                    <a:ext uri="{FF2B5EF4-FFF2-40B4-BE49-F238E27FC236}">
                      <a16:creationId xmlns:a16="http://schemas.microsoft.com/office/drawing/2014/main" id="{909C28B0-8438-17E7-04E6-D0AD97A2DB37}"/>
                    </a:ext>
                  </a:extLst>
                </p:cNvPr>
                <p:cNvSpPr/>
                <p:nvPr/>
              </p:nvSpPr>
              <p:spPr>
                <a:xfrm>
                  <a:off x="2155271" y="3592033"/>
                  <a:ext cx="1028373" cy="534972"/>
                </a:xfrm>
                <a:custGeom>
                  <a:avLst/>
                  <a:gdLst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0 w 1380627"/>
                    <a:gd name="connsiteY3" fmla="*/ 425611 h 425611"/>
                    <a:gd name="connsiteX4" fmla="*/ 0 w 1380627"/>
                    <a:gd name="connsiteY4" fmla="*/ 0 h 425611"/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857250 w 1380627"/>
                    <a:gd name="connsiteY3" fmla="*/ 206536 h 425611"/>
                    <a:gd name="connsiteX4" fmla="*/ 0 w 1380627"/>
                    <a:gd name="connsiteY4" fmla="*/ 0 h 425611"/>
                    <a:gd name="connsiteX0" fmla="*/ 0 w 1380627"/>
                    <a:gd name="connsiteY0" fmla="*/ 0 h 425611"/>
                    <a:gd name="connsiteX1" fmla="*/ 1380627 w 1380627"/>
                    <a:gd name="connsiteY1" fmla="*/ 0 h 425611"/>
                    <a:gd name="connsiteX2" fmla="*/ 1380627 w 1380627"/>
                    <a:gd name="connsiteY2" fmla="*/ 425611 h 425611"/>
                    <a:gd name="connsiteX3" fmla="*/ 857250 w 1380627"/>
                    <a:gd name="connsiteY3" fmla="*/ 206536 h 425611"/>
                    <a:gd name="connsiteX4" fmla="*/ 0 w 1380627"/>
                    <a:gd name="connsiteY4" fmla="*/ 0 h 425611"/>
                    <a:gd name="connsiteX0" fmla="*/ 19969 w 1400596"/>
                    <a:gd name="connsiteY0" fmla="*/ 0 h 425611"/>
                    <a:gd name="connsiteX1" fmla="*/ 1400596 w 1400596"/>
                    <a:gd name="connsiteY1" fmla="*/ 0 h 425611"/>
                    <a:gd name="connsiteX2" fmla="*/ 1400596 w 1400596"/>
                    <a:gd name="connsiteY2" fmla="*/ 425611 h 425611"/>
                    <a:gd name="connsiteX3" fmla="*/ 877219 w 1400596"/>
                    <a:gd name="connsiteY3" fmla="*/ 206536 h 425611"/>
                    <a:gd name="connsiteX4" fmla="*/ 19969 w 1400596"/>
                    <a:gd name="connsiteY4" fmla="*/ 0 h 425611"/>
                    <a:gd name="connsiteX0" fmla="*/ 19969 w 1400596"/>
                    <a:gd name="connsiteY0" fmla="*/ 0 h 473236"/>
                    <a:gd name="connsiteX1" fmla="*/ 1400596 w 1400596"/>
                    <a:gd name="connsiteY1" fmla="*/ 47625 h 473236"/>
                    <a:gd name="connsiteX2" fmla="*/ 1400596 w 1400596"/>
                    <a:gd name="connsiteY2" fmla="*/ 473236 h 473236"/>
                    <a:gd name="connsiteX3" fmla="*/ 877219 w 1400596"/>
                    <a:gd name="connsiteY3" fmla="*/ 254161 h 473236"/>
                    <a:gd name="connsiteX4" fmla="*/ 19969 w 1400596"/>
                    <a:gd name="connsiteY4" fmla="*/ 0 h 473236"/>
                    <a:gd name="connsiteX0" fmla="*/ 19969 w 1400596"/>
                    <a:gd name="connsiteY0" fmla="*/ 0 h 473236"/>
                    <a:gd name="connsiteX1" fmla="*/ 1400596 w 1400596"/>
                    <a:gd name="connsiteY1" fmla="*/ 47625 h 473236"/>
                    <a:gd name="connsiteX2" fmla="*/ 1400596 w 1400596"/>
                    <a:gd name="connsiteY2" fmla="*/ 473236 h 473236"/>
                    <a:gd name="connsiteX3" fmla="*/ 877219 w 1400596"/>
                    <a:gd name="connsiteY3" fmla="*/ 254161 h 473236"/>
                    <a:gd name="connsiteX4" fmla="*/ 19969 w 1400596"/>
                    <a:gd name="connsiteY4" fmla="*/ 0 h 473236"/>
                    <a:gd name="connsiteX0" fmla="*/ 18802 w 1413717"/>
                    <a:gd name="connsiteY0" fmla="*/ 71437 h 432990"/>
                    <a:gd name="connsiteX1" fmla="*/ 1413717 w 1413717"/>
                    <a:gd name="connsiteY1" fmla="*/ 0 h 432990"/>
                    <a:gd name="connsiteX2" fmla="*/ 1413717 w 1413717"/>
                    <a:gd name="connsiteY2" fmla="*/ 425611 h 432990"/>
                    <a:gd name="connsiteX3" fmla="*/ 890340 w 1413717"/>
                    <a:gd name="connsiteY3" fmla="*/ 206536 h 432990"/>
                    <a:gd name="connsiteX4" fmla="*/ 18802 w 1413717"/>
                    <a:gd name="connsiteY4" fmla="*/ 71437 h 432990"/>
                    <a:gd name="connsiteX0" fmla="*/ 18802 w 1413717"/>
                    <a:gd name="connsiteY0" fmla="*/ 233362 h 594915"/>
                    <a:gd name="connsiteX1" fmla="*/ 1042242 w 1413717"/>
                    <a:gd name="connsiteY1" fmla="*/ 0 h 594915"/>
                    <a:gd name="connsiteX2" fmla="*/ 1413717 w 1413717"/>
                    <a:gd name="connsiteY2" fmla="*/ 587536 h 594915"/>
                    <a:gd name="connsiteX3" fmla="*/ 890340 w 1413717"/>
                    <a:gd name="connsiteY3" fmla="*/ 368461 h 594915"/>
                    <a:gd name="connsiteX4" fmla="*/ 18802 w 1413717"/>
                    <a:gd name="connsiteY4" fmla="*/ 233362 h 594915"/>
                    <a:gd name="connsiteX0" fmla="*/ 18802 w 1413717"/>
                    <a:gd name="connsiteY0" fmla="*/ 233362 h 594915"/>
                    <a:gd name="connsiteX1" fmla="*/ 1042242 w 1413717"/>
                    <a:gd name="connsiteY1" fmla="*/ 0 h 594915"/>
                    <a:gd name="connsiteX2" fmla="*/ 1413717 w 1413717"/>
                    <a:gd name="connsiteY2" fmla="*/ 587536 h 594915"/>
                    <a:gd name="connsiteX3" fmla="*/ 890340 w 1413717"/>
                    <a:gd name="connsiteY3" fmla="*/ 368461 h 594915"/>
                    <a:gd name="connsiteX4" fmla="*/ 18802 w 1413717"/>
                    <a:gd name="connsiteY4" fmla="*/ 233362 h 594915"/>
                    <a:gd name="connsiteX0" fmla="*/ 18802 w 1413717"/>
                    <a:gd name="connsiteY0" fmla="*/ 233362 h 594915"/>
                    <a:gd name="connsiteX1" fmla="*/ 1042242 w 1413717"/>
                    <a:gd name="connsiteY1" fmla="*/ 0 h 594915"/>
                    <a:gd name="connsiteX2" fmla="*/ 1413717 w 1413717"/>
                    <a:gd name="connsiteY2" fmla="*/ 587536 h 594915"/>
                    <a:gd name="connsiteX3" fmla="*/ 890340 w 1413717"/>
                    <a:gd name="connsiteY3" fmla="*/ 368461 h 594915"/>
                    <a:gd name="connsiteX4" fmla="*/ 18802 w 1413717"/>
                    <a:gd name="connsiteY4" fmla="*/ 233362 h 594915"/>
                    <a:gd name="connsiteX0" fmla="*/ 18802 w 1042242"/>
                    <a:gd name="connsiteY0" fmla="*/ 233362 h 594915"/>
                    <a:gd name="connsiteX1" fmla="*/ 1042242 w 1042242"/>
                    <a:gd name="connsiteY1" fmla="*/ 0 h 594915"/>
                    <a:gd name="connsiteX2" fmla="*/ 890340 w 1042242"/>
                    <a:gd name="connsiteY2" fmla="*/ 368461 h 594915"/>
                    <a:gd name="connsiteX3" fmla="*/ 18802 w 1042242"/>
                    <a:gd name="connsiteY3" fmla="*/ 233362 h 594915"/>
                    <a:gd name="connsiteX0" fmla="*/ 0 w 1023440"/>
                    <a:gd name="connsiteY0" fmla="*/ 233362 h 236620"/>
                    <a:gd name="connsiteX1" fmla="*/ 1023440 w 1023440"/>
                    <a:gd name="connsiteY1" fmla="*/ 0 h 236620"/>
                    <a:gd name="connsiteX2" fmla="*/ 0 w 1023440"/>
                    <a:gd name="connsiteY2" fmla="*/ 233362 h 236620"/>
                    <a:gd name="connsiteX0" fmla="*/ 4960 w 1028400"/>
                    <a:gd name="connsiteY0" fmla="*/ 233362 h 514512"/>
                    <a:gd name="connsiteX1" fmla="*/ 1028400 w 1028400"/>
                    <a:gd name="connsiteY1" fmla="*/ 0 h 514512"/>
                    <a:gd name="connsiteX2" fmla="*/ 4960 w 1028400"/>
                    <a:gd name="connsiteY2" fmla="*/ 233362 h 514512"/>
                    <a:gd name="connsiteX0" fmla="*/ 4933 w 1028373"/>
                    <a:gd name="connsiteY0" fmla="*/ 233362 h 534972"/>
                    <a:gd name="connsiteX1" fmla="*/ 1028373 w 1028373"/>
                    <a:gd name="connsiteY1" fmla="*/ 0 h 534972"/>
                    <a:gd name="connsiteX2" fmla="*/ 4933 w 1028373"/>
                    <a:gd name="connsiteY2" fmla="*/ 233362 h 534972"/>
                    <a:gd name="connsiteX0" fmla="*/ 4933 w 1028373"/>
                    <a:gd name="connsiteY0" fmla="*/ 233362 h 534972"/>
                    <a:gd name="connsiteX1" fmla="*/ 1028373 w 1028373"/>
                    <a:gd name="connsiteY1" fmla="*/ 0 h 534972"/>
                    <a:gd name="connsiteX2" fmla="*/ 4933 w 1028373"/>
                    <a:gd name="connsiteY2" fmla="*/ 233362 h 534972"/>
                    <a:gd name="connsiteX0" fmla="*/ 4933 w 1028373"/>
                    <a:gd name="connsiteY0" fmla="*/ 233362 h 534972"/>
                    <a:gd name="connsiteX1" fmla="*/ 1028373 w 1028373"/>
                    <a:gd name="connsiteY1" fmla="*/ 0 h 534972"/>
                    <a:gd name="connsiteX2" fmla="*/ 4933 w 1028373"/>
                    <a:gd name="connsiteY2" fmla="*/ 233362 h 534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28373" h="534972">
                      <a:moveTo>
                        <a:pt x="4933" y="233362"/>
                      </a:moveTo>
                      <a:cubicBezTo>
                        <a:pt x="322268" y="250825"/>
                        <a:pt x="691989" y="173037"/>
                        <a:pt x="1028373" y="0"/>
                      </a:cubicBezTo>
                      <a:cubicBezTo>
                        <a:pt x="691988" y="187325"/>
                        <a:pt x="-68257" y="950913"/>
                        <a:pt x="4933" y="2333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7786A5CA-DB82-542A-22D6-5F9114AD14E0}"/>
                    </a:ext>
                  </a:extLst>
                </p:cNvPr>
                <p:cNvSpPr/>
                <p:nvPr/>
              </p:nvSpPr>
              <p:spPr>
                <a:xfrm>
                  <a:off x="2226511" y="3704873"/>
                  <a:ext cx="728299" cy="418493"/>
                </a:xfrm>
                <a:custGeom>
                  <a:avLst/>
                  <a:gdLst>
                    <a:gd name="connsiteX0" fmla="*/ 735674 w 760493"/>
                    <a:gd name="connsiteY0" fmla="*/ 0 h 435966"/>
                    <a:gd name="connsiteX1" fmla="*/ 756600 w 760493"/>
                    <a:gd name="connsiteY1" fmla="*/ 22202 h 435966"/>
                    <a:gd name="connsiteX2" fmla="*/ 760493 w 760493"/>
                    <a:gd name="connsiteY2" fmla="*/ 35376 h 435966"/>
                    <a:gd name="connsiteX3" fmla="*/ 648241 w 760493"/>
                    <a:gd name="connsiteY3" fmla="*/ 117390 h 435966"/>
                    <a:gd name="connsiteX4" fmla="*/ 18649 w 760493"/>
                    <a:gd name="connsiteY4" fmla="*/ 426953 h 435966"/>
                    <a:gd name="connsiteX5" fmla="*/ 0 w 760493"/>
                    <a:gd name="connsiteY5" fmla="*/ 413328 h 435966"/>
                    <a:gd name="connsiteX6" fmla="*/ 4571 w 760493"/>
                    <a:gd name="connsiteY6" fmla="*/ 372733 h 435966"/>
                    <a:gd name="connsiteX7" fmla="*/ 219654 w 760493"/>
                    <a:gd name="connsiteY7" fmla="*/ 125371 h 435966"/>
                    <a:gd name="connsiteX8" fmla="*/ 220128 w 760493"/>
                    <a:gd name="connsiteY8" fmla="*/ 125071 h 435966"/>
                    <a:gd name="connsiteX9" fmla="*/ 311500 w 760493"/>
                    <a:gd name="connsiteY9" fmla="*/ 113818 h 435966"/>
                    <a:gd name="connsiteX10" fmla="*/ 703159 w 760493"/>
                    <a:gd name="connsiteY10" fmla="*/ 12913 h 435966"/>
                    <a:gd name="connsiteX11" fmla="*/ 735674 w 760493"/>
                    <a:gd name="connsiteY11" fmla="*/ 0 h 435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60493" h="435966">
                      <a:moveTo>
                        <a:pt x="735674" y="0"/>
                      </a:moveTo>
                      <a:lnTo>
                        <a:pt x="756600" y="22202"/>
                      </a:lnTo>
                      <a:lnTo>
                        <a:pt x="760493" y="35376"/>
                      </a:lnTo>
                      <a:lnTo>
                        <a:pt x="648241" y="117390"/>
                      </a:lnTo>
                      <a:cubicBezTo>
                        <a:pt x="413374" y="290825"/>
                        <a:pt x="151123" y="479737"/>
                        <a:pt x="18649" y="426953"/>
                      </a:cubicBezTo>
                      <a:lnTo>
                        <a:pt x="0" y="413328"/>
                      </a:lnTo>
                      <a:lnTo>
                        <a:pt x="4571" y="372733"/>
                      </a:lnTo>
                      <a:cubicBezTo>
                        <a:pt x="24679" y="298480"/>
                        <a:pt x="104262" y="205639"/>
                        <a:pt x="219654" y="125371"/>
                      </a:cubicBezTo>
                      <a:lnTo>
                        <a:pt x="220128" y="125071"/>
                      </a:lnTo>
                      <a:lnTo>
                        <a:pt x="311500" y="113818"/>
                      </a:lnTo>
                      <a:cubicBezTo>
                        <a:pt x="440713" y="93577"/>
                        <a:pt x="572773" y="59942"/>
                        <a:pt x="703159" y="12913"/>
                      </a:cubicBezTo>
                      <a:lnTo>
                        <a:pt x="735674" y="0"/>
                      </a:lnTo>
                      <a:close/>
                    </a:path>
                  </a:pathLst>
                </a:custGeom>
                <a:solidFill>
                  <a:srgbClr val="F66785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78" name="Group 577">
                  <a:extLst>
                    <a:ext uri="{FF2B5EF4-FFF2-40B4-BE49-F238E27FC236}">
                      <a16:creationId xmlns:a16="http://schemas.microsoft.com/office/drawing/2014/main" id="{C7254D17-86F9-77B8-AE60-B868E8981D9F}"/>
                    </a:ext>
                  </a:extLst>
                </p:cNvPr>
                <p:cNvGrpSpPr/>
                <p:nvPr/>
              </p:nvGrpSpPr>
              <p:grpSpPr>
                <a:xfrm>
                  <a:off x="2086571" y="2351726"/>
                  <a:ext cx="518161" cy="614937"/>
                  <a:chOff x="1250449" y="2412730"/>
                  <a:chExt cx="518161" cy="614937"/>
                </a:xfrm>
              </p:grpSpPr>
              <p:grpSp>
                <p:nvGrpSpPr>
                  <p:cNvPr id="594" name="Group 593">
                    <a:extLst>
                      <a:ext uri="{FF2B5EF4-FFF2-40B4-BE49-F238E27FC236}">
                        <a16:creationId xmlns:a16="http://schemas.microsoft.com/office/drawing/2014/main" id="{F585A13D-3D63-9C66-0F5D-30003B663492}"/>
                      </a:ext>
                    </a:extLst>
                  </p:cNvPr>
                  <p:cNvGrpSpPr/>
                  <p:nvPr/>
                </p:nvGrpSpPr>
                <p:grpSpPr>
                  <a:xfrm>
                    <a:off x="1250449" y="2412730"/>
                    <a:ext cx="518161" cy="614937"/>
                    <a:chOff x="9280391" y="4797065"/>
                    <a:chExt cx="518161" cy="614937"/>
                  </a:xfrm>
                </p:grpSpPr>
                <p:sp>
                  <p:nvSpPr>
                    <p:cNvPr id="597" name="Freeform: Shape 596">
                      <a:extLst>
                        <a:ext uri="{FF2B5EF4-FFF2-40B4-BE49-F238E27FC236}">
                          <a16:creationId xmlns:a16="http://schemas.microsoft.com/office/drawing/2014/main" id="{78763107-8E47-2395-6E12-12CBA6F193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1642" y="4870524"/>
                      <a:ext cx="310700" cy="458165"/>
                    </a:xfrm>
                    <a:custGeom>
                      <a:avLst/>
                      <a:gdLst>
                        <a:gd name="connsiteX0" fmla="*/ 225540 w 310700"/>
                        <a:gd name="connsiteY0" fmla="*/ 0 h 458165"/>
                        <a:gd name="connsiteX1" fmla="*/ 270994 w 310700"/>
                        <a:gd name="connsiteY1" fmla="*/ 6389 h 458165"/>
                        <a:gd name="connsiteX2" fmla="*/ 281439 w 310700"/>
                        <a:gd name="connsiteY2" fmla="*/ 10910 h 458165"/>
                        <a:gd name="connsiteX3" fmla="*/ 301026 w 310700"/>
                        <a:gd name="connsiteY3" fmla="*/ 33740 h 458165"/>
                        <a:gd name="connsiteX4" fmla="*/ 310700 w 310700"/>
                        <a:gd name="connsiteY4" fmla="*/ 50304 h 458165"/>
                        <a:gd name="connsiteX5" fmla="*/ 286518 w 310700"/>
                        <a:gd name="connsiteY5" fmla="*/ 47118 h 458165"/>
                        <a:gd name="connsiteX6" fmla="*/ 60978 w 310700"/>
                        <a:gd name="connsiteY6" fmla="*/ 341832 h 458165"/>
                        <a:gd name="connsiteX7" fmla="*/ 65560 w 310700"/>
                        <a:gd name="connsiteY7" fmla="*/ 401227 h 458165"/>
                        <a:gd name="connsiteX8" fmla="*/ 73189 w 310700"/>
                        <a:gd name="connsiteY8" fmla="*/ 433340 h 458165"/>
                        <a:gd name="connsiteX9" fmla="*/ 66793 w 310700"/>
                        <a:gd name="connsiteY9" fmla="*/ 435742 h 458165"/>
                        <a:gd name="connsiteX10" fmla="*/ 26009 w 310700"/>
                        <a:gd name="connsiteY10" fmla="*/ 458165 h 458165"/>
                        <a:gd name="connsiteX11" fmla="*/ 17724 w 310700"/>
                        <a:gd name="connsiteY11" fmla="*/ 436881 h 458165"/>
                        <a:gd name="connsiteX12" fmla="*/ 0 w 310700"/>
                        <a:gd name="connsiteY12" fmla="*/ 314474 h 458165"/>
                        <a:gd name="connsiteX13" fmla="*/ 225540 w 310700"/>
                        <a:gd name="connsiteY13" fmla="*/ 0 h 4581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10700" h="458165">
                          <a:moveTo>
                            <a:pt x="225540" y="0"/>
                          </a:moveTo>
                          <a:cubicBezTo>
                            <a:pt x="241110" y="0"/>
                            <a:pt x="256312" y="2200"/>
                            <a:pt x="270994" y="6389"/>
                          </a:cubicBezTo>
                          <a:lnTo>
                            <a:pt x="281439" y="10910"/>
                          </a:lnTo>
                          <a:lnTo>
                            <a:pt x="301026" y="33740"/>
                          </a:lnTo>
                          <a:lnTo>
                            <a:pt x="310700" y="50304"/>
                          </a:lnTo>
                          <a:lnTo>
                            <a:pt x="286518" y="47118"/>
                          </a:lnTo>
                          <a:cubicBezTo>
                            <a:pt x="161956" y="47118"/>
                            <a:pt x="60978" y="179066"/>
                            <a:pt x="60978" y="341832"/>
                          </a:cubicBezTo>
                          <a:cubicBezTo>
                            <a:pt x="60978" y="362178"/>
                            <a:pt x="62556" y="382042"/>
                            <a:pt x="65560" y="401227"/>
                          </a:cubicBezTo>
                          <a:lnTo>
                            <a:pt x="73189" y="433340"/>
                          </a:lnTo>
                          <a:lnTo>
                            <a:pt x="66793" y="435742"/>
                          </a:lnTo>
                          <a:lnTo>
                            <a:pt x="26009" y="458165"/>
                          </a:lnTo>
                          <a:lnTo>
                            <a:pt x="17724" y="436881"/>
                          </a:lnTo>
                          <a:cubicBezTo>
                            <a:pt x="6311" y="399258"/>
                            <a:pt x="0" y="357894"/>
                            <a:pt x="0" y="314474"/>
                          </a:cubicBezTo>
                          <a:cubicBezTo>
                            <a:pt x="0" y="140795"/>
                            <a:pt x="100978" y="0"/>
                            <a:pt x="225540" y="0"/>
                          </a:cubicBezTo>
                          <a:close/>
                        </a:path>
                      </a:pathLst>
                    </a:custGeom>
                    <a:solidFill>
                      <a:srgbClr val="0D5A95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8" name="Freeform: Shape 597">
                      <a:extLst>
                        <a:ext uri="{FF2B5EF4-FFF2-40B4-BE49-F238E27FC236}">
                          <a16:creationId xmlns:a16="http://schemas.microsoft.com/office/drawing/2014/main" id="{F3F91A83-F809-B2AB-7E1A-4512F160C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80391" y="4797065"/>
                      <a:ext cx="422690" cy="614937"/>
                    </a:xfrm>
                    <a:custGeom>
                      <a:avLst/>
                      <a:gdLst>
                        <a:gd name="connsiteX0" fmla="*/ 259080 w 422690"/>
                        <a:gd name="connsiteY0" fmla="*/ 0 h 614937"/>
                        <a:gd name="connsiteX1" fmla="*/ 403934 w 422690"/>
                        <a:gd name="connsiteY1" fmla="*/ 62507 h 614937"/>
                        <a:gd name="connsiteX2" fmla="*/ 422690 w 422690"/>
                        <a:gd name="connsiteY2" fmla="*/ 84369 h 614937"/>
                        <a:gd name="connsiteX3" fmla="*/ 412245 w 422690"/>
                        <a:gd name="connsiteY3" fmla="*/ 79848 h 614937"/>
                        <a:gd name="connsiteX4" fmla="*/ 366791 w 422690"/>
                        <a:gd name="connsiteY4" fmla="*/ 73459 h 614937"/>
                        <a:gd name="connsiteX5" fmla="*/ 141251 w 422690"/>
                        <a:gd name="connsiteY5" fmla="*/ 387933 h 614937"/>
                        <a:gd name="connsiteX6" fmla="*/ 158975 w 422690"/>
                        <a:gd name="connsiteY6" fmla="*/ 510340 h 614937"/>
                        <a:gd name="connsiteX7" fmla="*/ 167260 w 422690"/>
                        <a:gd name="connsiteY7" fmla="*/ 531624 h 614937"/>
                        <a:gd name="connsiteX8" fmla="*/ 152123 w 422690"/>
                        <a:gd name="connsiteY8" fmla="*/ 539946 h 614937"/>
                        <a:gd name="connsiteX9" fmla="*/ 104923 w 422690"/>
                        <a:gd name="connsiteY9" fmla="*/ 576470 h 614937"/>
                        <a:gd name="connsiteX10" fmla="*/ 70122 w 422690"/>
                        <a:gd name="connsiteY10" fmla="*/ 614937 h 614937"/>
                        <a:gd name="connsiteX11" fmla="*/ 44247 w 422690"/>
                        <a:gd name="connsiteY11" fmla="*/ 570634 h 614937"/>
                        <a:gd name="connsiteX12" fmla="*/ 0 w 422690"/>
                        <a:gd name="connsiteY12" fmla="*/ 366000 h 614937"/>
                        <a:gd name="connsiteX13" fmla="*/ 259080 w 422690"/>
                        <a:gd name="connsiteY13" fmla="*/ 0 h 614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22690" h="614937">
                          <a:moveTo>
                            <a:pt x="259080" y="0"/>
                          </a:moveTo>
                          <a:cubicBezTo>
                            <a:pt x="312737" y="0"/>
                            <a:pt x="362585" y="23044"/>
                            <a:pt x="403934" y="62507"/>
                          </a:cubicBezTo>
                          <a:lnTo>
                            <a:pt x="422690" y="84369"/>
                          </a:lnTo>
                          <a:lnTo>
                            <a:pt x="412245" y="79848"/>
                          </a:lnTo>
                          <a:cubicBezTo>
                            <a:pt x="397563" y="75659"/>
                            <a:pt x="382361" y="73459"/>
                            <a:pt x="366791" y="73459"/>
                          </a:cubicBezTo>
                          <a:cubicBezTo>
                            <a:pt x="242229" y="73459"/>
                            <a:pt x="141251" y="214254"/>
                            <a:pt x="141251" y="387933"/>
                          </a:cubicBezTo>
                          <a:cubicBezTo>
                            <a:pt x="141251" y="431353"/>
                            <a:pt x="147562" y="472717"/>
                            <a:pt x="158975" y="510340"/>
                          </a:cubicBezTo>
                          <a:lnTo>
                            <a:pt x="167260" y="531624"/>
                          </a:lnTo>
                          <a:lnTo>
                            <a:pt x="152123" y="539946"/>
                          </a:lnTo>
                          <a:cubicBezTo>
                            <a:pt x="134867" y="551222"/>
                            <a:pt x="119063" y="563461"/>
                            <a:pt x="104923" y="576470"/>
                          </a:cubicBezTo>
                          <a:lnTo>
                            <a:pt x="70122" y="614937"/>
                          </a:lnTo>
                          <a:lnTo>
                            <a:pt x="44247" y="570634"/>
                          </a:lnTo>
                          <a:cubicBezTo>
                            <a:pt x="16312" y="512220"/>
                            <a:pt x="0" y="441801"/>
                            <a:pt x="0" y="366000"/>
                          </a:cubicBezTo>
                          <a:cubicBezTo>
                            <a:pt x="0" y="163864"/>
                            <a:pt x="115994" y="0"/>
                            <a:pt x="259080" y="0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9" name="Freeform: Shape 598">
                      <a:extLst>
                        <a:ext uri="{FF2B5EF4-FFF2-40B4-BE49-F238E27FC236}">
                          <a16:creationId xmlns:a16="http://schemas.microsoft.com/office/drawing/2014/main" id="{A2FFDD8A-492C-A4C1-1A4A-F480C5BDD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82621" y="4917641"/>
                      <a:ext cx="315931" cy="386222"/>
                    </a:xfrm>
                    <a:custGeom>
                      <a:avLst/>
                      <a:gdLst>
                        <a:gd name="connsiteX0" fmla="*/ 225540 w 315931"/>
                        <a:gd name="connsiteY0" fmla="*/ 0 h 386222"/>
                        <a:gd name="connsiteX1" fmla="*/ 249722 w 315931"/>
                        <a:gd name="connsiteY1" fmla="*/ 3186 h 386222"/>
                        <a:gd name="connsiteX2" fmla="*/ 271684 w 315931"/>
                        <a:gd name="connsiteY2" fmla="*/ 40789 h 386222"/>
                        <a:gd name="connsiteX3" fmla="*/ 315931 w 315931"/>
                        <a:gd name="connsiteY3" fmla="*/ 245423 h 386222"/>
                        <a:gd name="connsiteX4" fmla="*/ 310667 w 315931"/>
                        <a:gd name="connsiteY4" fmla="*/ 319185 h 386222"/>
                        <a:gd name="connsiteX5" fmla="*/ 303612 w 315931"/>
                        <a:gd name="connsiteY5" fmla="*/ 351294 h 386222"/>
                        <a:gd name="connsiteX6" fmla="*/ 277478 w 315931"/>
                        <a:gd name="connsiteY6" fmla="*/ 346191 h 386222"/>
                        <a:gd name="connsiteX7" fmla="*/ 138786 w 315931"/>
                        <a:gd name="connsiteY7" fmla="*/ 349094 h 386222"/>
                        <a:gd name="connsiteX8" fmla="*/ 69197 w 315931"/>
                        <a:gd name="connsiteY8" fmla="*/ 364814 h 386222"/>
                        <a:gd name="connsiteX9" fmla="*/ 12211 w 315931"/>
                        <a:gd name="connsiteY9" fmla="*/ 386222 h 386222"/>
                        <a:gd name="connsiteX10" fmla="*/ 4582 w 315931"/>
                        <a:gd name="connsiteY10" fmla="*/ 354109 h 386222"/>
                        <a:gd name="connsiteX11" fmla="*/ 0 w 315931"/>
                        <a:gd name="connsiteY11" fmla="*/ 294714 h 386222"/>
                        <a:gd name="connsiteX12" fmla="*/ 225540 w 315931"/>
                        <a:gd name="connsiteY12" fmla="*/ 0 h 386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15931" h="386222">
                          <a:moveTo>
                            <a:pt x="225540" y="0"/>
                          </a:moveTo>
                          <a:lnTo>
                            <a:pt x="249722" y="3186"/>
                          </a:lnTo>
                          <a:lnTo>
                            <a:pt x="271684" y="40789"/>
                          </a:lnTo>
                          <a:cubicBezTo>
                            <a:pt x="299619" y="99203"/>
                            <a:pt x="315931" y="169622"/>
                            <a:pt x="315931" y="245423"/>
                          </a:cubicBezTo>
                          <a:cubicBezTo>
                            <a:pt x="315931" y="270690"/>
                            <a:pt x="314119" y="295359"/>
                            <a:pt x="310667" y="319185"/>
                          </a:cubicBezTo>
                          <a:lnTo>
                            <a:pt x="303612" y="351294"/>
                          </a:lnTo>
                          <a:lnTo>
                            <a:pt x="277478" y="346191"/>
                          </a:lnTo>
                          <a:cubicBezTo>
                            <a:pt x="233887" y="340920"/>
                            <a:pt x="186968" y="341568"/>
                            <a:pt x="138786" y="349094"/>
                          </a:cubicBezTo>
                          <a:cubicBezTo>
                            <a:pt x="114695" y="352857"/>
                            <a:pt x="91429" y="358161"/>
                            <a:pt x="69197" y="364814"/>
                          </a:cubicBezTo>
                          <a:lnTo>
                            <a:pt x="12211" y="386222"/>
                          </a:lnTo>
                          <a:lnTo>
                            <a:pt x="4582" y="354109"/>
                          </a:lnTo>
                          <a:cubicBezTo>
                            <a:pt x="1578" y="334924"/>
                            <a:pt x="0" y="315060"/>
                            <a:pt x="0" y="294714"/>
                          </a:cubicBezTo>
                          <a:cubicBezTo>
                            <a:pt x="0" y="131948"/>
                            <a:pt x="100978" y="0"/>
                            <a:pt x="225540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EEA54A0B-1CBB-7D33-7B06-5D6F8376A1A0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1555168" y="2566715"/>
                    <a:ext cx="99780" cy="17958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50A696C9-6295-7010-9C25-15E18DAD0E53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1515061" y="2764883"/>
                    <a:ext cx="72242" cy="63851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2CFA5F23-719D-D403-FCD9-B4E80484A2E7}"/>
                    </a:ext>
                  </a:extLst>
                </p:cNvPr>
                <p:cNvGrpSpPr/>
                <p:nvPr/>
              </p:nvGrpSpPr>
              <p:grpSpPr>
                <a:xfrm rot="203425">
                  <a:off x="3113123" y="2490091"/>
                  <a:ext cx="590404" cy="818958"/>
                  <a:chOff x="3799803" y="2583694"/>
                  <a:chExt cx="590404" cy="818958"/>
                </a:xfrm>
              </p:grpSpPr>
              <p:grpSp>
                <p:nvGrpSpPr>
                  <p:cNvPr id="588" name="Group 587">
                    <a:extLst>
                      <a:ext uri="{FF2B5EF4-FFF2-40B4-BE49-F238E27FC236}">
                        <a16:creationId xmlns:a16="http://schemas.microsoft.com/office/drawing/2014/main" id="{F52616DB-15A5-7DF6-FF9C-071777776219}"/>
                      </a:ext>
                    </a:extLst>
                  </p:cNvPr>
                  <p:cNvGrpSpPr/>
                  <p:nvPr/>
                </p:nvGrpSpPr>
                <p:grpSpPr>
                  <a:xfrm>
                    <a:off x="3799803" y="2583694"/>
                    <a:ext cx="590404" cy="818958"/>
                    <a:chOff x="10475215" y="4805471"/>
                    <a:chExt cx="590404" cy="818958"/>
                  </a:xfrm>
                </p:grpSpPr>
                <p:sp>
                  <p:nvSpPr>
                    <p:cNvPr id="591" name="Freeform: Shape 590">
                      <a:extLst>
                        <a:ext uri="{FF2B5EF4-FFF2-40B4-BE49-F238E27FC236}">
                          <a16:creationId xmlns:a16="http://schemas.microsoft.com/office/drawing/2014/main" id="{C3C3AEA1-A528-BB71-5386-28BDC09EF59A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475215" y="4805471"/>
                      <a:ext cx="496057" cy="663575"/>
                    </a:xfrm>
                    <a:custGeom>
                      <a:avLst/>
                      <a:gdLst>
                        <a:gd name="connsiteX0" fmla="*/ 304049 w 496057"/>
                        <a:gd name="connsiteY0" fmla="*/ 0 h 663575"/>
                        <a:gd name="connsiteX1" fmla="*/ 474044 w 496057"/>
                        <a:gd name="connsiteY1" fmla="*/ 73356 h 663575"/>
                        <a:gd name="connsiteX2" fmla="*/ 496057 w 496057"/>
                        <a:gd name="connsiteY2" fmla="*/ 99014 h 663575"/>
                        <a:gd name="connsiteX3" fmla="*/ 483799 w 496057"/>
                        <a:gd name="connsiteY3" fmla="*/ 93708 h 663575"/>
                        <a:gd name="connsiteX4" fmla="*/ 430455 w 496057"/>
                        <a:gd name="connsiteY4" fmla="*/ 86209 h 663575"/>
                        <a:gd name="connsiteX5" fmla="*/ 243293 w 496057"/>
                        <a:gd name="connsiteY5" fmla="*/ 194304 h 663575"/>
                        <a:gd name="connsiteX6" fmla="*/ 243293 w 496057"/>
                        <a:gd name="connsiteY6" fmla="*/ 194305 h 663575"/>
                        <a:gd name="connsiteX7" fmla="*/ 243292 w 496057"/>
                        <a:gd name="connsiteY7" fmla="*/ 194305 h 663575"/>
                        <a:gd name="connsiteX8" fmla="*/ 186567 w 496057"/>
                        <a:gd name="connsiteY8" fmla="*/ 311614 h 663575"/>
                        <a:gd name="connsiteX9" fmla="*/ 176567 w 496057"/>
                        <a:gd name="connsiteY9" fmla="*/ 356531 h 663575"/>
                        <a:gd name="connsiteX10" fmla="*/ 171145 w 496057"/>
                        <a:gd name="connsiteY10" fmla="*/ 380889 h 663575"/>
                        <a:gd name="connsiteX11" fmla="*/ 165767 w 496057"/>
                        <a:gd name="connsiteY11" fmla="*/ 455267 h 663575"/>
                        <a:gd name="connsiteX12" fmla="*/ 169902 w 496057"/>
                        <a:gd name="connsiteY12" fmla="*/ 520596 h 663575"/>
                        <a:gd name="connsiteX13" fmla="*/ 169902 w 496057"/>
                        <a:gd name="connsiteY13" fmla="*/ 520597 h 663575"/>
                        <a:gd name="connsiteX14" fmla="*/ 169902 w 496057"/>
                        <a:gd name="connsiteY14" fmla="*/ 520597 h 663575"/>
                        <a:gd name="connsiteX15" fmla="*/ 200836 w 496057"/>
                        <a:gd name="connsiteY15" fmla="*/ 638969 h 663575"/>
                        <a:gd name="connsiteX16" fmla="*/ 205831 w 496057"/>
                        <a:gd name="connsiteY16" fmla="*/ 649021 h 663575"/>
                        <a:gd name="connsiteX17" fmla="*/ 197001 w 496057"/>
                        <a:gd name="connsiteY17" fmla="*/ 647194 h 663575"/>
                        <a:gd name="connsiteX18" fmla="*/ 90567 w 496057"/>
                        <a:gd name="connsiteY18" fmla="*/ 650786 h 663575"/>
                        <a:gd name="connsiteX19" fmla="*/ 49580 w 496057"/>
                        <a:gd name="connsiteY19" fmla="*/ 663575 h 663575"/>
                        <a:gd name="connsiteX20" fmla="*/ 23893 w 496057"/>
                        <a:gd name="connsiteY20" fmla="*/ 596718 h 663575"/>
                        <a:gd name="connsiteX21" fmla="*/ 0 w 496057"/>
                        <a:gd name="connsiteY21" fmla="*/ 429527 h 663575"/>
                        <a:gd name="connsiteX22" fmla="*/ 304049 w 496057"/>
                        <a:gd name="connsiteY22" fmla="*/ 0 h 6635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496057" h="663575">
                          <a:moveTo>
                            <a:pt x="304049" y="0"/>
                          </a:moveTo>
                          <a:cubicBezTo>
                            <a:pt x="367019" y="0"/>
                            <a:pt x="425519" y="27044"/>
                            <a:pt x="474044" y="73356"/>
                          </a:cubicBezTo>
                          <a:lnTo>
                            <a:pt x="496057" y="99014"/>
                          </a:lnTo>
                          <a:lnTo>
                            <a:pt x="483799" y="93708"/>
                          </a:lnTo>
                          <a:cubicBezTo>
                            <a:pt x="466568" y="88792"/>
                            <a:pt x="448728" y="86209"/>
                            <a:pt x="430455" y="86209"/>
                          </a:cubicBezTo>
                          <a:cubicBezTo>
                            <a:pt x="357364" y="86209"/>
                            <a:pt x="291192" y="127518"/>
                            <a:pt x="243293" y="194304"/>
                          </a:cubicBezTo>
                          <a:lnTo>
                            <a:pt x="243293" y="194305"/>
                          </a:lnTo>
                          <a:lnTo>
                            <a:pt x="243292" y="194305"/>
                          </a:lnTo>
                          <a:cubicBezTo>
                            <a:pt x="219343" y="227698"/>
                            <a:pt x="199961" y="267461"/>
                            <a:pt x="186567" y="311614"/>
                          </a:cubicBezTo>
                          <a:lnTo>
                            <a:pt x="176567" y="356531"/>
                          </a:lnTo>
                          <a:lnTo>
                            <a:pt x="171145" y="380889"/>
                          </a:lnTo>
                          <a:cubicBezTo>
                            <a:pt x="167619" y="404914"/>
                            <a:pt x="165767" y="429789"/>
                            <a:pt x="165767" y="455267"/>
                          </a:cubicBezTo>
                          <a:cubicBezTo>
                            <a:pt x="165767" y="477560"/>
                            <a:pt x="167185" y="499392"/>
                            <a:pt x="169902" y="520596"/>
                          </a:cubicBezTo>
                          <a:lnTo>
                            <a:pt x="169902" y="520597"/>
                          </a:lnTo>
                          <a:lnTo>
                            <a:pt x="169902" y="520597"/>
                          </a:lnTo>
                          <a:cubicBezTo>
                            <a:pt x="175334" y="563006"/>
                            <a:pt x="185963" y="602905"/>
                            <a:pt x="200836" y="638969"/>
                          </a:cubicBezTo>
                          <a:lnTo>
                            <a:pt x="205831" y="649021"/>
                          </a:lnTo>
                          <a:lnTo>
                            <a:pt x="197001" y="647194"/>
                          </a:lnTo>
                          <a:cubicBezTo>
                            <a:pt x="159734" y="642467"/>
                            <a:pt x="123604" y="643802"/>
                            <a:pt x="90567" y="650786"/>
                          </a:cubicBezTo>
                          <a:lnTo>
                            <a:pt x="49580" y="663575"/>
                          </a:lnTo>
                          <a:lnTo>
                            <a:pt x="23893" y="596718"/>
                          </a:lnTo>
                          <a:cubicBezTo>
                            <a:pt x="8508" y="545330"/>
                            <a:pt x="-1" y="488832"/>
                            <a:pt x="0" y="429527"/>
                          </a:cubicBezTo>
                          <a:cubicBezTo>
                            <a:pt x="0" y="192306"/>
                            <a:pt x="136126" y="0"/>
                            <a:pt x="304049" y="0"/>
                          </a:cubicBezTo>
                          <a:close/>
                        </a:path>
                      </a:pathLst>
                    </a:custGeom>
                    <a:solidFill>
                      <a:sysClr val="window" lastClr="FFFFFF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2" name="Freeform: Shape 591">
                      <a:extLst>
                        <a:ext uri="{FF2B5EF4-FFF2-40B4-BE49-F238E27FC236}">
                          <a16:creationId xmlns:a16="http://schemas.microsoft.com/office/drawing/2014/main" id="{FF03B84B-1D7A-E034-4E57-6E40C9394921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34896" y="4903243"/>
                      <a:ext cx="364629" cy="581708"/>
                    </a:xfrm>
                    <a:custGeom>
                      <a:avLst/>
                      <a:gdLst>
                        <a:gd name="connsiteX0" fmla="*/ 264688 w 364629"/>
                        <a:gd name="connsiteY0" fmla="*/ 0 h 581708"/>
                        <a:gd name="connsiteX1" fmla="*/ 318031 w 364629"/>
                        <a:gd name="connsiteY1" fmla="*/ 7498 h 581708"/>
                        <a:gd name="connsiteX2" fmla="*/ 330290 w 364629"/>
                        <a:gd name="connsiteY2" fmla="*/ 12804 h 581708"/>
                        <a:gd name="connsiteX3" fmla="*/ 353275 w 364629"/>
                        <a:gd name="connsiteY3" fmla="*/ 39596 h 581708"/>
                        <a:gd name="connsiteX4" fmla="*/ 364629 w 364629"/>
                        <a:gd name="connsiteY4" fmla="*/ 59035 h 581708"/>
                        <a:gd name="connsiteX5" fmla="*/ 336250 w 364629"/>
                        <a:gd name="connsiteY5" fmla="*/ 55296 h 581708"/>
                        <a:gd name="connsiteX6" fmla="*/ 71562 w 364629"/>
                        <a:gd name="connsiteY6" fmla="*/ 401164 h 581708"/>
                        <a:gd name="connsiteX7" fmla="*/ 83462 w 364629"/>
                        <a:gd name="connsiteY7" fmla="*/ 504015 h 581708"/>
                        <a:gd name="connsiteX8" fmla="*/ 112045 w 364629"/>
                        <a:gd name="connsiteY8" fmla="*/ 581708 h 581708"/>
                        <a:gd name="connsiteX9" fmla="*/ 87743 w 364629"/>
                        <a:gd name="connsiteY9" fmla="*/ 572674 h 581708"/>
                        <a:gd name="connsiteX10" fmla="*/ 40065 w 364629"/>
                        <a:gd name="connsiteY10" fmla="*/ 562810 h 581708"/>
                        <a:gd name="connsiteX11" fmla="*/ 35068 w 364629"/>
                        <a:gd name="connsiteY11" fmla="*/ 552758 h 581708"/>
                        <a:gd name="connsiteX12" fmla="*/ 16061 w 364629"/>
                        <a:gd name="connsiteY12" fmla="*/ 495952 h 581708"/>
                        <a:gd name="connsiteX13" fmla="*/ 4135 w 364629"/>
                        <a:gd name="connsiteY13" fmla="*/ 434387 h 581708"/>
                        <a:gd name="connsiteX14" fmla="*/ 0 w 364629"/>
                        <a:gd name="connsiteY14" fmla="*/ 369058 h 581708"/>
                        <a:gd name="connsiteX15" fmla="*/ 5378 w 364629"/>
                        <a:gd name="connsiteY15" fmla="*/ 294680 h 581708"/>
                        <a:gd name="connsiteX16" fmla="*/ 10800 w 364629"/>
                        <a:gd name="connsiteY16" fmla="*/ 270321 h 581708"/>
                        <a:gd name="connsiteX17" fmla="*/ 20801 w 364629"/>
                        <a:gd name="connsiteY17" fmla="*/ 225403 h 581708"/>
                        <a:gd name="connsiteX18" fmla="*/ 45205 w 364629"/>
                        <a:gd name="connsiteY18" fmla="*/ 162714 h 581708"/>
                        <a:gd name="connsiteX19" fmla="*/ 77526 w 364629"/>
                        <a:gd name="connsiteY19" fmla="*/ 108095 h 581708"/>
                        <a:gd name="connsiteX20" fmla="*/ 116698 w 364629"/>
                        <a:gd name="connsiteY20" fmla="*/ 63030 h 581708"/>
                        <a:gd name="connsiteX21" fmla="*/ 264688 w 364629"/>
                        <a:gd name="connsiteY21" fmla="*/ 0 h 5817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364629" h="581708">
                          <a:moveTo>
                            <a:pt x="264688" y="0"/>
                          </a:moveTo>
                          <a:cubicBezTo>
                            <a:pt x="282960" y="0"/>
                            <a:pt x="300801" y="2583"/>
                            <a:pt x="318031" y="7498"/>
                          </a:cubicBezTo>
                          <a:lnTo>
                            <a:pt x="330290" y="12804"/>
                          </a:lnTo>
                          <a:lnTo>
                            <a:pt x="353275" y="39596"/>
                          </a:lnTo>
                          <a:lnTo>
                            <a:pt x="364629" y="59035"/>
                          </a:lnTo>
                          <a:lnTo>
                            <a:pt x="336250" y="55296"/>
                          </a:lnTo>
                          <a:cubicBezTo>
                            <a:pt x="190067" y="55296"/>
                            <a:pt x="71562" y="210147"/>
                            <a:pt x="71562" y="401164"/>
                          </a:cubicBezTo>
                          <a:cubicBezTo>
                            <a:pt x="71562" y="436980"/>
                            <a:pt x="75728" y="471524"/>
                            <a:pt x="83462" y="504015"/>
                          </a:cubicBezTo>
                          <a:lnTo>
                            <a:pt x="112045" y="581708"/>
                          </a:lnTo>
                          <a:lnTo>
                            <a:pt x="87743" y="572674"/>
                          </a:lnTo>
                          <a:lnTo>
                            <a:pt x="40065" y="562810"/>
                          </a:lnTo>
                          <a:lnTo>
                            <a:pt x="35068" y="552758"/>
                          </a:lnTo>
                          <a:cubicBezTo>
                            <a:pt x="27632" y="534726"/>
                            <a:pt x="21256" y="515735"/>
                            <a:pt x="16061" y="495952"/>
                          </a:cubicBezTo>
                          <a:lnTo>
                            <a:pt x="4135" y="434387"/>
                          </a:lnTo>
                          <a:lnTo>
                            <a:pt x="0" y="369058"/>
                          </a:lnTo>
                          <a:cubicBezTo>
                            <a:pt x="0" y="343580"/>
                            <a:pt x="1852" y="318705"/>
                            <a:pt x="5378" y="294680"/>
                          </a:cubicBezTo>
                          <a:lnTo>
                            <a:pt x="10800" y="270321"/>
                          </a:lnTo>
                          <a:lnTo>
                            <a:pt x="20801" y="225403"/>
                          </a:lnTo>
                          <a:cubicBezTo>
                            <a:pt x="27498" y="203327"/>
                            <a:pt x="35692" y="182347"/>
                            <a:pt x="45205" y="162714"/>
                          </a:cubicBezTo>
                          <a:lnTo>
                            <a:pt x="77526" y="108095"/>
                          </a:lnTo>
                          <a:lnTo>
                            <a:pt x="116698" y="63030"/>
                          </a:lnTo>
                          <a:cubicBezTo>
                            <a:pt x="158943" y="23236"/>
                            <a:pt x="209869" y="0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rgbClr val="0D5A95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93" name="Freeform: Shape 592">
                      <a:extLst>
                        <a:ext uri="{FF2B5EF4-FFF2-40B4-BE49-F238E27FC236}">
                          <a16:creationId xmlns:a16="http://schemas.microsoft.com/office/drawing/2014/main" id="{EEB28BFB-4960-8725-131E-7EB2BBFE2C4F}"/>
                        </a:ext>
                      </a:extLst>
                    </p:cNvPr>
                    <p:cNvSpPr/>
                    <p:nvPr/>
                  </p:nvSpPr>
                  <p:spPr>
                    <a:xfrm rot="409261">
                      <a:off x="10694851" y="4966743"/>
                      <a:ext cx="370768" cy="657686"/>
                    </a:xfrm>
                    <a:custGeom>
                      <a:avLst/>
                      <a:gdLst>
                        <a:gd name="connsiteX0" fmla="*/ 264688 w 370768"/>
                        <a:gd name="connsiteY0" fmla="*/ 0 h 657686"/>
                        <a:gd name="connsiteX1" fmla="*/ 293068 w 370768"/>
                        <a:gd name="connsiteY1" fmla="*/ 3739 h 657686"/>
                        <a:gd name="connsiteX2" fmla="*/ 318841 w 370768"/>
                        <a:gd name="connsiteY2" fmla="*/ 47869 h 657686"/>
                        <a:gd name="connsiteX3" fmla="*/ 370768 w 370768"/>
                        <a:gd name="connsiteY3" fmla="*/ 288022 h 657686"/>
                        <a:gd name="connsiteX4" fmla="*/ 236716 w 370768"/>
                        <a:gd name="connsiteY4" fmla="*/ 644193 h 657686"/>
                        <a:gd name="connsiteX5" fmla="*/ 219120 w 370768"/>
                        <a:gd name="connsiteY5" fmla="*/ 657686 h 657686"/>
                        <a:gd name="connsiteX6" fmla="*/ 209242 w 370768"/>
                        <a:gd name="connsiteY6" fmla="*/ 642936 h 657686"/>
                        <a:gd name="connsiteX7" fmla="*/ 72925 w 370768"/>
                        <a:gd name="connsiteY7" fmla="*/ 538472 h 657686"/>
                        <a:gd name="connsiteX8" fmla="*/ 40484 w 370768"/>
                        <a:gd name="connsiteY8" fmla="*/ 526412 h 657686"/>
                        <a:gd name="connsiteX9" fmla="*/ 11900 w 370768"/>
                        <a:gd name="connsiteY9" fmla="*/ 448720 h 657686"/>
                        <a:gd name="connsiteX10" fmla="*/ 0 w 370768"/>
                        <a:gd name="connsiteY10" fmla="*/ 345869 h 657686"/>
                        <a:gd name="connsiteX11" fmla="*/ 264688 w 370768"/>
                        <a:gd name="connsiteY11" fmla="*/ 0 h 6576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70768" h="657686">
                          <a:moveTo>
                            <a:pt x="264688" y="0"/>
                          </a:moveTo>
                          <a:lnTo>
                            <a:pt x="293068" y="3739"/>
                          </a:lnTo>
                          <a:lnTo>
                            <a:pt x="318841" y="47869"/>
                          </a:lnTo>
                          <a:cubicBezTo>
                            <a:pt x="351625" y="116423"/>
                            <a:pt x="370769" y="199064"/>
                            <a:pt x="370768" y="288022"/>
                          </a:cubicBezTo>
                          <a:cubicBezTo>
                            <a:pt x="370768" y="436285"/>
                            <a:pt x="317594" y="567004"/>
                            <a:pt x="236716" y="644193"/>
                          </a:cubicBezTo>
                          <a:lnTo>
                            <a:pt x="219120" y="657686"/>
                          </a:lnTo>
                          <a:lnTo>
                            <a:pt x="209242" y="642936"/>
                          </a:lnTo>
                          <a:cubicBezTo>
                            <a:pt x="175818" y="601169"/>
                            <a:pt x="129298" y="564373"/>
                            <a:pt x="72925" y="538472"/>
                          </a:cubicBezTo>
                          <a:lnTo>
                            <a:pt x="40484" y="526412"/>
                          </a:lnTo>
                          <a:lnTo>
                            <a:pt x="11900" y="448720"/>
                          </a:lnTo>
                          <a:cubicBezTo>
                            <a:pt x="4166" y="416229"/>
                            <a:pt x="0" y="381685"/>
                            <a:pt x="0" y="345869"/>
                          </a:cubicBezTo>
                          <a:cubicBezTo>
                            <a:pt x="0" y="154851"/>
                            <a:pt x="118505" y="1"/>
                            <a:pt x="264688" y="0"/>
                          </a:cubicBezTo>
                          <a:close/>
                        </a:path>
                      </a:pathLst>
                    </a:custGeom>
                    <a:solidFill>
                      <a:sysClr val="windowText" lastClr="000000"/>
                    </a:solidFill>
                    <a:ln w="190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589" name="Oval 588">
                    <a:extLst>
                      <a:ext uri="{FF2B5EF4-FFF2-40B4-BE49-F238E27FC236}">
                        <a16:creationId xmlns:a16="http://schemas.microsoft.com/office/drawing/2014/main" id="{27772FE0-BB01-45EF-3CE7-1A641959FCD5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93494" y="2881874"/>
                    <a:ext cx="211543" cy="293853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90" name="Oval 589">
                    <a:extLst>
                      <a:ext uri="{FF2B5EF4-FFF2-40B4-BE49-F238E27FC236}">
                        <a16:creationId xmlns:a16="http://schemas.microsoft.com/office/drawing/2014/main" id="{63787D9E-1A50-2005-3461-199DA7E03F84}"/>
                      </a:ext>
                    </a:extLst>
                  </p:cNvPr>
                  <p:cNvSpPr/>
                  <p:nvPr/>
                </p:nvSpPr>
                <p:spPr>
                  <a:xfrm rot="2131195">
                    <a:off x="4063573" y="3167092"/>
                    <a:ext cx="81651" cy="742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4E8F4728-6171-FCEA-D7CE-3098382838EE}"/>
                    </a:ext>
                  </a:extLst>
                </p:cNvPr>
                <p:cNvSpPr/>
                <p:nvPr/>
              </p:nvSpPr>
              <p:spPr>
                <a:xfrm>
                  <a:off x="3063875" y="3112763"/>
                  <a:ext cx="441325" cy="233687"/>
                </a:xfrm>
                <a:custGeom>
                  <a:avLst/>
                  <a:gdLst>
                    <a:gd name="connsiteX0" fmla="*/ 0 w 441325"/>
                    <a:gd name="connsiteY0" fmla="*/ 21106 h 240181"/>
                    <a:gd name="connsiteX1" fmla="*/ 69850 w 441325"/>
                    <a:gd name="connsiteY1" fmla="*/ 2056 h 240181"/>
                    <a:gd name="connsiteX2" fmla="*/ 209550 w 441325"/>
                    <a:gd name="connsiteY2" fmla="*/ 27456 h 240181"/>
                    <a:gd name="connsiteX3" fmla="*/ 441325 w 441325"/>
                    <a:gd name="connsiteY3" fmla="*/ 240181 h 240181"/>
                    <a:gd name="connsiteX4" fmla="*/ 441325 w 441325"/>
                    <a:gd name="connsiteY4" fmla="*/ 240181 h 240181"/>
                    <a:gd name="connsiteX0" fmla="*/ 0 w 441325"/>
                    <a:gd name="connsiteY0" fmla="*/ 33008 h 252083"/>
                    <a:gd name="connsiteX1" fmla="*/ 69850 w 441325"/>
                    <a:gd name="connsiteY1" fmla="*/ 13958 h 252083"/>
                    <a:gd name="connsiteX2" fmla="*/ 441325 w 441325"/>
                    <a:gd name="connsiteY2" fmla="*/ 252083 h 252083"/>
                    <a:gd name="connsiteX3" fmla="*/ 441325 w 441325"/>
                    <a:gd name="connsiteY3" fmla="*/ 252083 h 252083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0 h 219075"/>
                    <a:gd name="connsiteX1" fmla="*/ 441325 w 441325"/>
                    <a:gd name="connsiteY1" fmla="*/ 219075 h 219075"/>
                    <a:gd name="connsiteX2" fmla="*/ 441325 w 441325"/>
                    <a:gd name="connsiteY2" fmla="*/ 219075 h 219075"/>
                    <a:gd name="connsiteX0" fmla="*/ 0 w 441325"/>
                    <a:gd name="connsiteY0" fmla="*/ 14612 h 233687"/>
                    <a:gd name="connsiteX1" fmla="*/ 441325 w 441325"/>
                    <a:gd name="connsiteY1" fmla="*/ 233687 h 233687"/>
                    <a:gd name="connsiteX2" fmla="*/ 441325 w 441325"/>
                    <a:gd name="connsiteY2" fmla="*/ 233687 h 233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41325" h="233687">
                      <a:moveTo>
                        <a:pt x="0" y="14612"/>
                      </a:moveTo>
                      <a:cubicBezTo>
                        <a:pt x="89958" y="-26663"/>
                        <a:pt x="338667" y="11437"/>
                        <a:pt x="441325" y="233687"/>
                      </a:cubicBezTo>
                      <a:lnTo>
                        <a:pt x="441325" y="233687"/>
                      </a:lnTo>
                    </a:path>
                  </a:pathLst>
                </a:cu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1" name="Rectangle 169">
                  <a:extLst>
                    <a:ext uri="{FF2B5EF4-FFF2-40B4-BE49-F238E27FC236}">
                      <a16:creationId xmlns:a16="http://schemas.microsoft.com/office/drawing/2014/main" id="{5DF09AC0-F5A8-DF87-8A21-DE5D6F675900}"/>
                    </a:ext>
                  </a:extLst>
                </p:cNvPr>
                <p:cNvSpPr/>
                <p:nvPr/>
              </p:nvSpPr>
              <p:spPr>
                <a:xfrm>
                  <a:off x="1662291" y="2905956"/>
                  <a:ext cx="907332" cy="763059"/>
                </a:xfrm>
                <a:custGeom>
                  <a:avLst/>
                  <a:gdLst>
                    <a:gd name="connsiteX0" fmla="*/ 0 w 570511"/>
                    <a:gd name="connsiteY0" fmla="*/ 0 h 533955"/>
                    <a:gd name="connsiteX1" fmla="*/ 570511 w 570511"/>
                    <a:gd name="connsiteY1" fmla="*/ 0 h 533955"/>
                    <a:gd name="connsiteX2" fmla="*/ 570511 w 570511"/>
                    <a:gd name="connsiteY2" fmla="*/ 533955 h 533955"/>
                    <a:gd name="connsiteX3" fmla="*/ 0 w 570511"/>
                    <a:gd name="connsiteY3" fmla="*/ 533955 h 533955"/>
                    <a:gd name="connsiteX4" fmla="*/ 0 w 570511"/>
                    <a:gd name="connsiteY4" fmla="*/ 0 h 533955"/>
                    <a:gd name="connsiteX0" fmla="*/ 0 w 570511"/>
                    <a:gd name="connsiteY0" fmla="*/ 67507 h 601462"/>
                    <a:gd name="connsiteX1" fmla="*/ 239522 w 570511"/>
                    <a:gd name="connsiteY1" fmla="*/ 0 h 601462"/>
                    <a:gd name="connsiteX2" fmla="*/ 570511 w 570511"/>
                    <a:gd name="connsiteY2" fmla="*/ 67507 h 601462"/>
                    <a:gd name="connsiteX3" fmla="*/ 570511 w 570511"/>
                    <a:gd name="connsiteY3" fmla="*/ 601462 h 601462"/>
                    <a:gd name="connsiteX4" fmla="*/ 0 w 570511"/>
                    <a:gd name="connsiteY4" fmla="*/ 601462 h 601462"/>
                    <a:gd name="connsiteX5" fmla="*/ 0 w 570511"/>
                    <a:gd name="connsiteY5" fmla="*/ 67507 h 601462"/>
                    <a:gd name="connsiteX0" fmla="*/ 0 w 632424"/>
                    <a:gd name="connsiteY0" fmla="*/ 71438 h 605393"/>
                    <a:gd name="connsiteX1" fmla="*/ 239522 w 632424"/>
                    <a:gd name="connsiteY1" fmla="*/ 3931 h 605393"/>
                    <a:gd name="connsiteX2" fmla="*/ 632424 w 632424"/>
                    <a:gd name="connsiteY2" fmla="*/ 0 h 605393"/>
                    <a:gd name="connsiteX3" fmla="*/ 570511 w 632424"/>
                    <a:gd name="connsiteY3" fmla="*/ 605393 h 605393"/>
                    <a:gd name="connsiteX4" fmla="*/ 0 w 632424"/>
                    <a:gd name="connsiteY4" fmla="*/ 605393 h 605393"/>
                    <a:gd name="connsiteX5" fmla="*/ 0 w 632424"/>
                    <a:gd name="connsiteY5" fmla="*/ 71438 h 605393"/>
                    <a:gd name="connsiteX0" fmla="*/ 33337 w 632424"/>
                    <a:gd name="connsiteY0" fmla="*/ 1 h 653018"/>
                    <a:gd name="connsiteX1" fmla="*/ 239522 w 632424"/>
                    <a:gd name="connsiteY1" fmla="*/ 51556 h 653018"/>
                    <a:gd name="connsiteX2" fmla="*/ 632424 w 632424"/>
                    <a:gd name="connsiteY2" fmla="*/ 47625 h 653018"/>
                    <a:gd name="connsiteX3" fmla="*/ 570511 w 632424"/>
                    <a:gd name="connsiteY3" fmla="*/ 653018 h 653018"/>
                    <a:gd name="connsiteX4" fmla="*/ 0 w 632424"/>
                    <a:gd name="connsiteY4" fmla="*/ 653018 h 653018"/>
                    <a:gd name="connsiteX5" fmla="*/ 33337 w 632424"/>
                    <a:gd name="connsiteY5" fmla="*/ 1 h 653018"/>
                    <a:gd name="connsiteX0" fmla="*/ 0 w 599087"/>
                    <a:gd name="connsiteY0" fmla="*/ 1 h 762555"/>
                    <a:gd name="connsiteX1" fmla="*/ 206185 w 599087"/>
                    <a:gd name="connsiteY1" fmla="*/ 51556 h 762555"/>
                    <a:gd name="connsiteX2" fmla="*/ 599087 w 599087"/>
                    <a:gd name="connsiteY2" fmla="*/ 47625 h 762555"/>
                    <a:gd name="connsiteX3" fmla="*/ 537174 w 599087"/>
                    <a:gd name="connsiteY3" fmla="*/ 653018 h 762555"/>
                    <a:gd name="connsiteX4" fmla="*/ 204788 w 599087"/>
                    <a:gd name="connsiteY4" fmla="*/ 762555 h 762555"/>
                    <a:gd name="connsiteX5" fmla="*/ 0 w 599087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91246 w 857020"/>
                    <a:gd name="connsiteY0" fmla="*/ 1 h 762555"/>
                    <a:gd name="connsiteX1" fmla="*/ 297431 w 857020"/>
                    <a:gd name="connsiteY1" fmla="*/ 51556 h 762555"/>
                    <a:gd name="connsiteX2" fmla="*/ 690333 w 857020"/>
                    <a:gd name="connsiteY2" fmla="*/ 47625 h 762555"/>
                    <a:gd name="connsiteX3" fmla="*/ 857020 w 857020"/>
                    <a:gd name="connsiteY3" fmla="*/ 310118 h 762555"/>
                    <a:gd name="connsiteX4" fmla="*/ 296034 w 857020"/>
                    <a:gd name="connsiteY4" fmla="*/ 762555 h 762555"/>
                    <a:gd name="connsiteX5" fmla="*/ 91246 w 857020"/>
                    <a:gd name="connsiteY5" fmla="*/ 1 h 762555"/>
                    <a:gd name="connsiteX0" fmla="*/ 198452 w 964226"/>
                    <a:gd name="connsiteY0" fmla="*/ 1 h 762555"/>
                    <a:gd name="connsiteX1" fmla="*/ 404637 w 964226"/>
                    <a:gd name="connsiteY1" fmla="*/ 51556 h 762555"/>
                    <a:gd name="connsiteX2" fmla="*/ 797539 w 964226"/>
                    <a:gd name="connsiteY2" fmla="*/ 47625 h 762555"/>
                    <a:gd name="connsiteX3" fmla="*/ 964226 w 964226"/>
                    <a:gd name="connsiteY3" fmla="*/ 310118 h 762555"/>
                    <a:gd name="connsiteX4" fmla="*/ 403240 w 964226"/>
                    <a:gd name="connsiteY4" fmla="*/ 762555 h 762555"/>
                    <a:gd name="connsiteX5" fmla="*/ 198452 w 964226"/>
                    <a:gd name="connsiteY5" fmla="*/ 1 h 762555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797539"/>
                    <a:gd name="connsiteY0" fmla="*/ 2 h 762633"/>
                    <a:gd name="connsiteX1" fmla="*/ 404637 w 797539"/>
                    <a:gd name="connsiteY1" fmla="*/ 51557 h 762633"/>
                    <a:gd name="connsiteX2" fmla="*/ 797539 w 797539"/>
                    <a:gd name="connsiteY2" fmla="*/ 47626 h 762633"/>
                    <a:gd name="connsiteX3" fmla="*/ 403240 w 797539"/>
                    <a:gd name="connsiteY3" fmla="*/ 762556 h 762633"/>
                    <a:gd name="connsiteX4" fmla="*/ 198452 w 797539"/>
                    <a:gd name="connsiteY4" fmla="*/ 2 h 762633"/>
                    <a:gd name="connsiteX0" fmla="*/ 198452 w 816555"/>
                    <a:gd name="connsiteY0" fmla="*/ 2 h 763030"/>
                    <a:gd name="connsiteX1" fmla="*/ 404637 w 816555"/>
                    <a:gd name="connsiteY1" fmla="*/ 51557 h 763030"/>
                    <a:gd name="connsiteX2" fmla="*/ 797539 w 816555"/>
                    <a:gd name="connsiteY2" fmla="*/ 47626 h 763030"/>
                    <a:gd name="connsiteX3" fmla="*/ 403240 w 816555"/>
                    <a:gd name="connsiteY3" fmla="*/ 762556 h 763030"/>
                    <a:gd name="connsiteX4" fmla="*/ 198452 w 816555"/>
                    <a:gd name="connsiteY4" fmla="*/ 2 h 763030"/>
                    <a:gd name="connsiteX0" fmla="*/ 198452 w 880613"/>
                    <a:gd name="connsiteY0" fmla="*/ 2 h 763039"/>
                    <a:gd name="connsiteX1" fmla="*/ 404637 w 880613"/>
                    <a:gd name="connsiteY1" fmla="*/ 51557 h 763039"/>
                    <a:gd name="connsiteX2" fmla="*/ 797539 w 880613"/>
                    <a:gd name="connsiteY2" fmla="*/ 47626 h 763039"/>
                    <a:gd name="connsiteX3" fmla="*/ 403240 w 880613"/>
                    <a:gd name="connsiteY3" fmla="*/ 762556 h 763039"/>
                    <a:gd name="connsiteX4" fmla="*/ 198452 w 880613"/>
                    <a:gd name="connsiteY4" fmla="*/ 2 h 763039"/>
                    <a:gd name="connsiteX0" fmla="*/ 198452 w 907332"/>
                    <a:gd name="connsiteY0" fmla="*/ 2 h 763059"/>
                    <a:gd name="connsiteX1" fmla="*/ 404637 w 907332"/>
                    <a:gd name="connsiteY1" fmla="*/ 51557 h 763059"/>
                    <a:gd name="connsiteX2" fmla="*/ 797539 w 907332"/>
                    <a:gd name="connsiteY2" fmla="*/ 47626 h 763059"/>
                    <a:gd name="connsiteX3" fmla="*/ 403240 w 907332"/>
                    <a:gd name="connsiteY3" fmla="*/ 762556 h 763059"/>
                    <a:gd name="connsiteX4" fmla="*/ 198452 w 907332"/>
                    <a:gd name="connsiteY4" fmla="*/ 2 h 76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7332" h="763059">
                      <a:moveTo>
                        <a:pt x="198452" y="2"/>
                      </a:moveTo>
                      <a:cubicBezTo>
                        <a:pt x="276705" y="-275"/>
                        <a:pt x="354959" y="23259"/>
                        <a:pt x="404637" y="51557"/>
                      </a:cubicBezTo>
                      <a:cubicBezTo>
                        <a:pt x="507029" y="69297"/>
                        <a:pt x="690385" y="-17739"/>
                        <a:pt x="797539" y="47626"/>
                      </a:cubicBezTo>
                      <a:cubicBezTo>
                        <a:pt x="1001854" y="202223"/>
                        <a:pt x="948279" y="782525"/>
                        <a:pt x="403240" y="762556"/>
                      </a:cubicBezTo>
                      <a:cubicBezTo>
                        <a:pt x="-160323" y="622671"/>
                        <a:pt x="-38085" y="11299"/>
                        <a:pt x="198452" y="2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2" name="Oval 581">
                  <a:extLst>
                    <a:ext uri="{FF2B5EF4-FFF2-40B4-BE49-F238E27FC236}">
                      <a16:creationId xmlns:a16="http://schemas.microsoft.com/office/drawing/2014/main" id="{CC316942-5352-F1EE-D045-916A12A9B6F6}"/>
                    </a:ext>
                  </a:extLst>
                </p:cNvPr>
                <p:cNvSpPr/>
                <p:nvPr/>
              </p:nvSpPr>
              <p:spPr>
                <a:xfrm>
                  <a:off x="2131085" y="3083174"/>
                  <a:ext cx="180633" cy="306864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D7F6EADE-E698-B1A3-C18E-DBCDDC0699B1}"/>
                    </a:ext>
                  </a:extLst>
                </p:cNvPr>
                <p:cNvSpPr/>
                <p:nvPr/>
              </p:nvSpPr>
              <p:spPr>
                <a:xfrm>
                  <a:off x="1753036" y="3066549"/>
                  <a:ext cx="180633" cy="244079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4" name="Rectangle 169">
                  <a:extLst>
                    <a:ext uri="{FF2B5EF4-FFF2-40B4-BE49-F238E27FC236}">
                      <a16:creationId xmlns:a16="http://schemas.microsoft.com/office/drawing/2014/main" id="{A297671D-BFBE-2525-0BF4-07AA58C195A1}"/>
                    </a:ext>
                  </a:extLst>
                </p:cNvPr>
                <p:cNvSpPr/>
                <p:nvPr/>
              </p:nvSpPr>
              <p:spPr>
                <a:xfrm rot="870722">
                  <a:off x="2972905" y="3542443"/>
                  <a:ext cx="1117833" cy="819442"/>
                </a:xfrm>
                <a:custGeom>
                  <a:avLst/>
                  <a:gdLst>
                    <a:gd name="connsiteX0" fmla="*/ 0 w 570511"/>
                    <a:gd name="connsiteY0" fmla="*/ 0 h 533955"/>
                    <a:gd name="connsiteX1" fmla="*/ 570511 w 570511"/>
                    <a:gd name="connsiteY1" fmla="*/ 0 h 533955"/>
                    <a:gd name="connsiteX2" fmla="*/ 570511 w 570511"/>
                    <a:gd name="connsiteY2" fmla="*/ 533955 h 533955"/>
                    <a:gd name="connsiteX3" fmla="*/ 0 w 570511"/>
                    <a:gd name="connsiteY3" fmla="*/ 533955 h 533955"/>
                    <a:gd name="connsiteX4" fmla="*/ 0 w 570511"/>
                    <a:gd name="connsiteY4" fmla="*/ 0 h 533955"/>
                    <a:gd name="connsiteX0" fmla="*/ 0 w 570511"/>
                    <a:gd name="connsiteY0" fmla="*/ 67507 h 601462"/>
                    <a:gd name="connsiteX1" fmla="*/ 239522 w 570511"/>
                    <a:gd name="connsiteY1" fmla="*/ 0 h 601462"/>
                    <a:gd name="connsiteX2" fmla="*/ 570511 w 570511"/>
                    <a:gd name="connsiteY2" fmla="*/ 67507 h 601462"/>
                    <a:gd name="connsiteX3" fmla="*/ 570511 w 570511"/>
                    <a:gd name="connsiteY3" fmla="*/ 601462 h 601462"/>
                    <a:gd name="connsiteX4" fmla="*/ 0 w 570511"/>
                    <a:gd name="connsiteY4" fmla="*/ 601462 h 601462"/>
                    <a:gd name="connsiteX5" fmla="*/ 0 w 570511"/>
                    <a:gd name="connsiteY5" fmla="*/ 67507 h 601462"/>
                    <a:gd name="connsiteX0" fmla="*/ 0 w 632424"/>
                    <a:gd name="connsiteY0" fmla="*/ 71438 h 605393"/>
                    <a:gd name="connsiteX1" fmla="*/ 239522 w 632424"/>
                    <a:gd name="connsiteY1" fmla="*/ 3931 h 605393"/>
                    <a:gd name="connsiteX2" fmla="*/ 632424 w 632424"/>
                    <a:gd name="connsiteY2" fmla="*/ 0 h 605393"/>
                    <a:gd name="connsiteX3" fmla="*/ 570511 w 632424"/>
                    <a:gd name="connsiteY3" fmla="*/ 605393 h 605393"/>
                    <a:gd name="connsiteX4" fmla="*/ 0 w 632424"/>
                    <a:gd name="connsiteY4" fmla="*/ 605393 h 605393"/>
                    <a:gd name="connsiteX5" fmla="*/ 0 w 632424"/>
                    <a:gd name="connsiteY5" fmla="*/ 71438 h 605393"/>
                    <a:gd name="connsiteX0" fmla="*/ 33337 w 632424"/>
                    <a:gd name="connsiteY0" fmla="*/ 1 h 653018"/>
                    <a:gd name="connsiteX1" fmla="*/ 239522 w 632424"/>
                    <a:gd name="connsiteY1" fmla="*/ 51556 h 653018"/>
                    <a:gd name="connsiteX2" fmla="*/ 632424 w 632424"/>
                    <a:gd name="connsiteY2" fmla="*/ 47625 h 653018"/>
                    <a:gd name="connsiteX3" fmla="*/ 570511 w 632424"/>
                    <a:gd name="connsiteY3" fmla="*/ 653018 h 653018"/>
                    <a:gd name="connsiteX4" fmla="*/ 0 w 632424"/>
                    <a:gd name="connsiteY4" fmla="*/ 653018 h 653018"/>
                    <a:gd name="connsiteX5" fmla="*/ 33337 w 632424"/>
                    <a:gd name="connsiteY5" fmla="*/ 1 h 653018"/>
                    <a:gd name="connsiteX0" fmla="*/ 0 w 599087"/>
                    <a:gd name="connsiteY0" fmla="*/ 1 h 762555"/>
                    <a:gd name="connsiteX1" fmla="*/ 206185 w 599087"/>
                    <a:gd name="connsiteY1" fmla="*/ 51556 h 762555"/>
                    <a:gd name="connsiteX2" fmla="*/ 599087 w 599087"/>
                    <a:gd name="connsiteY2" fmla="*/ 47625 h 762555"/>
                    <a:gd name="connsiteX3" fmla="*/ 537174 w 599087"/>
                    <a:gd name="connsiteY3" fmla="*/ 653018 h 762555"/>
                    <a:gd name="connsiteX4" fmla="*/ 204788 w 599087"/>
                    <a:gd name="connsiteY4" fmla="*/ 762555 h 762555"/>
                    <a:gd name="connsiteX5" fmla="*/ 0 w 599087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91246 w 857020"/>
                    <a:gd name="connsiteY0" fmla="*/ 1 h 762555"/>
                    <a:gd name="connsiteX1" fmla="*/ 297431 w 857020"/>
                    <a:gd name="connsiteY1" fmla="*/ 51556 h 762555"/>
                    <a:gd name="connsiteX2" fmla="*/ 690333 w 857020"/>
                    <a:gd name="connsiteY2" fmla="*/ 47625 h 762555"/>
                    <a:gd name="connsiteX3" fmla="*/ 857020 w 857020"/>
                    <a:gd name="connsiteY3" fmla="*/ 310118 h 762555"/>
                    <a:gd name="connsiteX4" fmla="*/ 296034 w 857020"/>
                    <a:gd name="connsiteY4" fmla="*/ 762555 h 762555"/>
                    <a:gd name="connsiteX5" fmla="*/ 91246 w 857020"/>
                    <a:gd name="connsiteY5" fmla="*/ 1 h 762555"/>
                    <a:gd name="connsiteX0" fmla="*/ 198452 w 964226"/>
                    <a:gd name="connsiteY0" fmla="*/ 1 h 762555"/>
                    <a:gd name="connsiteX1" fmla="*/ 404637 w 964226"/>
                    <a:gd name="connsiteY1" fmla="*/ 51556 h 762555"/>
                    <a:gd name="connsiteX2" fmla="*/ 797539 w 964226"/>
                    <a:gd name="connsiteY2" fmla="*/ 47625 h 762555"/>
                    <a:gd name="connsiteX3" fmla="*/ 964226 w 964226"/>
                    <a:gd name="connsiteY3" fmla="*/ 310118 h 762555"/>
                    <a:gd name="connsiteX4" fmla="*/ 403240 w 964226"/>
                    <a:gd name="connsiteY4" fmla="*/ 762555 h 762555"/>
                    <a:gd name="connsiteX5" fmla="*/ 198452 w 964226"/>
                    <a:gd name="connsiteY5" fmla="*/ 1 h 762555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342225 w 1107999"/>
                    <a:gd name="connsiteY0" fmla="*/ 2 h 880157"/>
                    <a:gd name="connsiteX1" fmla="*/ 548410 w 1107999"/>
                    <a:gd name="connsiteY1" fmla="*/ 51557 h 880157"/>
                    <a:gd name="connsiteX2" fmla="*/ 941312 w 1107999"/>
                    <a:gd name="connsiteY2" fmla="*/ 47626 h 880157"/>
                    <a:gd name="connsiteX3" fmla="*/ 1107999 w 1107999"/>
                    <a:gd name="connsiteY3" fmla="*/ 310119 h 880157"/>
                    <a:gd name="connsiteX4" fmla="*/ 295404 w 1107999"/>
                    <a:gd name="connsiteY4" fmla="*/ 880157 h 880157"/>
                    <a:gd name="connsiteX5" fmla="*/ 342225 w 1107999"/>
                    <a:gd name="connsiteY5" fmla="*/ 2 h 880157"/>
                    <a:gd name="connsiteX0" fmla="*/ 21178 w 833773"/>
                    <a:gd name="connsiteY0" fmla="*/ 857239 h 857239"/>
                    <a:gd name="connsiteX1" fmla="*/ 274184 w 833773"/>
                    <a:gd name="connsiteY1" fmla="*/ 28639 h 857239"/>
                    <a:gd name="connsiteX2" fmla="*/ 667086 w 833773"/>
                    <a:gd name="connsiteY2" fmla="*/ 24708 h 857239"/>
                    <a:gd name="connsiteX3" fmla="*/ 833773 w 833773"/>
                    <a:gd name="connsiteY3" fmla="*/ 287201 h 857239"/>
                    <a:gd name="connsiteX4" fmla="*/ 21178 w 833773"/>
                    <a:gd name="connsiteY4" fmla="*/ 857239 h 857239"/>
                    <a:gd name="connsiteX0" fmla="*/ 104217 w 916812"/>
                    <a:gd name="connsiteY0" fmla="*/ 856211 h 856211"/>
                    <a:gd name="connsiteX1" fmla="*/ 56939 w 916812"/>
                    <a:gd name="connsiteY1" fmla="*/ 33185 h 856211"/>
                    <a:gd name="connsiteX2" fmla="*/ 750125 w 916812"/>
                    <a:gd name="connsiteY2" fmla="*/ 23680 h 856211"/>
                    <a:gd name="connsiteX3" fmla="*/ 916812 w 916812"/>
                    <a:gd name="connsiteY3" fmla="*/ 286173 h 856211"/>
                    <a:gd name="connsiteX4" fmla="*/ 104217 w 916812"/>
                    <a:gd name="connsiteY4" fmla="*/ 856211 h 856211"/>
                    <a:gd name="connsiteX0" fmla="*/ 132360 w 944955"/>
                    <a:gd name="connsiteY0" fmla="*/ 855625 h 855625"/>
                    <a:gd name="connsiteX1" fmla="*/ 46606 w 944955"/>
                    <a:gd name="connsiteY1" fmla="*/ 35999 h 855625"/>
                    <a:gd name="connsiteX2" fmla="*/ 778268 w 944955"/>
                    <a:gd name="connsiteY2" fmla="*/ 23094 h 855625"/>
                    <a:gd name="connsiteX3" fmla="*/ 944955 w 944955"/>
                    <a:gd name="connsiteY3" fmla="*/ 285587 h 855625"/>
                    <a:gd name="connsiteX4" fmla="*/ 132360 w 944955"/>
                    <a:gd name="connsiteY4" fmla="*/ 855625 h 855625"/>
                    <a:gd name="connsiteX0" fmla="*/ 26053 w 1117742"/>
                    <a:gd name="connsiteY0" fmla="*/ 816359 h 816359"/>
                    <a:gd name="connsiteX1" fmla="*/ 219393 w 1117742"/>
                    <a:gd name="connsiteY1" fmla="*/ 35999 h 816359"/>
                    <a:gd name="connsiteX2" fmla="*/ 951055 w 1117742"/>
                    <a:gd name="connsiteY2" fmla="*/ 23094 h 816359"/>
                    <a:gd name="connsiteX3" fmla="*/ 1117742 w 1117742"/>
                    <a:gd name="connsiteY3" fmla="*/ 285587 h 816359"/>
                    <a:gd name="connsiteX4" fmla="*/ 26053 w 1117742"/>
                    <a:gd name="connsiteY4" fmla="*/ 816359 h 816359"/>
                    <a:gd name="connsiteX0" fmla="*/ 26144 w 1117833"/>
                    <a:gd name="connsiteY0" fmla="*/ 819442 h 819442"/>
                    <a:gd name="connsiteX1" fmla="*/ 218580 w 1117833"/>
                    <a:gd name="connsiteY1" fmla="*/ 22918 h 819442"/>
                    <a:gd name="connsiteX2" fmla="*/ 951146 w 1117833"/>
                    <a:gd name="connsiteY2" fmla="*/ 26177 h 819442"/>
                    <a:gd name="connsiteX3" fmla="*/ 1117833 w 1117833"/>
                    <a:gd name="connsiteY3" fmla="*/ 288670 h 819442"/>
                    <a:gd name="connsiteX4" fmla="*/ 26144 w 1117833"/>
                    <a:gd name="connsiteY4" fmla="*/ 819442 h 81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7833" h="819442">
                      <a:moveTo>
                        <a:pt x="26144" y="819442"/>
                      </a:moveTo>
                      <a:cubicBezTo>
                        <a:pt x="-67121" y="776348"/>
                        <a:pt x="110929" y="161673"/>
                        <a:pt x="218580" y="22918"/>
                      </a:cubicBezTo>
                      <a:cubicBezTo>
                        <a:pt x="320972" y="40658"/>
                        <a:pt x="843992" y="-39188"/>
                        <a:pt x="951146" y="26177"/>
                      </a:cubicBezTo>
                      <a:cubicBezTo>
                        <a:pt x="1078145" y="42238"/>
                        <a:pt x="1062271" y="201172"/>
                        <a:pt x="1117833" y="288670"/>
                      </a:cubicBezTo>
                      <a:cubicBezTo>
                        <a:pt x="1007038" y="777620"/>
                        <a:pt x="84552" y="806743"/>
                        <a:pt x="26144" y="819442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5" name="Rectangle 169">
                  <a:extLst>
                    <a:ext uri="{FF2B5EF4-FFF2-40B4-BE49-F238E27FC236}">
                      <a16:creationId xmlns:a16="http://schemas.microsoft.com/office/drawing/2014/main" id="{810934B2-AFF9-4978-EE7B-0F2B34C561A5}"/>
                    </a:ext>
                  </a:extLst>
                </p:cNvPr>
                <p:cNvSpPr/>
                <p:nvPr/>
              </p:nvSpPr>
              <p:spPr>
                <a:xfrm rot="870722">
                  <a:off x="3797526" y="1883433"/>
                  <a:ext cx="639947" cy="442814"/>
                </a:xfrm>
                <a:custGeom>
                  <a:avLst/>
                  <a:gdLst>
                    <a:gd name="connsiteX0" fmla="*/ 0 w 570511"/>
                    <a:gd name="connsiteY0" fmla="*/ 0 h 533955"/>
                    <a:gd name="connsiteX1" fmla="*/ 570511 w 570511"/>
                    <a:gd name="connsiteY1" fmla="*/ 0 h 533955"/>
                    <a:gd name="connsiteX2" fmla="*/ 570511 w 570511"/>
                    <a:gd name="connsiteY2" fmla="*/ 533955 h 533955"/>
                    <a:gd name="connsiteX3" fmla="*/ 0 w 570511"/>
                    <a:gd name="connsiteY3" fmla="*/ 533955 h 533955"/>
                    <a:gd name="connsiteX4" fmla="*/ 0 w 570511"/>
                    <a:gd name="connsiteY4" fmla="*/ 0 h 533955"/>
                    <a:gd name="connsiteX0" fmla="*/ 0 w 570511"/>
                    <a:gd name="connsiteY0" fmla="*/ 67507 h 601462"/>
                    <a:gd name="connsiteX1" fmla="*/ 239522 w 570511"/>
                    <a:gd name="connsiteY1" fmla="*/ 0 h 601462"/>
                    <a:gd name="connsiteX2" fmla="*/ 570511 w 570511"/>
                    <a:gd name="connsiteY2" fmla="*/ 67507 h 601462"/>
                    <a:gd name="connsiteX3" fmla="*/ 570511 w 570511"/>
                    <a:gd name="connsiteY3" fmla="*/ 601462 h 601462"/>
                    <a:gd name="connsiteX4" fmla="*/ 0 w 570511"/>
                    <a:gd name="connsiteY4" fmla="*/ 601462 h 601462"/>
                    <a:gd name="connsiteX5" fmla="*/ 0 w 570511"/>
                    <a:gd name="connsiteY5" fmla="*/ 67507 h 601462"/>
                    <a:gd name="connsiteX0" fmla="*/ 0 w 632424"/>
                    <a:gd name="connsiteY0" fmla="*/ 71438 h 605393"/>
                    <a:gd name="connsiteX1" fmla="*/ 239522 w 632424"/>
                    <a:gd name="connsiteY1" fmla="*/ 3931 h 605393"/>
                    <a:gd name="connsiteX2" fmla="*/ 632424 w 632424"/>
                    <a:gd name="connsiteY2" fmla="*/ 0 h 605393"/>
                    <a:gd name="connsiteX3" fmla="*/ 570511 w 632424"/>
                    <a:gd name="connsiteY3" fmla="*/ 605393 h 605393"/>
                    <a:gd name="connsiteX4" fmla="*/ 0 w 632424"/>
                    <a:gd name="connsiteY4" fmla="*/ 605393 h 605393"/>
                    <a:gd name="connsiteX5" fmla="*/ 0 w 632424"/>
                    <a:gd name="connsiteY5" fmla="*/ 71438 h 605393"/>
                    <a:gd name="connsiteX0" fmla="*/ 33337 w 632424"/>
                    <a:gd name="connsiteY0" fmla="*/ 1 h 653018"/>
                    <a:gd name="connsiteX1" fmla="*/ 239522 w 632424"/>
                    <a:gd name="connsiteY1" fmla="*/ 51556 h 653018"/>
                    <a:gd name="connsiteX2" fmla="*/ 632424 w 632424"/>
                    <a:gd name="connsiteY2" fmla="*/ 47625 h 653018"/>
                    <a:gd name="connsiteX3" fmla="*/ 570511 w 632424"/>
                    <a:gd name="connsiteY3" fmla="*/ 653018 h 653018"/>
                    <a:gd name="connsiteX4" fmla="*/ 0 w 632424"/>
                    <a:gd name="connsiteY4" fmla="*/ 653018 h 653018"/>
                    <a:gd name="connsiteX5" fmla="*/ 33337 w 632424"/>
                    <a:gd name="connsiteY5" fmla="*/ 1 h 653018"/>
                    <a:gd name="connsiteX0" fmla="*/ 0 w 599087"/>
                    <a:gd name="connsiteY0" fmla="*/ 1 h 762555"/>
                    <a:gd name="connsiteX1" fmla="*/ 206185 w 599087"/>
                    <a:gd name="connsiteY1" fmla="*/ 51556 h 762555"/>
                    <a:gd name="connsiteX2" fmla="*/ 599087 w 599087"/>
                    <a:gd name="connsiteY2" fmla="*/ 47625 h 762555"/>
                    <a:gd name="connsiteX3" fmla="*/ 537174 w 599087"/>
                    <a:gd name="connsiteY3" fmla="*/ 653018 h 762555"/>
                    <a:gd name="connsiteX4" fmla="*/ 204788 w 599087"/>
                    <a:gd name="connsiteY4" fmla="*/ 762555 h 762555"/>
                    <a:gd name="connsiteX5" fmla="*/ 0 w 599087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91246 w 857020"/>
                    <a:gd name="connsiteY0" fmla="*/ 1 h 762555"/>
                    <a:gd name="connsiteX1" fmla="*/ 297431 w 857020"/>
                    <a:gd name="connsiteY1" fmla="*/ 51556 h 762555"/>
                    <a:gd name="connsiteX2" fmla="*/ 690333 w 857020"/>
                    <a:gd name="connsiteY2" fmla="*/ 47625 h 762555"/>
                    <a:gd name="connsiteX3" fmla="*/ 857020 w 857020"/>
                    <a:gd name="connsiteY3" fmla="*/ 310118 h 762555"/>
                    <a:gd name="connsiteX4" fmla="*/ 296034 w 857020"/>
                    <a:gd name="connsiteY4" fmla="*/ 762555 h 762555"/>
                    <a:gd name="connsiteX5" fmla="*/ 91246 w 857020"/>
                    <a:gd name="connsiteY5" fmla="*/ 1 h 762555"/>
                    <a:gd name="connsiteX0" fmla="*/ 198452 w 964226"/>
                    <a:gd name="connsiteY0" fmla="*/ 1 h 762555"/>
                    <a:gd name="connsiteX1" fmla="*/ 404637 w 964226"/>
                    <a:gd name="connsiteY1" fmla="*/ 51556 h 762555"/>
                    <a:gd name="connsiteX2" fmla="*/ 797539 w 964226"/>
                    <a:gd name="connsiteY2" fmla="*/ 47625 h 762555"/>
                    <a:gd name="connsiteX3" fmla="*/ 964226 w 964226"/>
                    <a:gd name="connsiteY3" fmla="*/ 310118 h 762555"/>
                    <a:gd name="connsiteX4" fmla="*/ 403240 w 964226"/>
                    <a:gd name="connsiteY4" fmla="*/ 762555 h 762555"/>
                    <a:gd name="connsiteX5" fmla="*/ 198452 w 964226"/>
                    <a:gd name="connsiteY5" fmla="*/ 1 h 762555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342225 w 1107999"/>
                    <a:gd name="connsiteY0" fmla="*/ 2 h 880157"/>
                    <a:gd name="connsiteX1" fmla="*/ 548410 w 1107999"/>
                    <a:gd name="connsiteY1" fmla="*/ 51557 h 880157"/>
                    <a:gd name="connsiteX2" fmla="*/ 941312 w 1107999"/>
                    <a:gd name="connsiteY2" fmla="*/ 47626 h 880157"/>
                    <a:gd name="connsiteX3" fmla="*/ 1107999 w 1107999"/>
                    <a:gd name="connsiteY3" fmla="*/ 310119 h 880157"/>
                    <a:gd name="connsiteX4" fmla="*/ 295404 w 1107999"/>
                    <a:gd name="connsiteY4" fmla="*/ 880157 h 880157"/>
                    <a:gd name="connsiteX5" fmla="*/ 342225 w 1107999"/>
                    <a:gd name="connsiteY5" fmla="*/ 2 h 880157"/>
                    <a:gd name="connsiteX0" fmla="*/ 21178 w 833773"/>
                    <a:gd name="connsiteY0" fmla="*/ 857239 h 857239"/>
                    <a:gd name="connsiteX1" fmla="*/ 274184 w 833773"/>
                    <a:gd name="connsiteY1" fmla="*/ 28639 h 857239"/>
                    <a:gd name="connsiteX2" fmla="*/ 667086 w 833773"/>
                    <a:gd name="connsiteY2" fmla="*/ 24708 h 857239"/>
                    <a:gd name="connsiteX3" fmla="*/ 833773 w 833773"/>
                    <a:gd name="connsiteY3" fmla="*/ 287201 h 857239"/>
                    <a:gd name="connsiteX4" fmla="*/ 21178 w 833773"/>
                    <a:gd name="connsiteY4" fmla="*/ 857239 h 857239"/>
                    <a:gd name="connsiteX0" fmla="*/ 104217 w 916812"/>
                    <a:gd name="connsiteY0" fmla="*/ 856211 h 856211"/>
                    <a:gd name="connsiteX1" fmla="*/ 56939 w 916812"/>
                    <a:gd name="connsiteY1" fmla="*/ 33185 h 856211"/>
                    <a:gd name="connsiteX2" fmla="*/ 750125 w 916812"/>
                    <a:gd name="connsiteY2" fmla="*/ 23680 h 856211"/>
                    <a:gd name="connsiteX3" fmla="*/ 916812 w 916812"/>
                    <a:gd name="connsiteY3" fmla="*/ 286173 h 856211"/>
                    <a:gd name="connsiteX4" fmla="*/ 104217 w 916812"/>
                    <a:gd name="connsiteY4" fmla="*/ 856211 h 856211"/>
                    <a:gd name="connsiteX0" fmla="*/ 132360 w 944955"/>
                    <a:gd name="connsiteY0" fmla="*/ 855625 h 855625"/>
                    <a:gd name="connsiteX1" fmla="*/ 46606 w 944955"/>
                    <a:gd name="connsiteY1" fmla="*/ 35999 h 855625"/>
                    <a:gd name="connsiteX2" fmla="*/ 778268 w 944955"/>
                    <a:gd name="connsiteY2" fmla="*/ 23094 h 855625"/>
                    <a:gd name="connsiteX3" fmla="*/ 944955 w 944955"/>
                    <a:gd name="connsiteY3" fmla="*/ 285587 h 855625"/>
                    <a:gd name="connsiteX4" fmla="*/ 132360 w 944955"/>
                    <a:gd name="connsiteY4" fmla="*/ 855625 h 855625"/>
                    <a:gd name="connsiteX0" fmla="*/ 26053 w 1117742"/>
                    <a:gd name="connsiteY0" fmla="*/ 816359 h 816359"/>
                    <a:gd name="connsiteX1" fmla="*/ 219393 w 1117742"/>
                    <a:gd name="connsiteY1" fmla="*/ 35999 h 816359"/>
                    <a:gd name="connsiteX2" fmla="*/ 951055 w 1117742"/>
                    <a:gd name="connsiteY2" fmla="*/ 23094 h 816359"/>
                    <a:gd name="connsiteX3" fmla="*/ 1117742 w 1117742"/>
                    <a:gd name="connsiteY3" fmla="*/ 285587 h 816359"/>
                    <a:gd name="connsiteX4" fmla="*/ 26053 w 1117742"/>
                    <a:gd name="connsiteY4" fmla="*/ 816359 h 816359"/>
                    <a:gd name="connsiteX0" fmla="*/ 26144 w 1117833"/>
                    <a:gd name="connsiteY0" fmla="*/ 819442 h 819442"/>
                    <a:gd name="connsiteX1" fmla="*/ 218580 w 1117833"/>
                    <a:gd name="connsiteY1" fmla="*/ 22918 h 819442"/>
                    <a:gd name="connsiteX2" fmla="*/ 951146 w 1117833"/>
                    <a:gd name="connsiteY2" fmla="*/ 26177 h 819442"/>
                    <a:gd name="connsiteX3" fmla="*/ 1117833 w 1117833"/>
                    <a:gd name="connsiteY3" fmla="*/ 288670 h 819442"/>
                    <a:gd name="connsiteX4" fmla="*/ 26144 w 1117833"/>
                    <a:gd name="connsiteY4" fmla="*/ 819442 h 819442"/>
                    <a:gd name="connsiteX0" fmla="*/ 26144 w 1288022"/>
                    <a:gd name="connsiteY0" fmla="*/ 819442 h 873430"/>
                    <a:gd name="connsiteX1" fmla="*/ 218580 w 1288022"/>
                    <a:gd name="connsiteY1" fmla="*/ 22918 h 873430"/>
                    <a:gd name="connsiteX2" fmla="*/ 951146 w 1288022"/>
                    <a:gd name="connsiteY2" fmla="*/ 26177 h 873430"/>
                    <a:gd name="connsiteX3" fmla="*/ 1288022 w 1288022"/>
                    <a:gd name="connsiteY3" fmla="*/ 570226 h 873430"/>
                    <a:gd name="connsiteX4" fmla="*/ 26144 w 1288022"/>
                    <a:gd name="connsiteY4" fmla="*/ 819442 h 873430"/>
                    <a:gd name="connsiteX0" fmla="*/ 31750 w 1247069"/>
                    <a:gd name="connsiteY0" fmla="*/ 444132 h 756873"/>
                    <a:gd name="connsiteX1" fmla="*/ 177627 w 1247069"/>
                    <a:gd name="connsiteY1" fmla="*/ 22918 h 756873"/>
                    <a:gd name="connsiteX2" fmla="*/ 910193 w 1247069"/>
                    <a:gd name="connsiteY2" fmla="*/ 26177 h 756873"/>
                    <a:gd name="connsiteX3" fmla="*/ 1247069 w 1247069"/>
                    <a:gd name="connsiteY3" fmla="*/ 570226 h 756873"/>
                    <a:gd name="connsiteX4" fmla="*/ 31750 w 1247069"/>
                    <a:gd name="connsiteY4" fmla="*/ 444132 h 756873"/>
                    <a:gd name="connsiteX0" fmla="*/ 33420 w 1237685"/>
                    <a:gd name="connsiteY0" fmla="*/ 483516 h 764776"/>
                    <a:gd name="connsiteX1" fmla="*/ 168243 w 1237685"/>
                    <a:gd name="connsiteY1" fmla="*/ 22918 h 764776"/>
                    <a:gd name="connsiteX2" fmla="*/ 900809 w 1237685"/>
                    <a:gd name="connsiteY2" fmla="*/ 26177 h 764776"/>
                    <a:gd name="connsiteX3" fmla="*/ 1237685 w 1237685"/>
                    <a:gd name="connsiteY3" fmla="*/ 570226 h 764776"/>
                    <a:gd name="connsiteX4" fmla="*/ 33420 w 1237685"/>
                    <a:gd name="connsiteY4" fmla="*/ 483516 h 764776"/>
                    <a:gd name="connsiteX0" fmla="*/ 30857 w 1235122"/>
                    <a:gd name="connsiteY0" fmla="*/ 506777 h 788037"/>
                    <a:gd name="connsiteX1" fmla="*/ 183100 w 1235122"/>
                    <a:gd name="connsiteY1" fmla="*/ -1 h 788037"/>
                    <a:gd name="connsiteX2" fmla="*/ 898246 w 1235122"/>
                    <a:gd name="connsiteY2" fmla="*/ 49438 h 788037"/>
                    <a:gd name="connsiteX3" fmla="*/ 1235122 w 1235122"/>
                    <a:gd name="connsiteY3" fmla="*/ 593487 h 788037"/>
                    <a:gd name="connsiteX4" fmla="*/ 30857 w 1235122"/>
                    <a:gd name="connsiteY4" fmla="*/ 506777 h 788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5122" h="788037">
                      <a:moveTo>
                        <a:pt x="30857" y="506777"/>
                      </a:moveTo>
                      <a:cubicBezTo>
                        <a:pt x="-62408" y="463683"/>
                        <a:pt x="75449" y="138754"/>
                        <a:pt x="183100" y="-1"/>
                      </a:cubicBezTo>
                      <a:cubicBezTo>
                        <a:pt x="285492" y="17739"/>
                        <a:pt x="791092" y="-15927"/>
                        <a:pt x="898246" y="49438"/>
                      </a:cubicBezTo>
                      <a:cubicBezTo>
                        <a:pt x="1025245" y="65499"/>
                        <a:pt x="1179560" y="505989"/>
                        <a:pt x="1235122" y="593487"/>
                      </a:cubicBezTo>
                      <a:cubicBezTo>
                        <a:pt x="1124327" y="1082437"/>
                        <a:pt x="89265" y="494078"/>
                        <a:pt x="30857" y="506777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6" name="Rectangle 96">
                  <a:extLst>
                    <a:ext uri="{FF2B5EF4-FFF2-40B4-BE49-F238E27FC236}">
                      <a16:creationId xmlns:a16="http://schemas.microsoft.com/office/drawing/2014/main" id="{E1D3BA33-74B4-0420-9F0D-6F37A846AB82}"/>
                    </a:ext>
                  </a:extLst>
                </p:cNvPr>
                <p:cNvSpPr/>
                <p:nvPr/>
              </p:nvSpPr>
              <p:spPr>
                <a:xfrm>
                  <a:off x="1664107" y="1242161"/>
                  <a:ext cx="1557962" cy="1208939"/>
                </a:xfrm>
                <a:custGeom>
                  <a:avLst/>
                  <a:gdLst>
                    <a:gd name="connsiteX0" fmla="*/ 0 w 599011"/>
                    <a:gd name="connsiteY0" fmla="*/ 0 h 290683"/>
                    <a:gd name="connsiteX1" fmla="*/ 599011 w 599011"/>
                    <a:gd name="connsiteY1" fmla="*/ 0 h 290683"/>
                    <a:gd name="connsiteX2" fmla="*/ 599011 w 599011"/>
                    <a:gd name="connsiteY2" fmla="*/ 290683 h 290683"/>
                    <a:gd name="connsiteX3" fmla="*/ 0 w 599011"/>
                    <a:gd name="connsiteY3" fmla="*/ 290683 h 290683"/>
                    <a:gd name="connsiteX4" fmla="*/ 0 w 599011"/>
                    <a:gd name="connsiteY4" fmla="*/ 0 h 290683"/>
                    <a:gd name="connsiteX0" fmla="*/ 0 w 1234011"/>
                    <a:gd name="connsiteY0" fmla="*/ 0 h 455783"/>
                    <a:gd name="connsiteX1" fmla="*/ 1234011 w 1234011"/>
                    <a:gd name="connsiteY1" fmla="*/ 165100 h 455783"/>
                    <a:gd name="connsiteX2" fmla="*/ 1234011 w 1234011"/>
                    <a:gd name="connsiteY2" fmla="*/ 455783 h 455783"/>
                    <a:gd name="connsiteX3" fmla="*/ 635000 w 1234011"/>
                    <a:gd name="connsiteY3" fmla="*/ 455783 h 455783"/>
                    <a:gd name="connsiteX4" fmla="*/ 0 w 1234011"/>
                    <a:gd name="connsiteY4" fmla="*/ 0 h 455783"/>
                    <a:gd name="connsiteX0" fmla="*/ 260858 w 1494869"/>
                    <a:gd name="connsiteY0" fmla="*/ 0 h 455783"/>
                    <a:gd name="connsiteX1" fmla="*/ 1494869 w 1494869"/>
                    <a:gd name="connsiteY1" fmla="*/ 165100 h 455783"/>
                    <a:gd name="connsiteX2" fmla="*/ 1494869 w 1494869"/>
                    <a:gd name="connsiteY2" fmla="*/ 455783 h 455783"/>
                    <a:gd name="connsiteX3" fmla="*/ 895858 w 1494869"/>
                    <a:gd name="connsiteY3" fmla="*/ 455783 h 455783"/>
                    <a:gd name="connsiteX4" fmla="*/ 0 w 1494869"/>
                    <a:gd name="connsiteY4" fmla="*/ 385877 h 455783"/>
                    <a:gd name="connsiteX5" fmla="*/ 260858 w 1494869"/>
                    <a:gd name="connsiteY5" fmla="*/ 0 h 455783"/>
                    <a:gd name="connsiteX0" fmla="*/ 305063 w 1539074"/>
                    <a:gd name="connsiteY0" fmla="*/ 0 h 716434"/>
                    <a:gd name="connsiteX1" fmla="*/ 1539074 w 1539074"/>
                    <a:gd name="connsiteY1" fmla="*/ 165100 h 716434"/>
                    <a:gd name="connsiteX2" fmla="*/ 1539074 w 1539074"/>
                    <a:gd name="connsiteY2" fmla="*/ 455783 h 716434"/>
                    <a:gd name="connsiteX3" fmla="*/ 940063 w 1539074"/>
                    <a:gd name="connsiteY3" fmla="*/ 455783 h 716434"/>
                    <a:gd name="connsiteX4" fmla="*/ 56905 w 1539074"/>
                    <a:gd name="connsiteY4" fmla="*/ 716077 h 716434"/>
                    <a:gd name="connsiteX5" fmla="*/ 44205 w 1539074"/>
                    <a:gd name="connsiteY5" fmla="*/ 385877 h 716434"/>
                    <a:gd name="connsiteX6" fmla="*/ 305063 w 1539074"/>
                    <a:gd name="connsiteY6" fmla="*/ 0 h 716434"/>
                    <a:gd name="connsiteX0" fmla="*/ 305063 w 1539074"/>
                    <a:gd name="connsiteY0" fmla="*/ 478712 h 1195146"/>
                    <a:gd name="connsiteX1" fmla="*/ 1539074 w 1539074"/>
                    <a:gd name="connsiteY1" fmla="*/ 643812 h 1195146"/>
                    <a:gd name="connsiteX2" fmla="*/ 1539074 w 1539074"/>
                    <a:gd name="connsiteY2" fmla="*/ 934495 h 1195146"/>
                    <a:gd name="connsiteX3" fmla="*/ 940063 w 1539074"/>
                    <a:gd name="connsiteY3" fmla="*/ 934495 h 1195146"/>
                    <a:gd name="connsiteX4" fmla="*/ 56905 w 1539074"/>
                    <a:gd name="connsiteY4" fmla="*/ 1194789 h 1195146"/>
                    <a:gd name="connsiteX5" fmla="*/ 44205 w 1539074"/>
                    <a:gd name="connsiteY5" fmla="*/ 864589 h 1195146"/>
                    <a:gd name="connsiteX6" fmla="*/ 305063 w 1539074"/>
                    <a:gd name="connsiteY6" fmla="*/ 478712 h 1195146"/>
                    <a:gd name="connsiteX0" fmla="*/ 305063 w 1539074"/>
                    <a:gd name="connsiteY0" fmla="*/ 497675 h 1214109"/>
                    <a:gd name="connsiteX1" fmla="*/ 1539074 w 1539074"/>
                    <a:gd name="connsiteY1" fmla="*/ 662775 h 1214109"/>
                    <a:gd name="connsiteX2" fmla="*/ 1539074 w 1539074"/>
                    <a:gd name="connsiteY2" fmla="*/ 953458 h 1214109"/>
                    <a:gd name="connsiteX3" fmla="*/ 940063 w 1539074"/>
                    <a:gd name="connsiteY3" fmla="*/ 953458 h 1214109"/>
                    <a:gd name="connsiteX4" fmla="*/ 56905 w 1539074"/>
                    <a:gd name="connsiteY4" fmla="*/ 1213752 h 1214109"/>
                    <a:gd name="connsiteX5" fmla="*/ 44205 w 1539074"/>
                    <a:gd name="connsiteY5" fmla="*/ 883552 h 1214109"/>
                    <a:gd name="connsiteX6" fmla="*/ 305063 w 1539074"/>
                    <a:gd name="connsiteY6" fmla="*/ 497675 h 1214109"/>
                    <a:gd name="connsiteX0" fmla="*/ 305063 w 1539074"/>
                    <a:gd name="connsiteY0" fmla="*/ 497675 h 1214109"/>
                    <a:gd name="connsiteX1" fmla="*/ 1539074 w 1539074"/>
                    <a:gd name="connsiteY1" fmla="*/ 662775 h 1214109"/>
                    <a:gd name="connsiteX2" fmla="*/ 1539074 w 1539074"/>
                    <a:gd name="connsiteY2" fmla="*/ 953458 h 1214109"/>
                    <a:gd name="connsiteX3" fmla="*/ 940063 w 1539074"/>
                    <a:gd name="connsiteY3" fmla="*/ 953458 h 1214109"/>
                    <a:gd name="connsiteX4" fmla="*/ 56905 w 1539074"/>
                    <a:gd name="connsiteY4" fmla="*/ 1213752 h 1214109"/>
                    <a:gd name="connsiteX5" fmla="*/ 44205 w 1539074"/>
                    <a:gd name="connsiteY5" fmla="*/ 883552 h 1214109"/>
                    <a:gd name="connsiteX6" fmla="*/ 305063 w 1539074"/>
                    <a:gd name="connsiteY6" fmla="*/ 497675 h 1214109"/>
                    <a:gd name="connsiteX0" fmla="*/ 323951 w 1557962"/>
                    <a:gd name="connsiteY0" fmla="*/ 497675 h 1214109"/>
                    <a:gd name="connsiteX1" fmla="*/ 1557962 w 1557962"/>
                    <a:gd name="connsiteY1" fmla="*/ 662775 h 1214109"/>
                    <a:gd name="connsiteX2" fmla="*/ 1557962 w 1557962"/>
                    <a:gd name="connsiteY2" fmla="*/ 953458 h 1214109"/>
                    <a:gd name="connsiteX3" fmla="*/ 958951 w 1557962"/>
                    <a:gd name="connsiteY3" fmla="*/ 953458 h 1214109"/>
                    <a:gd name="connsiteX4" fmla="*/ 75793 w 1557962"/>
                    <a:gd name="connsiteY4" fmla="*/ 1213752 h 1214109"/>
                    <a:gd name="connsiteX5" fmla="*/ 63093 w 1557962"/>
                    <a:gd name="connsiteY5" fmla="*/ 883552 h 1214109"/>
                    <a:gd name="connsiteX6" fmla="*/ 456793 w 1557962"/>
                    <a:gd name="connsiteY6" fmla="*/ 299352 h 1214109"/>
                    <a:gd name="connsiteX7" fmla="*/ 323951 w 1557962"/>
                    <a:gd name="connsiteY7" fmla="*/ 497675 h 1214109"/>
                    <a:gd name="connsiteX0" fmla="*/ 323951 w 1557962"/>
                    <a:gd name="connsiteY0" fmla="*/ 497675 h 1214109"/>
                    <a:gd name="connsiteX1" fmla="*/ 1557962 w 1557962"/>
                    <a:gd name="connsiteY1" fmla="*/ 662775 h 1214109"/>
                    <a:gd name="connsiteX2" fmla="*/ 1557962 w 1557962"/>
                    <a:gd name="connsiteY2" fmla="*/ 953458 h 1214109"/>
                    <a:gd name="connsiteX3" fmla="*/ 958951 w 1557962"/>
                    <a:gd name="connsiteY3" fmla="*/ 953458 h 1214109"/>
                    <a:gd name="connsiteX4" fmla="*/ 75793 w 1557962"/>
                    <a:gd name="connsiteY4" fmla="*/ 1213752 h 1214109"/>
                    <a:gd name="connsiteX5" fmla="*/ 63093 w 1557962"/>
                    <a:gd name="connsiteY5" fmla="*/ 883552 h 1214109"/>
                    <a:gd name="connsiteX6" fmla="*/ 469493 w 1557962"/>
                    <a:gd name="connsiteY6" fmla="*/ 248552 h 1214109"/>
                    <a:gd name="connsiteX7" fmla="*/ 323951 w 1557962"/>
                    <a:gd name="connsiteY7" fmla="*/ 497675 h 1214109"/>
                    <a:gd name="connsiteX0" fmla="*/ 323951 w 1557962"/>
                    <a:gd name="connsiteY0" fmla="*/ 497675 h 1214109"/>
                    <a:gd name="connsiteX1" fmla="*/ 1557962 w 1557962"/>
                    <a:gd name="connsiteY1" fmla="*/ 662775 h 1214109"/>
                    <a:gd name="connsiteX2" fmla="*/ 1557962 w 1557962"/>
                    <a:gd name="connsiteY2" fmla="*/ 953458 h 1214109"/>
                    <a:gd name="connsiteX3" fmla="*/ 958951 w 1557962"/>
                    <a:gd name="connsiteY3" fmla="*/ 953458 h 1214109"/>
                    <a:gd name="connsiteX4" fmla="*/ 75793 w 1557962"/>
                    <a:gd name="connsiteY4" fmla="*/ 1213752 h 1214109"/>
                    <a:gd name="connsiteX5" fmla="*/ 63093 w 1557962"/>
                    <a:gd name="connsiteY5" fmla="*/ 883552 h 1214109"/>
                    <a:gd name="connsiteX6" fmla="*/ 469493 w 1557962"/>
                    <a:gd name="connsiteY6" fmla="*/ 248552 h 1214109"/>
                    <a:gd name="connsiteX7" fmla="*/ 323951 w 1557962"/>
                    <a:gd name="connsiteY7" fmla="*/ 497675 h 1214109"/>
                    <a:gd name="connsiteX0" fmla="*/ 323951 w 1557962"/>
                    <a:gd name="connsiteY0" fmla="*/ 497675 h 1214109"/>
                    <a:gd name="connsiteX1" fmla="*/ 1557962 w 1557962"/>
                    <a:gd name="connsiteY1" fmla="*/ 662775 h 1214109"/>
                    <a:gd name="connsiteX2" fmla="*/ 1557962 w 1557962"/>
                    <a:gd name="connsiteY2" fmla="*/ 953458 h 1214109"/>
                    <a:gd name="connsiteX3" fmla="*/ 958951 w 1557962"/>
                    <a:gd name="connsiteY3" fmla="*/ 953458 h 1214109"/>
                    <a:gd name="connsiteX4" fmla="*/ 75793 w 1557962"/>
                    <a:gd name="connsiteY4" fmla="*/ 1213752 h 1214109"/>
                    <a:gd name="connsiteX5" fmla="*/ 63093 w 1557962"/>
                    <a:gd name="connsiteY5" fmla="*/ 883552 h 1214109"/>
                    <a:gd name="connsiteX6" fmla="*/ 469493 w 1557962"/>
                    <a:gd name="connsiteY6" fmla="*/ 248552 h 1214109"/>
                    <a:gd name="connsiteX7" fmla="*/ 323951 w 1557962"/>
                    <a:gd name="connsiteY7" fmla="*/ 497675 h 1214109"/>
                    <a:gd name="connsiteX0" fmla="*/ 323951 w 1557962"/>
                    <a:gd name="connsiteY0" fmla="*/ 497675 h 1214109"/>
                    <a:gd name="connsiteX1" fmla="*/ 1557962 w 1557962"/>
                    <a:gd name="connsiteY1" fmla="*/ 662775 h 1214109"/>
                    <a:gd name="connsiteX2" fmla="*/ 1557962 w 1557962"/>
                    <a:gd name="connsiteY2" fmla="*/ 953458 h 1214109"/>
                    <a:gd name="connsiteX3" fmla="*/ 958951 w 1557962"/>
                    <a:gd name="connsiteY3" fmla="*/ 953458 h 1214109"/>
                    <a:gd name="connsiteX4" fmla="*/ 75793 w 1557962"/>
                    <a:gd name="connsiteY4" fmla="*/ 1213752 h 1214109"/>
                    <a:gd name="connsiteX5" fmla="*/ 63093 w 1557962"/>
                    <a:gd name="connsiteY5" fmla="*/ 883552 h 1214109"/>
                    <a:gd name="connsiteX6" fmla="*/ 469493 w 1557962"/>
                    <a:gd name="connsiteY6" fmla="*/ 248552 h 1214109"/>
                    <a:gd name="connsiteX7" fmla="*/ 323951 w 1557962"/>
                    <a:gd name="connsiteY7" fmla="*/ 497675 h 1214109"/>
                    <a:gd name="connsiteX0" fmla="*/ 323951 w 1557962"/>
                    <a:gd name="connsiteY0" fmla="*/ 497675 h 1213863"/>
                    <a:gd name="connsiteX1" fmla="*/ 1557962 w 1557962"/>
                    <a:gd name="connsiteY1" fmla="*/ 662775 h 1213863"/>
                    <a:gd name="connsiteX2" fmla="*/ 1557962 w 1557962"/>
                    <a:gd name="connsiteY2" fmla="*/ 953458 h 1213863"/>
                    <a:gd name="connsiteX3" fmla="*/ 897991 w 1557962"/>
                    <a:gd name="connsiteY3" fmla="*/ 328618 h 1213863"/>
                    <a:gd name="connsiteX4" fmla="*/ 75793 w 1557962"/>
                    <a:gd name="connsiteY4" fmla="*/ 1213752 h 1213863"/>
                    <a:gd name="connsiteX5" fmla="*/ 63093 w 1557962"/>
                    <a:gd name="connsiteY5" fmla="*/ 883552 h 1213863"/>
                    <a:gd name="connsiteX6" fmla="*/ 469493 w 1557962"/>
                    <a:gd name="connsiteY6" fmla="*/ 248552 h 1213863"/>
                    <a:gd name="connsiteX7" fmla="*/ 323951 w 1557962"/>
                    <a:gd name="connsiteY7" fmla="*/ 497675 h 1213863"/>
                    <a:gd name="connsiteX0" fmla="*/ 323951 w 1557962"/>
                    <a:gd name="connsiteY0" fmla="*/ 497675 h 1214043"/>
                    <a:gd name="connsiteX1" fmla="*/ 1557962 w 1557962"/>
                    <a:gd name="connsiteY1" fmla="*/ 662775 h 1214043"/>
                    <a:gd name="connsiteX2" fmla="*/ 1557962 w 1557962"/>
                    <a:gd name="connsiteY2" fmla="*/ 953458 h 1214043"/>
                    <a:gd name="connsiteX3" fmla="*/ 897991 w 1557962"/>
                    <a:gd name="connsiteY3" fmla="*/ 328618 h 1214043"/>
                    <a:gd name="connsiteX4" fmla="*/ 75793 w 1557962"/>
                    <a:gd name="connsiteY4" fmla="*/ 1213752 h 1214043"/>
                    <a:gd name="connsiteX5" fmla="*/ 63093 w 1557962"/>
                    <a:gd name="connsiteY5" fmla="*/ 883552 h 1214043"/>
                    <a:gd name="connsiteX6" fmla="*/ 469493 w 1557962"/>
                    <a:gd name="connsiteY6" fmla="*/ 248552 h 1214043"/>
                    <a:gd name="connsiteX7" fmla="*/ 323951 w 1557962"/>
                    <a:gd name="connsiteY7" fmla="*/ 497675 h 1214043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469493 w 1557962"/>
                    <a:gd name="connsiteY6" fmla="*/ 248552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469493 w 1557962"/>
                    <a:gd name="connsiteY6" fmla="*/ 248552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507593 w 1557962"/>
                    <a:gd name="connsiteY6" fmla="*/ 258077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536168 w 1557962"/>
                    <a:gd name="connsiteY6" fmla="*/ 277127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526643 w 1557962"/>
                    <a:gd name="connsiteY6" fmla="*/ 258077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526643 w 1557962"/>
                    <a:gd name="connsiteY6" fmla="*/ 258077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7675 h 1213752"/>
                    <a:gd name="connsiteX1" fmla="*/ 1557962 w 1557962"/>
                    <a:gd name="connsiteY1" fmla="*/ 662775 h 1213752"/>
                    <a:gd name="connsiteX2" fmla="*/ 1557962 w 1557962"/>
                    <a:gd name="connsiteY2" fmla="*/ 953458 h 1213752"/>
                    <a:gd name="connsiteX3" fmla="*/ 897991 w 1557962"/>
                    <a:gd name="connsiteY3" fmla="*/ 328618 h 1213752"/>
                    <a:gd name="connsiteX4" fmla="*/ 75793 w 1557962"/>
                    <a:gd name="connsiteY4" fmla="*/ 1213752 h 1213752"/>
                    <a:gd name="connsiteX5" fmla="*/ 63093 w 1557962"/>
                    <a:gd name="connsiteY5" fmla="*/ 883552 h 1213752"/>
                    <a:gd name="connsiteX6" fmla="*/ 526643 w 1557962"/>
                    <a:gd name="connsiteY6" fmla="*/ 258077 h 1213752"/>
                    <a:gd name="connsiteX7" fmla="*/ 323951 w 1557962"/>
                    <a:gd name="connsiteY7" fmla="*/ 497675 h 1213752"/>
                    <a:gd name="connsiteX0" fmla="*/ 323951 w 1557962"/>
                    <a:gd name="connsiteY0" fmla="*/ 494061 h 1210138"/>
                    <a:gd name="connsiteX1" fmla="*/ 1557962 w 1557962"/>
                    <a:gd name="connsiteY1" fmla="*/ 659161 h 1210138"/>
                    <a:gd name="connsiteX2" fmla="*/ 1557962 w 1557962"/>
                    <a:gd name="connsiteY2" fmla="*/ 949844 h 1210138"/>
                    <a:gd name="connsiteX3" fmla="*/ 897991 w 1557962"/>
                    <a:gd name="connsiteY3" fmla="*/ 325004 h 1210138"/>
                    <a:gd name="connsiteX4" fmla="*/ 75793 w 1557962"/>
                    <a:gd name="connsiteY4" fmla="*/ 1210138 h 1210138"/>
                    <a:gd name="connsiteX5" fmla="*/ 63093 w 1557962"/>
                    <a:gd name="connsiteY5" fmla="*/ 879938 h 1210138"/>
                    <a:gd name="connsiteX6" fmla="*/ 526643 w 1557962"/>
                    <a:gd name="connsiteY6" fmla="*/ 254463 h 1210138"/>
                    <a:gd name="connsiteX7" fmla="*/ 323951 w 1557962"/>
                    <a:gd name="connsiteY7" fmla="*/ 494061 h 1210138"/>
                    <a:gd name="connsiteX0" fmla="*/ 323951 w 1557962"/>
                    <a:gd name="connsiteY0" fmla="*/ 494061 h 1210138"/>
                    <a:gd name="connsiteX1" fmla="*/ 1557962 w 1557962"/>
                    <a:gd name="connsiteY1" fmla="*/ 659161 h 1210138"/>
                    <a:gd name="connsiteX2" fmla="*/ 1557962 w 1557962"/>
                    <a:gd name="connsiteY2" fmla="*/ 949844 h 1210138"/>
                    <a:gd name="connsiteX3" fmla="*/ 897991 w 1557962"/>
                    <a:gd name="connsiteY3" fmla="*/ 325004 h 1210138"/>
                    <a:gd name="connsiteX4" fmla="*/ 75793 w 1557962"/>
                    <a:gd name="connsiteY4" fmla="*/ 1210138 h 1210138"/>
                    <a:gd name="connsiteX5" fmla="*/ 63093 w 1557962"/>
                    <a:gd name="connsiteY5" fmla="*/ 879938 h 1210138"/>
                    <a:gd name="connsiteX6" fmla="*/ 526643 w 1557962"/>
                    <a:gd name="connsiteY6" fmla="*/ 254463 h 1210138"/>
                    <a:gd name="connsiteX7" fmla="*/ 323951 w 1557962"/>
                    <a:gd name="connsiteY7" fmla="*/ 494061 h 1210138"/>
                    <a:gd name="connsiteX0" fmla="*/ 323951 w 1557962"/>
                    <a:gd name="connsiteY0" fmla="*/ 492862 h 1208939"/>
                    <a:gd name="connsiteX1" fmla="*/ 1557962 w 1557962"/>
                    <a:gd name="connsiteY1" fmla="*/ 657962 h 1208939"/>
                    <a:gd name="connsiteX2" fmla="*/ 1557962 w 1557962"/>
                    <a:gd name="connsiteY2" fmla="*/ 948645 h 1208939"/>
                    <a:gd name="connsiteX3" fmla="*/ 897991 w 1557962"/>
                    <a:gd name="connsiteY3" fmla="*/ 323805 h 1208939"/>
                    <a:gd name="connsiteX4" fmla="*/ 75793 w 1557962"/>
                    <a:gd name="connsiteY4" fmla="*/ 1208939 h 1208939"/>
                    <a:gd name="connsiteX5" fmla="*/ 63093 w 1557962"/>
                    <a:gd name="connsiteY5" fmla="*/ 878739 h 1208939"/>
                    <a:gd name="connsiteX6" fmla="*/ 526643 w 1557962"/>
                    <a:gd name="connsiteY6" fmla="*/ 253264 h 1208939"/>
                    <a:gd name="connsiteX7" fmla="*/ 323951 w 1557962"/>
                    <a:gd name="connsiteY7" fmla="*/ 492862 h 1208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57962" h="1208939">
                      <a:moveTo>
                        <a:pt x="323951" y="492862"/>
                      </a:moveTo>
                      <a:cubicBezTo>
                        <a:pt x="490812" y="490745"/>
                        <a:pt x="727525" y="-717871"/>
                        <a:pt x="1557962" y="657962"/>
                      </a:cubicBezTo>
                      <a:lnTo>
                        <a:pt x="1557962" y="948645"/>
                      </a:lnTo>
                      <a:lnTo>
                        <a:pt x="897991" y="323805"/>
                      </a:lnTo>
                      <a:cubicBezTo>
                        <a:pt x="762300" y="1004304"/>
                        <a:pt x="232723" y="1129150"/>
                        <a:pt x="75793" y="1208939"/>
                      </a:cubicBezTo>
                      <a:cubicBezTo>
                        <a:pt x="-73517" y="1197288"/>
                        <a:pt x="39810" y="1014206"/>
                        <a:pt x="63093" y="878739"/>
                      </a:cubicBezTo>
                      <a:cubicBezTo>
                        <a:pt x="86376" y="743272"/>
                        <a:pt x="-27373" y="332817"/>
                        <a:pt x="526643" y="253264"/>
                      </a:cubicBezTo>
                      <a:cubicBezTo>
                        <a:pt x="570119" y="188951"/>
                        <a:pt x="393577" y="450177"/>
                        <a:pt x="323951" y="492862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87" name="Rectangle 169">
                  <a:extLst>
                    <a:ext uri="{FF2B5EF4-FFF2-40B4-BE49-F238E27FC236}">
                      <a16:creationId xmlns:a16="http://schemas.microsoft.com/office/drawing/2014/main" id="{5C84F4FA-4AD8-421A-EC97-779BF5D6AF3A}"/>
                    </a:ext>
                  </a:extLst>
                </p:cNvPr>
                <p:cNvSpPr/>
                <p:nvPr/>
              </p:nvSpPr>
              <p:spPr>
                <a:xfrm rot="18633300">
                  <a:off x="2860571" y="1621439"/>
                  <a:ext cx="425542" cy="683195"/>
                </a:xfrm>
                <a:custGeom>
                  <a:avLst/>
                  <a:gdLst>
                    <a:gd name="connsiteX0" fmla="*/ 0 w 570511"/>
                    <a:gd name="connsiteY0" fmla="*/ 0 h 533955"/>
                    <a:gd name="connsiteX1" fmla="*/ 570511 w 570511"/>
                    <a:gd name="connsiteY1" fmla="*/ 0 h 533955"/>
                    <a:gd name="connsiteX2" fmla="*/ 570511 w 570511"/>
                    <a:gd name="connsiteY2" fmla="*/ 533955 h 533955"/>
                    <a:gd name="connsiteX3" fmla="*/ 0 w 570511"/>
                    <a:gd name="connsiteY3" fmla="*/ 533955 h 533955"/>
                    <a:gd name="connsiteX4" fmla="*/ 0 w 570511"/>
                    <a:gd name="connsiteY4" fmla="*/ 0 h 533955"/>
                    <a:gd name="connsiteX0" fmla="*/ 0 w 570511"/>
                    <a:gd name="connsiteY0" fmla="*/ 67507 h 601462"/>
                    <a:gd name="connsiteX1" fmla="*/ 239522 w 570511"/>
                    <a:gd name="connsiteY1" fmla="*/ 0 h 601462"/>
                    <a:gd name="connsiteX2" fmla="*/ 570511 w 570511"/>
                    <a:gd name="connsiteY2" fmla="*/ 67507 h 601462"/>
                    <a:gd name="connsiteX3" fmla="*/ 570511 w 570511"/>
                    <a:gd name="connsiteY3" fmla="*/ 601462 h 601462"/>
                    <a:gd name="connsiteX4" fmla="*/ 0 w 570511"/>
                    <a:gd name="connsiteY4" fmla="*/ 601462 h 601462"/>
                    <a:gd name="connsiteX5" fmla="*/ 0 w 570511"/>
                    <a:gd name="connsiteY5" fmla="*/ 67507 h 601462"/>
                    <a:gd name="connsiteX0" fmla="*/ 0 w 632424"/>
                    <a:gd name="connsiteY0" fmla="*/ 71438 h 605393"/>
                    <a:gd name="connsiteX1" fmla="*/ 239522 w 632424"/>
                    <a:gd name="connsiteY1" fmla="*/ 3931 h 605393"/>
                    <a:gd name="connsiteX2" fmla="*/ 632424 w 632424"/>
                    <a:gd name="connsiteY2" fmla="*/ 0 h 605393"/>
                    <a:gd name="connsiteX3" fmla="*/ 570511 w 632424"/>
                    <a:gd name="connsiteY3" fmla="*/ 605393 h 605393"/>
                    <a:gd name="connsiteX4" fmla="*/ 0 w 632424"/>
                    <a:gd name="connsiteY4" fmla="*/ 605393 h 605393"/>
                    <a:gd name="connsiteX5" fmla="*/ 0 w 632424"/>
                    <a:gd name="connsiteY5" fmla="*/ 71438 h 605393"/>
                    <a:gd name="connsiteX0" fmla="*/ 33337 w 632424"/>
                    <a:gd name="connsiteY0" fmla="*/ 1 h 653018"/>
                    <a:gd name="connsiteX1" fmla="*/ 239522 w 632424"/>
                    <a:gd name="connsiteY1" fmla="*/ 51556 h 653018"/>
                    <a:gd name="connsiteX2" fmla="*/ 632424 w 632424"/>
                    <a:gd name="connsiteY2" fmla="*/ 47625 h 653018"/>
                    <a:gd name="connsiteX3" fmla="*/ 570511 w 632424"/>
                    <a:gd name="connsiteY3" fmla="*/ 653018 h 653018"/>
                    <a:gd name="connsiteX4" fmla="*/ 0 w 632424"/>
                    <a:gd name="connsiteY4" fmla="*/ 653018 h 653018"/>
                    <a:gd name="connsiteX5" fmla="*/ 33337 w 632424"/>
                    <a:gd name="connsiteY5" fmla="*/ 1 h 653018"/>
                    <a:gd name="connsiteX0" fmla="*/ 0 w 599087"/>
                    <a:gd name="connsiteY0" fmla="*/ 1 h 762555"/>
                    <a:gd name="connsiteX1" fmla="*/ 206185 w 599087"/>
                    <a:gd name="connsiteY1" fmla="*/ 51556 h 762555"/>
                    <a:gd name="connsiteX2" fmla="*/ 599087 w 599087"/>
                    <a:gd name="connsiteY2" fmla="*/ 47625 h 762555"/>
                    <a:gd name="connsiteX3" fmla="*/ 537174 w 599087"/>
                    <a:gd name="connsiteY3" fmla="*/ 653018 h 762555"/>
                    <a:gd name="connsiteX4" fmla="*/ 204788 w 599087"/>
                    <a:gd name="connsiteY4" fmla="*/ 762555 h 762555"/>
                    <a:gd name="connsiteX5" fmla="*/ 0 w 599087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0 w 765774"/>
                    <a:gd name="connsiteY0" fmla="*/ 1 h 762555"/>
                    <a:gd name="connsiteX1" fmla="*/ 206185 w 765774"/>
                    <a:gd name="connsiteY1" fmla="*/ 51556 h 762555"/>
                    <a:gd name="connsiteX2" fmla="*/ 599087 w 765774"/>
                    <a:gd name="connsiteY2" fmla="*/ 47625 h 762555"/>
                    <a:gd name="connsiteX3" fmla="*/ 765774 w 765774"/>
                    <a:gd name="connsiteY3" fmla="*/ 310118 h 762555"/>
                    <a:gd name="connsiteX4" fmla="*/ 204788 w 765774"/>
                    <a:gd name="connsiteY4" fmla="*/ 762555 h 762555"/>
                    <a:gd name="connsiteX5" fmla="*/ 0 w 765774"/>
                    <a:gd name="connsiteY5" fmla="*/ 1 h 762555"/>
                    <a:gd name="connsiteX0" fmla="*/ 91246 w 857020"/>
                    <a:gd name="connsiteY0" fmla="*/ 1 h 762555"/>
                    <a:gd name="connsiteX1" fmla="*/ 297431 w 857020"/>
                    <a:gd name="connsiteY1" fmla="*/ 51556 h 762555"/>
                    <a:gd name="connsiteX2" fmla="*/ 690333 w 857020"/>
                    <a:gd name="connsiteY2" fmla="*/ 47625 h 762555"/>
                    <a:gd name="connsiteX3" fmla="*/ 857020 w 857020"/>
                    <a:gd name="connsiteY3" fmla="*/ 310118 h 762555"/>
                    <a:gd name="connsiteX4" fmla="*/ 296034 w 857020"/>
                    <a:gd name="connsiteY4" fmla="*/ 762555 h 762555"/>
                    <a:gd name="connsiteX5" fmla="*/ 91246 w 857020"/>
                    <a:gd name="connsiteY5" fmla="*/ 1 h 762555"/>
                    <a:gd name="connsiteX0" fmla="*/ 198452 w 964226"/>
                    <a:gd name="connsiteY0" fmla="*/ 1 h 762555"/>
                    <a:gd name="connsiteX1" fmla="*/ 404637 w 964226"/>
                    <a:gd name="connsiteY1" fmla="*/ 51556 h 762555"/>
                    <a:gd name="connsiteX2" fmla="*/ 797539 w 964226"/>
                    <a:gd name="connsiteY2" fmla="*/ 47625 h 762555"/>
                    <a:gd name="connsiteX3" fmla="*/ 964226 w 964226"/>
                    <a:gd name="connsiteY3" fmla="*/ 310118 h 762555"/>
                    <a:gd name="connsiteX4" fmla="*/ 403240 w 964226"/>
                    <a:gd name="connsiteY4" fmla="*/ 762555 h 762555"/>
                    <a:gd name="connsiteX5" fmla="*/ 198452 w 964226"/>
                    <a:gd name="connsiteY5" fmla="*/ 1 h 762555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198452 w 964226"/>
                    <a:gd name="connsiteY0" fmla="*/ 2 h 762556"/>
                    <a:gd name="connsiteX1" fmla="*/ 404637 w 964226"/>
                    <a:gd name="connsiteY1" fmla="*/ 51557 h 762556"/>
                    <a:gd name="connsiteX2" fmla="*/ 797539 w 964226"/>
                    <a:gd name="connsiteY2" fmla="*/ 47626 h 762556"/>
                    <a:gd name="connsiteX3" fmla="*/ 964226 w 964226"/>
                    <a:gd name="connsiteY3" fmla="*/ 310119 h 762556"/>
                    <a:gd name="connsiteX4" fmla="*/ 403240 w 964226"/>
                    <a:gd name="connsiteY4" fmla="*/ 762556 h 762556"/>
                    <a:gd name="connsiteX5" fmla="*/ 198452 w 964226"/>
                    <a:gd name="connsiteY5" fmla="*/ 2 h 762556"/>
                    <a:gd name="connsiteX0" fmla="*/ 342225 w 1107999"/>
                    <a:gd name="connsiteY0" fmla="*/ 2 h 880157"/>
                    <a:gd name="connsiteX1" fmla="*/ 548410 w 1107999"/>
                    <a:gd name="connsiteY1" fmla="*/ 51557 h 880157"/>
                    <a:gd name="connsiteX2" fmla="*/ 941312 w 1107999"/>
                    <a:gd name="connsiteY2" fmla="*/ 47626 h 880157"/>
                    <a:gd name="connsiteX3" fmla="*/ 1107999 w 1107999"/>
                    <a:gd name="connsiteY3" fmla="*/ 310119 h 880157"/>
                    <a:gd name="connsiteX4" fmla="*/ 295404 w 1107999"/>
                    <a:gd name="connsiteY4" fmla="*/ 880157 h 880157"/>
                    <a:gd name="connsiteX5" fmla="*/ 342225 w 1107999"/>
                    <a:gd name="connsiteY5" fmla="*/ 2 h 880157"/>
                    <a:gd name="connsiteX0" fmla="*/ 21178 w 833773"/>
                    <a:gd name="connsiteY0" fmla="*/ 857239 h 857239"/>
                    <a:gd name="connsiteX1" fmla="*/ 274184 w 833773"/>
                    <a:gd name="connsiteY1" fmla="*/ 28639 h 857239"/>
                    <a:gd name="connsiteX2" fmla="*/ 667086 w 833773"/>
                    <a:gd name="connsiteY2" fmla="*/ 24708 h 857239"/>
                    <a:gd name="connsiteX3" fmla="*/ 833773 w 833773"/>
                    <a:gd name="connsiteY3" fmla="*/ 287201 h 857239"/>
                    <a:gd name="connsiteX4" fmla="*/ 21178 w 833773"/>
                    <a:gd name="connsiteY4" fmla="*/ 857239 h 857239"/>
                    <a:gd name="connsiteX0" fmla="*/ 104217 w 916812"/>
                    <a:gd name="connsiteY0" fmla="*/ 856211 h 856211"/>
                    <a:gd name="connsiteX1" fmla="*/ 56939 w 916812"/>
                    <a:gd name="connsiteY1" fmla="*/ 33185 h 856211"/>
                    <a:gd name="connsiteX2" fmla="*/ 750125 w 916812"/>
                    <a:gd name="connsiteY2" fmla="*/ 23680 h 856211"/>
                    <a:gd name="connsiteX3" fmla="*/ 916812 w 916812"/>
                    <a:gd name="connsiteY3" fmla="*/ 286173 h 856211"/>
                    <a:gd name="connsiteX4" fmla="*/ 104217 w 916812"/>
                    <a:gd name="connsiteY4" fmla="*/ 856211 h 856211"/>
                    <a:gd name="connsiteX0" fmla="*/ 132360 w 944955"/>
                    <a:gd name="connsiteY0" fmla="*/ 855625 h 855625"/>
                    <a:gd name="connsiteX1" fmla="*/ 46606 w 944955"/>
                    <a:gd name="connsiteY1" fmla="*/ 35999 h 855625"/>
                    <a:gd name="connsiteX2" fmla="*/ 778268 w 944955"/>
                    <a:gd name="connsiteY2" fmla="*/ 23094 h 855625"/>
                    <a:gd name="connsiteX3" fmla="*/ 944955 w 944955"/>
                    <a:gd name="connsiteY3" fmla="*/ 285587 h 855625"/>
                    <a:gd name="connsiteX4" fmla="*/ 132360 w 944955"/>
                    <a:gd name="connsiteY4" fmla="*/ 855625 h 855625"/>
                    <a:gd name="connsiteX0" fmla="*/ 26053 w 1117742"/>
                    <a:gd name="connsiteY0" fmla="*/ 816359 h 816359"/>
                    <a:gd name="connsiteX1" fmla="*/ 219393 w 1117742"/>
                    <a:gd name="connsiteY1" fmla="*/ 35999 h 816359"/>
                    <a:gd name="connsiteX2" fmla="*/ 951055 w 1117742"/>
                    <a:gd name="connsiteY2" fmla="*/ 23094 h 816359"/>
                    <a:gd name="connsiteX3" fmla="*/ 1117742 w 1117742"/>
                    <a:gd name="connsiteY3" fmla="*/ 285587 h 816359"/>
                    <a:gd name="connsiteX4" fmla="*/ 26053 w 1117742"/>
                    <a:gd name="connsiteY4" fmla="*/ 816359 h 816359"/>
                    <a:gd name="connsiteX0" fmla="*/ 26144 w 1117833"/>
                    <a:gd name="connsiteY0" fmla="*/ 819442 h 819442"/>
                    <a:gd name="connsiteX1" fmla="*/ 218580 w 1117833"/>
                    <a:gd name="connsiteY1" fmla="*/ 22918 h 819442"/>
                    <a:gd name="connsiteX2" fmla="*/ 951146 w 1117833"/>
                    <a:gd name="connsiteY2" fmla="*/ 26177 h 819442"/>
                    <a:gd name="connsiteX3" fmla="*/ 1117833 w 1117833"/>
                    <a:gd name="connsiteY3" fmla="*/ 288670 h 819442"/>
                    <a:gd name="connsiteX4" fmla="*/ 26144 w 1117833"/>
                    <a:gd name="connsiteY4" fmla="*/ 819442 h 819442"/>
                    <a:gd name="connsiteX0" fmla="*/ 26144 w 1288022"/>
                    <a:gd name="connsiteY0" fmla="*/ 819442 h 873430"/>
                    <a:gd name="connsiteX1" fmla="*/ 218580 w 1288022"/>
                    <a:gd name="connsiteY1" fmla="*/ 22918 h 873430"/>
                    <a:gd name="connsiteX2" fmla="*/ 951146 w 1288022"/>
                    <a:gd name="connsiteY2" fmla="*/ 26177 h 873430"/>
                    <a:gd name="connsiteX3" fmla="*/ 1288022 w 1288022"/>
                    <a:gd name="connsiteY3" fmla="*/ 570226 h 873430"/>
                    <a:gd name="connsiteX4" fmla="*/ 26144 w 1288022"/>
                    <a:gd name="connsiteY4" fmla="*/ 819442 h 873430"/>
                    <a:gd name="connsiteX0" fmla="*/ 31750 w 1247069"/>
                    <a:gd name="connsiteY0" fmla="*/ 444132 h 756873"/>
                    <a:gd name="connsiteX1" fmla="*/ 177627 w 1247069"/>
                    <a:gd name="connsiteY1" fmla="*/ 22918 h 756873"/>
                    <a:gd name="connsiteX2" fmla="*/ 910193 w 1247069"/>
                    <a:gd name="connsiteY2" fmla="*/ 26177 h 756873"/>
                    <a:gd name="connsiteX3" fmla="*/ 1247069 w 1247069"/>
                    <a:gd name="connsiteY3" fmla="*/ 570226 h 756873"/>
                    <a:gd name="connsiteX4" fmla="*/ 31750 w 1247069"/>
                    <a:gd name="connsiteY4" fmla="*/ 444132 h 756873"/>
                    <a:gd name="connsiteX0" fmla="*/ 33420 w 1237685"/>
                    <a:gd name="connsiteY0" fmla="*/ 483516 h 764776"/>
                    <a:gd name="connsiteX1" fmla="*/ 168243 w 1237685"/>
                    <a:gd name="connsiteY1" fmla="*/ 22918 h 764776"/>
                    <a:gd name="connsiteX2" fmla="*/ 900809 w 1237685"/>
                    <a:gd name="connsiteY2" fmla="*/ 26177 h 764776"/>
                    <a:gd name="connsiteX3" fmla="*/ 1237685 w 1237685"/>
                    <a:gd name="connsiteY3" fmla="*/ 570226 h 764776"/>
                    <a:gd name="connsiteX4" fmla="*/ 33420 w 1237685"/>
                    <a:gd name="connsiteY4" fmla="*/ 483516 h 764776"/>
                    <a:gd name="connsiteX0" fmla="*/ 30857 w 1235122"/>
                    <a:gd name="connsiteY0" fmla="*/ 506777 h 788037"/>
                    <a:gd name="connsiteX1" fmla="*/ 183100 w 1235122"/>
                    <a:gd name="connsiteY1" fmla="*/ -1 h 788037"/>
                    <a:gd name="connsiteX2" fmla="*/ 898246 w 1235122"/>
                    <a:gd name="connsiteY2" fmla="*/ 49438 h 788037"/>
                    <a:gd name="connsiteX3" fmla="*/ 1235122 w 1235122"/>
                    <a:gd name="connsiteY3" fmla="*/ 593487 h 788037"/>
                    <a:gd name="connsiteX4" fmla="*/ 30857 w 1235122"/>
                    <a:gd name="connsiteY4" fmla="*/ 506777 h 788037"/>
                    <a:gd name="connsiteX0" fmla="*/ 14553 w 1218818"/>
                    <a:gd name="connsiteY0" fmla="*/ 1101114 h 1382374"/>
                    <a:gd name="connsiteX1" fmla="*/ 410306 w 1218818"/>
                    <a:gd name="connsiteY1" fmla="*/ 0 h 1382374"/>
                    <a:gd name="connsiteX2" fmla="*/ 881942 w 1218818"/>
                    <a:gd name="connsiteY2" fmla="*/ 643775 h 1382374"/>
                    <a:gd name="connsiteX3" fmla="*/ 1218818 w 1218818"/>
                    <a:gd name="connsiteY3" fmla="*/ 1187824 h 1382374"/>
                    <a:gd name="connsiteX4" fmla="*/ 14553 w 1218818"/>
                    <a:gd name="connsiteY4" fmla="*/ 1101114 h 1382374"/>
                    <a:gd name="connsiteX0" fmla="*/ 15287 w 1219552"/>
                    <a:gd name="connsiteY0" fmla="*/ 1024759 h 1306019"/>
                    <a:gd name="connsiteX1" fmla="*/ 389233 w 1219552"/>
                    <a:gd name="connsiteY1" fmla="*/ -1 h 1306019"/>
                    <a:gd name="connsiteX2" fmla="*/ 882676 w 1219552"/>
                    <a:gd name="connsiteY2" fmla="*/ 567420 h 1306019"/>
                    <a:gd name="connsiteX3" fmla="*/ 1219552 w 1219552"/>
                    <a:gd name="connsiteY3" fmla="*/ 1111469 h 1306019"/>
                    <a:gd name="connsiteX4" fmla="*/ 15287 w 1219552"/>
                    <a:gd name="connsiteY4" fmla="*/ 1024759 h 1306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9552" h="1306019">
                      <a:moveTo>
                        <a:pt x="15287" y="1024759"/>
                      </a:moveTo>
                      <a:cubicBezTo>
                        <a:pt x="-77978" y="981665"/>
                        <a:pt x="281582" y="138754"/>
                        <a:pt x="389233" y="-1"/>
                      </a:cubicBezTo>
                      <a:cubicBezTo>
                        <a:pt x="491625" y="17739"/>
                        <a:pt x="775522" y="502055"/>
                        <a:pt x="882676" y="567420"/>
                      </a:cubicBezTo>
                      <a:cubicBezTo>
                        <a:pt x="1009675" y="583481"/>
                        <a:pt x="1163990" y="1023971"/>
                        <a:pt x="1219552" y="1111469"/>
                      </a:cubicBezTo>
                      <a:cubicBezTo>
                        <a:pt x="1108757" y="1600419"/>
                        <a:pt x="73695" y="1012060"/>
                        <a:pt x="15287" y="102475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619" name="ttsMP3.com_VoiceText_2025-2-15_22-15-28">
            <a:hlinkClick r:id="" action="ppaction://media"/>
            <a:extLst>
              <a:ext uri="{FF2B5EF4-FFF2-40B4-BE49-F238E27FC236}">
                <a16:creationId xmlns:a16="http://schemas.microsoft.com/office/drawing/2014/main" id="{F805D5C6-58E3-767F-106E-878DF00E21C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58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7" dur="35016" fill="hold"/>
                                        <p:tgtEl>
                                          <p:spTgt spid="6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3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19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EC9D8A3-70C8-D5CC-1E6F-624FF7B011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E4B955-349F-120A-E248-DFA3D15BC07F}"/>
              </a:ext>
            </a:extLst>
          </p:cNvPr>
          <p:cNvGrpSpPr/>
          <p:nvPr/>
        </p:nvGrpSpPr>
        <p:grpSpPr>
          <a:xfrm>
            <a:off x="232172" y="114246"/>
            <a:ext cx="5786937" cy="2968568"/>
            <a:chOff x="232172" y="114246"/>
            <a:chExt cx="5786937" cy="2968568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DA9CFB0F-AD84-4162-B39C-C699BB818628}"/>
                </a:ext>
              </a:extLst>
            </p:cNvPr>
            <p:cNvGrpSpPr/>
            <p:nvPr/>
          </p:nvGrpSpPr>
          <p:grpSpPr>
            <a:xfrm flipH="1">
              <a:off x="232172" y="114246"/>
              <a:ext cx="2677358" cy="2968568"/>
              <a:chOff x="4182121" y="76928"/>
              <a:chExt cx="6051502" cy="6760348"/>
            </a:xfrm>
          </p:grpSpPr>
          <p:sp>
            <p:nvSpPr>
              <p:cNvPr id="341" name="Rectangle 89">
                <a:extLst>
                  <a:ext uri="{FF2B5EF4-FFF2-40B4-BE49-F238E27FC236}">
                    <a16:creationId xmlns:a16="http://schemas.microsoft.com/office/drawing/2014/main" id="{6F3D95E9-B990-2898-50C1-52BB7922943D}"/>
                  </a:ext>
                </a:extLst>
              </p:cNvPr>
              <p:cNvSpPr/>
              <p:nvPr/>
            </p:nvSpPr>
            <p:spPr>
              <a:xfrm>
                <a:off x="9148277" y="4046953"/>
                <a:ext cx="1085346" cy="1330331"/>
              </a:xfrm>
              <a:custGeom>
                <a:avLst/>
                <a:gdLst>
                  <a:gd name="connsiteX0" fmla="*/ 0 w 828245"/>
                  <a:gd name="connsiteY0" fmla="*/ 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4" fmla="*/ 0 w 828245"/>
                  <a:gd name="connsiteY4" fmla="*/ 0 h 618420"/>
                  <a:gd name="connsiteX0" fmla="*/ 0 w 828245"/>
                  <a:gd name="connsiteY0" fmla="*/ 61842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0" fmla="*/ 222633 w 1050878"/>
                  <a:gd name="connsiteY0" fmla="*/ 604772 h 604772"/>
                  <a:gd name="connsiteX1" fmla="*/ 0 w 1050878"/>
                  <a:gd name="connsiteY1" fmla="*/ 0 h 604772"/>
                  <a:gd name="connsiteX2" fmla="*/ 1050878 w 1050878"/>
                  <a:gd name="connsiteY2" fmla="*/ 604772 h 604772"/>
                  <a:gd name="connsiteX3" fmla="*/ 222633 w 1050878"/>
                  <a:gd name="connsiteY3" fmla="*/ 604772 h 604772"/>
                  <a:gd name="connsiteX0" fmla="*/ 222633 w 222633"/>
                  <a:gd name="connsiteY0" fmla="*/ 604772 h 604772"/>
                  <a:gd name="connsiteX1" fmla="*/ 0 w 222633"/>
                  <a:gd name="connsiteY1" fmla="*/ 0 h 604772"/>
                  <a:gd name="connsiteX2" fmla="*/ 222633 w 222633"/>
                  <a:gd name="connsiteY2" fmla="*/ 604772 h 604772"/>
                  <a:gd name="connsiteX0" fmla="*/ 318168 w 318168"/>
                  <a:gd name="connsiteY0" fmla="*/ 741250 h 741250"/>
                  <a:gd name="connsiteX1" fmla="*/ 0 w 318168"/>
                  <a:gd name="connsiteY1" fmla="*/ 0 h 741250"/>
                  <a:gd name="connsiteX2" fmla="*/ 318168 w 318168"/>
                  <a:gd name="connsiteY2" fmla="*/ 741250 h 741250"/>
                  <a:gd name="connsiteX0" fmla="*/ 318168 w 1101827"/>
                  <a:gd name="connsiteY0" fmla="*/ 741250 h 741250"/>
                  <a:gd name="connsiteX1" fmla="*/ 0 w 1101827"/>
                  <a:gd name="connsiteY1" fmla="*/ 0 h 741250"/>
                  <a:gd name="connsiteX2" fmla="*/ 318168 w 1101827"/>
                  <a:gd name="connsiteY2" fmla="*/ 741250 h 741250"/>
                  <a:gd name="connsiteX0" fmla="*/ 127100 w 956340"/>
                  <a:gd name="connsiteY0" fmla="*/ 513587 h 513587"/>
                  <a:gd name="connsiteX1" fmla="*/ 0 w 956340"/>
                  <a:gd name="connsiteY1" fmla="*/ 31644 h 513587"/>
                  <a:gd name="connsiteX2" fmla="*/ 127100 w 956340"/>
                  <a:gd name="connsiteY2" fmla="*/ 513587 h 513587"/>
                  <a:gd name="connsiteX0" fmla="*/ 127100 w 1066403"/>
                  <a:gd name="connsiteY0" fmla="*/ 1301512 h 1301512"/>
                  <a:gd name="connsiteX1" fmla="*/ 0 w 1066403"/>
                  <a:gd name="connsiteY1" fmla="*/ 819569 h 1301512"/>
                  <a:gd name="connsiteX2" fmla="*/ 127100 w 1066403"/>
                  <a:gd name="connsiteY2" fmla="*/ 1301512 h 1301512"/>
                  <a:gd name="connsiteX0" fmla="*/ 154396 w 1085346"/>
                  <a:gd name="connsiteY0" fmla="*/ 1330331 h 1330331"/>
                  <a:gd name="connsiteX1" fmla="*/ 0 w 1085346"/>
                  <a:gd name="connsiteY1" fmla="*/ 807445 h 1330331"/>
                  <a:gd name="connsiteX2" fmla="*/ 154396 w 1085346"/>
                  <a:gd name="connsiteY2" fmla="*/ 1330331 h 13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5346" h="1330331">
                    <a:moveTo>
                      <a:pt x="154396" y="1330331"/>
                    </a:moveTo>
                    <a:lnTo>
                      <a:pt x="0" y="807445"/>
                    </a:lnTo>
                    <a:cubicBezTo>
                      <a:pt x="570080" y="-828863"/>
                      <a:pt x="2040913" y="373565"/>
                      <a:pt x="154396" y="13303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2069"/>
                  </a:gs>
                  <a:gs pos="100000">
                    <a:srgbClr val="42458A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72574FC6-1CA7-8393-8EE3-FF4044CB4B71}"/>
                  </a:ext>
                </a:extLst>
              </p:cNvPr>
              <p:cNvGrpSpPr/>
              <p:nvPr/>
            </p:nvGrpSpPr>
            <p:grpSpPr>
              <a:xfrm>
                <a:off x="5095533" y="5946709"/>
                <a:ext cx="1006206" cy="890567"/>
                <a:chOff x="4754542" y="5870030"/>
                <a:chExt cx="1006206" cy="890567"/>
              </a:xfrm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9F9C1371-FBAD-110E-6F7B-17902C13D863}"/>
                    </a:ext>
                  </a:extLst>
                </p:cNvPr>
                <p:cNvSpPr/>
                <p:nvPr/>
              </p:nvSpPr>
              <p:spPr>
                <a:xfrm rot="18674978">
                  <a:off x="4812841" y="5812690"/>
                  <a:ext cx="890567" cy="1005247"/>
                </a:xfrm>
                <a:custGeom>
                  <a:avLst/>
                  <a:gdLst>
                    <a:gd name="connsiteX0" fmla="*/ 889576 w 890567"/>
                    <a:gd name="connsiteY0" fmla="*/ 403423 h 1005247"/>
                    <a:gd name="connsiteX1" fmla="*/ 890567 w 890567"/>
                    <a:gd name="connsiteY1" fmla="*/ 429599 h 1005247"/>
                    <a:gd name="connsiteX2" fmla="*/ 787223 w 890567"/>
                    <a:gd name="connsiteY2" fmla="*/ 974300 h 1005247"/>
                    <a:gd name="connsiteX3" fmla="*/ 773135 w 890567"/>
                    <a:gd name="connsiteY3" fmla="*/ 1005247 h 1005247"/>
                    <a:gd name="connsiteX4" fmla="*/ 703845 w 890567"/>
                    <a:gd name="connsiteY4" fmla="*/ 929468 h 1005247"/>
                    <a:gd name="connsiteX5" fmla="*/ 847000 w 890567"/>
                    <a:gd name="connsiteY5" fmla="*/ 448378 h 1005247"/>
                    <a:gd name="connsiteX6" fmla="*/ 889576 w 890567"/>
                    <a:gd name="connsiteY6" fmla="*/ 403423 h 100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0567" h="1005247">
                      <a:moveTo>
                        <a:pt x="889576" y="403423"/>
                      </a:moveTo>
                      <a:lnTo>
                        <a:pt x="890567" y="429599"/>
                      </a:lnTo>
                      <a:cubicBezTo>
                        <a:pt x="890567" y="626825"/>
                        <a:pt x="853130" y="812380"/>
                        <a:pt x="787223" y="974300"/>
                      </a:cubicBezTo>
                      <a:lnTo>
                        <a:pt x="773135" y="1005247"/>
                      </a:lnTo>
                      <a:lnTo>
                        <a:pt x="703845" y="929468"/>
                      </a:lnTo>
                      <a:cubicBezTo>
                        <a:pt x="288450" y="1007161"/>
                        <a:pt x="-719825" y="-817483"/>
                        <a:pt x="847000" y="448378"/>
                      </a:cubicBezTo>
                      <a:lnTo>
                        <a:pt x="889576" y="403423"/>
                      </a:ln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404BCCB7-779A-8906-5CCF-1DCED7549B3D}"/>
                    </a:ext>
                  </a:extLst>
                </p:cNvPr>
                <p:cNvGrpSpPr/>
                <p:nvPr/>
              </p:nvGrpSpPr>
              <p:grpSpPr>
                <a:xfrm>
                  <a:off x="4754542" y="6107295"/>
                  <a:ext cx="518573" cy="419842"/>
                  <a:chOff x="6978783" y="6499397"/>
                  <a:chExt cx="518573" cy="419842"/>
                </a:xfrm>
              </p:grpSpPr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5D9669C1-A9A1-A73B-4082-FDCD29F18FB3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276814" y="6698697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7DFDFB26-7AD0-13AE-0B75-2B44099D444D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043860" y="666639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90D10858-D0F9-6294-9971-B442D16D0DD7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6864374" y="661380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016E3880-1E26-9169-C9A5-90362A0F552F}"/>
                  </a:ext>
                </a:extLst>
              </p:cNvPr>
              <p:cNvGrpSpPr/>
              <p:nvPr/>
            </p:nvGrpSpPr>
            <p:grpSpPr>
              <a:xfrm>
                <a:off x="6370578" y="76928"/>
                <a:ext cx="2118793" cy="1469608"/>
                <a:chOff x="6378249" y="68515"/>
                <a:chExt cx="2118793" cy="1469608"/>
              </a:xfrm>
            </p:grpSpPr>
            <p:sp>
              <p:nvSpPr>
                <p:cNvPr id="385" name="Rectangle 2">
                  <a:extLst>
                    <a:ext uri="{FF2B5EF4-FFF2-40B4-BE49-F238E27FC236}">
                      <a16:creationId xmlns:a16="http://schemas.microsoft.com/office/drawing/2014/main" id="{FA2CEBC5-C378-CDB5-DDC2-6B5D2EAF4BA6}"/>
                    </a:ext>
                  </a:extLst>
                </p:cNvPr>
                <p:cNvSpPr/>
                <p:nvPr/>
              </p:nvSpPr>
              <p:spPr>
                <a:xfrm>
                  <a:off x="7495086" y="150581"/>
                  <a:ext cx="1001956" cy="1387542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1956" h="1387542">
                      <a:moveTo>
                        <a:pt x="0" y="606492"/>
                      </a:moveTo>
                      <a:cubicBezTo>
                        <a:pt x="884062" y="-307908"/>
                        <a:pt x="1082324" y="-295208"/>
                        <a:pt x="975786" y="1387542"/>
                      </a:cubicBezTo>
                      <a:cubicBezTo>
                        <a:pt x="650524" y="1127192"/>
                        <a:pt x="217312" y="904942"/>
                        <a:pt x="0" y="60649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2">
                  <a:extLst>
                    <a:ext uri="{FF2B5EF4-FFF2-40B4-BE49-F238E27FC236}">
                      <a16:creationId xmlns:a16="http://schemas.microsoft.com/office/drawing/2014/main" id="{1F2CE444-3EEA-AF44-BD71-570D7B03B375}"/>
                    </a:ext>
                  </a:extLst>
                </p:cNvPr>
                <p:cNvSpPr/>
                <p:nvPr/>
              </p:nvSpPr>
              <p:spPr>
                <a:xfrm>
                  <a:off x="7794013" y="188630"/>
                  <a:ext cx="606340" cy="1135139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  <a:gd name="connsiteX0" fmla="*/ 0 w 954547"/>
                    <a:gd name="connsiteY0" fmla="*/ 626560 h 1356300"/>
                    <a:gd name="connsiteX1" fmla="*/ 924476 w 954547"/>
                    <a:gd name="connsiteY1" fmla="*/ 1356300 h 1356300"/>
                    <a:gd name="connsiteX2" fmla="*/ 0 w 954547"/>
                    <a:gd name="connsiteY2" fmla="*/ 626560 h 1356300"/>
                    <a:gd name="connsiteX0" fmla="*/ 0 w 802670"/>
                    <a:gd name="connsiteY0" fmla="*/ 643168 h 1331860"/>
                    <a:gd name="connsiteX1" fmla="*/ 750023 w 802670"/>
                    <a:gd name="connsiteY1" fmla="*/ 1331860 h 1331860"/>
                    <a:gd name="connsiteX2" fmla="*/ 0 w 802670"/>
                    <a:gd name="connsiteY2" fmla="*/ 643168 h 1331860"/>
                    <a:gd name="connsiteX0" fmla="*/ 0 w 844102"/>
                    <a:gd name="connsiteY0" fmla="*/ 1129836 h 1818528"/>
                    <a:gd name="connsiteX1" fmla="*/ 750023 w 844102"/>
                    <a:gd name="connsiteY1" fmla="*/ 1818528 h 1818528"/>
                    <a:gd name="connsiteX2" fmla="*/ 0 w 844102"/>
                    <a:gd name="connsiteY2" fmla="*/ 1129836 h 1818528"/>
                    <a:gd name="connsiteX0" fmla="*/ 0 w 966668"/>
                    <a:gd name="connsiteY0" fmla="*/ 1144263 h 1832955"/>
                    <a:gd name="connsiteX1" fmla="*/ 750023 w 966668"/>
                    <a:gd name="connsiteY1" fmla="*/ 1832955 h 1832955"/>
                    <a:gd name="connsiteX2" fmla="*/ 0 w 966668"/>
                    <a:gd name="connsiteY2" fmla="*/ 1144263 h 1832955"/>
                    <a:gd name="connsiteX0" fmla="*/ 0 w 916637"/>
                    <a:gd name="connsiteY0" fmla="*/ 1113123 h 1801815"/>
                    <a:gd name="connsiteX1" fmla="*/ 750023 w 916637"/>
                    <a:gd name="connsiteY1" fmla="*/ 1801815 h 1801815"/>
                    <a:gd name="connsiteX2" fmla="*/ 0 w 916637"/>
                    <a:gd name="connsiteY2" fmla="*/ 1113123 h 1801815"/>
                    <a:gd name="connsiteX0" fmla="*/ 0 w 979876"/>
                    <a:gd name="connsiteY0" fmla="*/ 1145753 h 1834445"/>
                    <a:gd name="connsiteX1" fmla="*/ 750023 w 979876"/>
                    <a:gd name="connsiteY1" fmla="*/ 1834445 h 1834445"/>
                    <a:gd name="connsiteX2" fmla="*/ 0 w 979876"/>
                    <a:gd name="connsiteY2" fmla="*/ 1145753 h 1834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876" h="1834445">
                      <a:moveTo>
                        <a:pt x="0" y="1145753"/>
                      </a:moveTo>
                      <a:cubicBezTo>
                        <a:pt x="843014" y="-835887"/>
                        <a:pt x="1277301" y="-12497"/>
                        <a:pt x="750023" y="1834445"/>
                      </a:cubicBezTo>
                      <a:cubicBezTo>
                        <a:pt x="424761" y="1574095"/>
                        <a:pt x="217312" y="1444203"/>
                        <a:pt x="0" y="1145753"/>
                      </a:cubicBez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7" name="Rectangle 5">
                  <a:extLst>
                    <a:ext uri="{FF2B5EF4-FFF2-40B4-BE49-F238E27FC236}">
                      <a16:creationId xmlns:a16="http://schemas.microsoft.com/office/drawing/2014/main" id="{BF1DC308-7EA0-7503-6208-8044F42E73A3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36B3FD3-B4CF-2152-1AE0-C54E785A4614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47597C7C-DE15-748C-00E4-091423466CBB}"/>
                  </a:ext>
                </a:extLst>
              </p:cNvPr>
              <p:cNvGrpSpPr/>
              <p:nvPr/>
            </p:nvGrpSpPr>
            <p:grpSpPr>
              <a:xfrm>
                <a:off x="4182121" y="2579427"/>
                <a:ext cx="5355177" cy="4069569"/>
                <a:chOff x="4182121" y="2579427"/>
                <a:chExt cx="5355177" cy="4069569"/>
              </a:xfrm>
              <a:solidFill>
                <a:srgbClr val="F4E0C7"/>
              </a:solidFill>
            </p:grpSpPr>
            <p:sp>
              <p:nvSpPr>
                <p:cNvPr id="383" name="Rectangle 40">
                  <a:extLst>
                    <a:ext uri="{FF2B5EF4-FFF2-40B4-BE49-F238E27FC236}">
                      <a16:creationId xmlns:a16="http://schemas.microsoft.com/office/drawing/2014/main" id="{061E6CDA-65BD-F37E-2EFA-3DE150039275}"/>
                    </a:ext>
                  </a:extLst>
                </p:cNvPr>
                <p:cNvSpPr/>
                <p:nvPr/>
              </p:nvSpPr>
              <p:spPr>
                <a:xfrm>
                  <a:off x="4182121" y="2579427"/>
                  <a:ext cx="5355177" cy="4069569"/>
                </a:xfrm>
                <a:custGeom>
                  <a:avLst/>
                  <a:gdLst>
                    <a:gd name="connsiteX0" fmla="*/ 0 w 2450111"/>
                    <a:gd name="connsiteY0" fmla="*/ 0 h 3149839"/>
                    <a:gd name="connsiteX1" fmla="*/ 2450111 w 2450111"/>
                    <a:gd name="connsiteY1" fmla="*/ 0 h 3149839"/>
                    <a:gd name="connsiteX2" fmla="*/ 2450111 w 2450111"/>
                    <a:gd name="connsiteY2" fmla="*/ 3149839 h 3149839"/>
                    <a:gd name="connsiteX3" fmla="*/ 0 w 2450111"/>
                    <a:gd name="connsiteY3" fmla="*/ 3149839 h 3149839"/>
                    <a:gd name="connsiteX4" fmla="*/ 0 w 2450111"/>
                    <a:gd name="connsiteY4" fmla="*/ 0 h 3149839"/>
                    <a:gd name="connsiteX0" fmla="*/ 0 w 2491054"/>
                    <a:gd name="connsiteY0" fmla="*/ 0 h 3313613"/>
                    <a:gd name="connsiteX1" fmla="*/ 2491054 w 2491054"/>
                    <a:gd name="connsiteY1" fmla="*/ 163774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491054"/>
                    <a:gd name="connsiteY0" fmla="*/ 0 h 3313613"/>
                    <a:gd name="connsiteX1" fmla="*/ 2450110 w 2491054"/>
                    <a:gd name="connsiteY1" fmla="*/ 13649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933970"/>
                    <a:gd name="connsiteY0" fmla="*/ 0 h 3313613"/>
                    <a:gd name="connsiteX1" fmla="*/ 2450110 w 2933970"/>
                    <a:gd name="connsiteY1" fmla="*/ 13649 h 3313613"/>
                    <a:gd name="connsiteX2" fmla="*/ 2933970 w 2933970"/>
                    <a:gd name="connsiteY2" fmla="*/ 1419368 h 3313613"/>
                    <a:gd name="connsiteX3" fmla="*/ 2491054 w 2933970"/>
                    <a:gd name="connsiteY3" fmla="*/ 3313613 h 3313613"/>
                    <a:gd name="connsiteX4" fmla="*/ 40943 w 2933970"/>
                    <a:gd name="connsiteY4" fmla="*/ 3313613 h 3313613"/>
                    <a:gd name="connsiteX5" fmla="*/ 0 w 2933970"/>
                    <a:gd name="connsiteY5" fmla="*/ 0 h 3313613"/>
                    <a:gd name="connsiteX0" fmla="*/ 955343 w 3889313"/>
                    <a:gd name="connsiteY0" fmla="*/ 0 h 3668454"/>
                    <a:gd name="connsiteX1" fmla="*/ 3405453 w 3889313"/>
                    <a:gd name="connsiteY1" fmla="*/ 13649 h 3668454"/>
                    <a:gd name="connsiteX2" fmla="*/ 3889313 w 3889313"/>
                    <a:gd name="connsiteY2" fmla="*/ 1419368 h 3668454"/>
                    <a:gd name="connsiteX3" fmla="*/ 3446397 w 3889313"/>
                    <a:gd name="connsiteY3" fmla="*/ 3313613 h 3668454"/>
                    <a:gd name="connsiteX4" fmla="*/ 0 w 3889313"/>
                    <a:gd name="connsiteY4" fmla="*/ 3668454 h 3668454"/>
                    <a:gd name="connsiteX5" fmla="*/ 955343 w 3889313"/>
                    <a:gd name="connsiteY5" fmla="*/ 0 h 3668454"/>
                    <a:gd name="connsiteX0" fmla="*/ 1763828 w 4697798"/>
                    <a:gd name="connsiteY0" fmla="*/ 0 h 3668454"/>
                    <a:gd name="connsiteX1" fmla="*/ 4213938 w 4697798"/>
                    <a:gd name="connsiteY1" fmla="*/ 13649 h 3668454"/>
                    <a:gd name="connsiteX2" fmla="*/ 4697798 w 4697798"/>
                    <a:gd name="connsiteY2" fmla="*/ 1419368 h 3668454"/>
                    <a:gd name="connsiteX3" fmla="*/ 4254882 w 4697798"/>
                    <a:gd name="connsiteY3" fmla="*/ 3313613 h 3668454"/>
                    <a:gd name="connsiteX4" fmla="*/ 808485 w 4697798"/>
                    <a:gd name="connsiteY4" fmla="*/ 3668454 h 3668454"/>
                    <a:gd name="connsiteX5" fmla="*/ 1763828 w 4697798"/>
                    <a:gd name="connsiteY5" fmla="*/ 0 h 3668454"/>
                    <a:gd name="connsiteX0" fmla="*/ 1675262 w 4609232"/>
                    <a:gd name="connsiteY0" fmla="*/ 0 h 3654807"/>
                    <a:gd name="connsiteX1" fmla="*/ 4125372 w 4609232"/>
                    <a:gd name="connsiteY1" fmla="*/ 13649 h 3654807"/>
                    <a:gd name="connsiteX2" fmla="*/ 4609232 w 4609232"/>
                    <a:gd name="connsiteY2" fmla="*/ 1419368 h 3654807"/>
                    <a:gd name="connsiteX3" fmla="*/ 4166316 w 4609232"/>
                    <a:gd name="connsiteY3" fmla="*/ 3313613 h 3654807"/>
                    <a:gd name="connsiteX4" fmla="*/ 829101 w 4609232"/>
                    <a:gd name="connsiteY4" fmla="*/ 3654807 h 3654807"/>
                    <a:gd name="connsiteX5" fmla="*/ 1675262 w 4609232"/>
                    <a:gd name="connsiteY5" fmla="*/ 0 h 3654807"/>
                    <a:gd name="connsiteX0" fmla="*/ 1722909 w 4656879"/>
                    <a:gd name="connsiteY0" fmla="*/ 0 h 3654807"/>
                    <a:gd name="connsiteX1" fmla="*/ 4173019 w 4656879"/>
                    <a:gd name="connsiteY1" fmla="*/ 13649 h 3654807"/>
                    <a:gd name="connsiteX2" fmla="*/ 4656879 w 4656879"/>
                    <a:gd name="connsiteY2" fmla="*/ 1419368 h 3654807"/>
                    <a:gd name="connsiteX3" fmla="*/ 4213963 w 4656879"/>
                    <a:gd name="connsiteY3" fmla="*/ 3313613 h 3654807"/>
                    <a:gd name="connsiteX4" fmla="*/ 876748 w 4656879"/>
                    <a:gd name="connsiteY4" fmla="*/ 3654807 h 3654807"/>
                    <a:gd name="connsiteX5" fmla="*/ 1722909 w 4656879"/>
                    <a:gd name="connsiteY5" fmla="*/ 0 h 3654807"/>
                    <a:gd name="connsiteX0" fmla="*/ 1725277 w 4659247"/>
                    <a:gd name="connsiteY0" fmla="*/ 0 h 3654807"/>
                    <a:gd name="connsiteX1" fmla="*/ 4175387 w 4659247"/>
                    <a:gd name="connsiteY1" fmla="*/ 13649 h 3654807"/>
                    <a:gd name="connsiteX2" fmla="*/ 4659247 w 4659247"/>
                    <a:gd name="connsiteY2" fmla="*/ 1419368 h 3654807"/>
                    <a:gd name="connsiteX3" fmla="*/ 4216331 w 4659247"/>
                    <a:gd name="connsiteY3" fmla="*/ 3313613 h 3654807"/>
                    <a:gd name="connsiteX4" fmla="*/ 879116 w 4659247"/>
                    <a:gd name="connsiteY4" fmla="*/ 3654807 h 3654807"/>
                    <a:gd name="connsiteX5" fmla="*/ 1725277 w 4659247"/>
                    <a:gd name="connsiteY5" fmla="*/ 0 h 3654807"/>
                    <a:gd name="connsiteX0" fmla="*/ 1727656 w 4661626"/>
                    <a:gd name="connsiteY0" fmla="*/ 0 h 3654807"/>
                    <a:gd name="connsiteX1" fmla="*/ 4177766 w 4661626"/>
                    <a:gd name="connsiteY1" fmla="*/ 13649 h 3654807"/>
                    <a:gd name="connsiteX2" fmla="*/ 4661626 w 4661626"/>
                    <a:gd name="connsiteY2" fmla="*/ 1419368 h 3654807"/>
                    <a:gd name="connsiteX3" fmla="*/ 4218710 w 4661626"/>
                    <a:gd name="connsiteY3" fmla="*/ 3313613 h 3654807"/>
                    <a:gd name="connsiteX4" fmla="*/ 881495 w 4661626"/>
                    <a:gd name="connsiteY4" fmla="*/ 3654807 h 3654807"/>
                    <a:gd name="connsiteX5" fmla="*/ 1727656 w 4661626"/>
                    <a:gd name="connsiteY5" fmla="*/ 0 h 3654807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4067489"/>
                    <a:gd name="connsiteX1" fmla="*/ 4068584 w 4661626"/>
                    <a:gd name="connsiteY1" fmla="*/ 0 h 4067489"/>
                    <a:gd name="connsiteX2" fmla="*/ 4661626 w 4661626"/>
                    <a:gd name="connsiteY2" fmla="*/ 1433015 h 4067489"/>
                    <a:gd name="connsiteX3" fmla="*/ 3957453 w 4661626"/>
                    <a:gd name="connsiteY3" fmla="*/ 4067489 h 4067489"/>
                    <a:gd name="connsiteX4" fmla="*/ 881495 w 4661626"/>
                    <a:gd name="connsiteY4" fmla="*/ 3668454 h 4067489"/>
                    <a:gd name="connsiteX5" fmla="*/ 1727656 w 4661626"/>
                    <a:gd name="connsiteY5" fmla="*/ 13647 h 4067489"/>
                    <a:gd name="connsiteX0" fmla="*/ 1727656 w 5048025"/>
                    <a:gd name="connsiteY0" fmla="*/ 13647 h 4067489"/>
                    <a:gd name="connsiteX1" fmla="*/ 4068584 w 5048025"/>
                    <a:gd name="connsiteY1" fmla="*/ 0 h 4067489"/>
                    <a:gd name="connsiteX2" fmla="*/ 4661626 w 5048025"/>
                    <a:gd name="connsiteY2" fmla="*/ 1433015 h 4067489"/>
                    <a:gd name="connsiteX3" fmla="*/ 3957453 w 5048025"/>
                    <a:gd name="connsiteY3" fmla="*/ 4067489 h 4067489"/>
                    <a:gd name="connsiteX4" fmla="*/ 881495 w 5048025"/>
                    <a:gd name="connsiteY4" fmla="*/ 3668454 h 4067489"/>
                    <a:gd name="connsiteX5" fmla="*/ 1727656 w 5048025"/>
                    <a:gd name="connsiteY5" fmla="*/ 13647 h 4067489"/>
                    <a:gd name="connsiteX0" fmla="*/ 1727656 w 5332999"/>
                    <a:gd name="connsiteY0" fmla="*/ 13647 h 4067489"/>
                    <a:gd name="connsiteX1" fmla="*/ 4068584 w 5332999"/>
                    <a:gd name="connsiteY1" fmla="*/ 0 h 4067489"/>
                    <a:gd name="connsiteX2" fmla="*/ 4661626 w 5332999"/>
                    <a:gd name="connsiteY2" fmla="*/ 1433015 h 4067489"/>
                    <a:gd name="connsiteX3" fmla="*/ 3957453 w 5332999"/>
                    <a:gd name="connsiteY3" fmla="*/ 4067489 h 4067489"/>
                    <a:gd name="connsiteX4" fmla="*/ 881495 w 5332999"/>
                    <a:gd name="connsiteY4" fmla="*/ 3668454 h 4067489"/>
                    <a:gd name="connsiteX5" fmla="*/ 1727656 w 5332999"/>
                    <a:gd name="connsiteY5" fmla="*/ 13647 h 4067489"/>
                    <a:gd name="connsiteX0" fmla="*/ 1727656 w 5355177"/>
                    <a:gd name="connsiteY0" fmla="*/ 13647 h 4067489"/>
                    <a:gd name="connsiteX1" fmla="*/ 4068584 w 5355177"/>
                    <a:gd name="connsiteY1" fmla="*/ 0 h 4067489"/>
                    <a:gd name="connsiteX2" fmla="*/ 4661626 w 5355177"/>
                    <a:gd name="connsiteY2" fmla="*/ 1433015 h 4067489"/>
                    <a:gd name="connsiteX3" fmla="*/ 3957453 w 5355177"/>
                    <a:gd name="connsiteY3" fmla="*/ 4067489 h 4067489"/>
                    <a:gd name="connsiteX4" fmla="*/ 881495 w 5355177"/>
                    <a:gd name="connsiteY4" fmla="*/ 3668454 h 4067489"/>
                    <a:gd name="connsiteX5" fmla="*/ 1727656 w 5355177"/>
                    <a:gd name="connsiteY5" fmla="*/ 13647 h 4067489"/>
                    <a:gd name="connsiteX0" fmla="*/ 1727656 w 5355177"/>
                    <a:gd name="connsiteY0" fmla="*/ 13647 h 4069193"/>
                    <a:gd name="connsiteX1" fmla="*/ 4068584 w 5355177"/>
                    <a:gd name="connsiteY1" fmla="*/ 0 h 4069193"/>
                    <a:gd name="connsiteX2" fmla="*/ 4661626 w 5355177"/>
                    <a:gd name="connsiteY2" fmla="*/ 1433015 h 4069193"/>
                    <a:gd name="connsiteX3" fmla="*/ 3957453 w 5355177"/>
                    <a:gd name="connsiteY3" fmla="*/ 4067489 h 4069193"/>
                    <a:gd name="connsiteX4" fmla="*/ 881495 w 5355177"/>
                    <a:gd name="connsiteY4" fmla="*/ 3668454 h 4069193"/>
                    <a:gd name="connsiteX5" fmla="*/ 1727656 w 5355177"/>
                    <a:gd name="connsiteY5" fmla="*/ 13647 h 4069193"/>
                    <a:gd name="connsiteX0" fmla="*/ 1727656 w 5355177"/>
                    <a:gd name="connsiteY0" fmla="*/ 13647 h 4069569"/>
                    <a:gd name="connsiteX1" fmla="*/ 4068584 w 5355177"/>
                    <a:gd name="connsiteY1" fmla="*/ 0 h 4069569"/>
                    <a:gd name="connsiteX2" fmla="*/ 4661626 w 5355177"/>
                    <a:gd name="connsiteY2" fmla="*/ 1433015 h 4069569"/>
                    <a:gd name="connsiteX3" fmla="*/ 3957453 w 5355177"/>
                    <a:gd name="connsiteY3" fmla="*/ 4067489 h 4069569"/>
                    <a:gd name="connsiteX4" fmla="*/ 881495 w 5355177"/>
                    <a:gd name="connsiteY4" fmla="*/ 3668454 h 4069569"/>
                    <a:gd name="connsiteX5" fmla="*/ 1727656 w 5355177"/>
                    <a:gd name="connsiteY5" fmla="*/ 13647 h 406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5177" h="4069569">
                      <a:moveTo>
                        <a:pt x="1727656" y="13647"/>
                      </a:moveTo>
                      <a:lnTo>
                        <a:pt x="4068584" y="0"/>
                      </a:lnTo>
                      <a:cubicBezTo>
                        <a:pt x="4302659" y="213814"/>
                        <a:pt x="4659563" y="973541"/>
                        <a:pt x="4661626" y="1433015"/>
                      </a:cubicBezTo>
                      <a:cubicBezTo>
                        <a:pt x="5283245" y="1933802"/>
                        <a:pt x="6122577" y="3653788"/>
                        <a:pt x="3957453" y="4067489"/>
                      </a:cubicBezTo>
                      <a:cubicBezTo>
                        <a:pt x="2467677" y="4094134"/>
                        <a:pt x="1906814" y="3859524"/>
                        <a:pt x="881495" y="3668454"/>
                      </a:cubicBezTo>
                      <a:cubicBezTo>
                        <a:pt x="-1379484" y="1790545"/>
                        <a:pt x="1381912" y="308418"/>
                        <a:pt x="1727656" y="1364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CC31C00A-A6C7-719C-6D6E-08F974B58B1C}"/>
                    </a:ext>
                  </a:extLst>
                </p:cNvPr>
                <p:cNvSpPr/>
                <p:nvPr/>
              </p:nvSpPr>
              <p:spPr>
                <a:xfrm>
                  <a:off x="4852622" y="2861984"/>
                  <a:ext cx="1220581" cy="3542055"/>
                </a:xfrm>
                <a:custGeom>
                  <a:avLst/>
                  <a:gdLst>
                    <a:gd name="connsiteX0" fmla="*/ 362857 w 362857"/>
                    <a:gd name="connsiteY0" fmla="*/ 0 h 3512457"/>
                    <a:gd name="connsiteX1" fmla="*/ 0 w 362857"/>
                    <a:gd name="connsiteY1" fmla="*/ 3512457 h 3512457"/>
                    <a:gd name="connsiteX2" fmla="*/ 0 w 362857"/>
                    <a:gd name="connsiteY2" fmla="*/ 3512457 h 3512457"/>
                    <a:gd name="connsiteX3" fmla="*/ 0 w 362857"/>
                    <a:gd name="connsiteY3" fmla="*/ 3512457 h 3512457"/>
                    <a:gd name="connsiteX0" fmla="*/ 767572 w 767572"/>
                    <a:gd name="connsiteY0" fmla="*/ 0 h 3512457"/>
                    <a:gd name="connsiteX1" fmla="*/ 404715 w 767572"/>
                    <a:gd name="connsiteY1" fmla="*/ 3512457 h 3512457"/>
                    <a:gd name="connsiteX2" fmla="*/ 404715 w 767572"/>
                    <a:gd name="connsiteY2" fmla="*/ 3512457 h 3512457"/>
                    <a:gd name="connsiteX3" fmla="*/ 404715 w 767572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845782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961896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972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0" fmla="*/ 1161127 w 1161127"/>
                    <a:gd name="connsiteY0" fmla="*/ 0 h 3487057"/>
                    <a:gd name="connsiteX1" fmla="*/ 887170 w 1161127"/>
                    <a:gd name="connsiteY1" fmla="*/ 3487057 h 3487057"/>
                    <a:gd name="connsiteX0" fmla="*/ 1220581 w 1220581"/>
                    <a:gd name="connsiteY0" fmla="*/ 0 h 3487057"/>
                    <a:gd name="connsiteX1" fmla="*/ 946624 w 1220581"/>
                    <a:gd name="connsiteY1" fmla="*/ 3487057 h 348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0581" h="3487057">
                      <a:moveTo>
                        <a:pt x="1220581" y="0"/>
                      </a:moveTo>
                      <a:cubicBezTo>
                        <a:pt x="-337285" y="517677"/>
                        <a:pt x="-376595" y="2876852"/>
                        <a:pt x="946624" y="348705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FB8932B8-5B81-A3A6-75D1-85F07AC55D8B}"/>
                  </a:ext>
                </a:extLst>
              </p:cNvPr>
              <p:cNvGrpSpPr/>
              <p:nvPr/>
            </p:nvGrpSpPr>
            <p:grpSpPr>
              <a:xfrm>
                <a:off x="6708427" y="3260817"/>
                <a:ext cx="2847750" cy="3542055"/>
                <a:chOff x="6656281" y="3235657"/>
                <a:chExt cx="2847750" cy="3542055"/>
              </a:xfrm>
              <a:solidFill>
                <a:srgbClr val="42458A"/>
              </a:solidFill>
            </p:grpSpPr>
            <p:sp>
              <p:nvSpPr>
                <p:cNvPr id="377" name="Rectangle 43">
                  <a:extLst>
                    <a:ext uri="{FF2B5EF4-FFF2-40B4-BE49-F238E27FC236}">
                      <a16:creationId xmlns:a16="http://schemas.microsoft.com/office/drawing/2014/main" id="{5BE8BCB3-428F-10F3-904A-4ECC8E322DED}"/>
                    </a:ext>
                  </a:extLst>
                </p:cNvPr>
                <p:cNvSpPr/>
                <p:nvPr/>
              </p:nvSpPr>
              <p:spPr>
                <a:xfrm>
                  <a:off x="6656281" y="3235657"/>
                  <a:ext cx="2847750" cy="3542055"/>
                </a:xfrm>
                <a:custGeom>
                  <a:avLst/>
                  <a:gdLst>
                    <a:gd name="connsiteX0" fmla="*/ 0 w 540366"/>
                    <a:gd name="connsiteY0" fmla="*/ 0 h 1009934"/>
                    <a:gd name="connsiteX1" fmla="*/ 540366 w 540366"/>
                    <a:gd name="connsiteY1" fmla="*/ 0 h 1009934"/>
                    <a:gd name="connsiteX2" fmla="*/ 540366 w 540366"/>
                    <a:gd name="connsiteY2" fmla="*/ 1009934 h 1009934"/>
                    <a:gd name="connsiteX3" fmla="*/ 0 w 540366"/>
                    <a:gd name="connsiteY3" fmla="*/ 1009934 h 1009934"/>
                    <a:gd name="connsiteX4" fmla="*/ 0 w 540366"/>
                    <a:gd name="connsiteY4" fmla="*/ 0 h 1009934"/>
                    <a:gd name="connsiteX0" fmla="*/ 0 w 540366"/>
                    <a:gd name="connsiteY0" fmla="*/ 381000 h 1390934"/>
                    <a:gd name="connsiteX1" fmla="*/ 387966 w 540366"/>
                    <a:gd name="connsiteY1" fmla="*/ 0 h 1390934"/>
                    <a:gd name="connsiteX2" fmla="*/ 540366 w 540366"/>
                    <a:gd name="connsiteY2" fmla="*/ 1390934 h 1390934"/>
                    <a:gd name="connsiteX3" fmla="*/ 0 w 540366"/>
                    <a:gd name="connsiteY3" fmla="*/ 1390934 h 1390934"/>
                    <a:gd name="connsiteX4" fmla="*/ 0 w 540366"/>
                    <a:gd name="connsiteY4" fmla="*/ 381000 h 1390934"/>
                    <a:gd name="connsiteX0" fmla="*/ 0 w 635616"/>
                    <a:gd name="connsiteY0" fmla="*/ 381000 h 1390934"/>
                    <a:gd name="connsiteX1" fmla="*/ 387966 w 635616"/>
                    <a:gd name="connsiteY1" fmla="*/ 0 h 1390934"/>
                    <a:gd name="connsiteX2" fmla="*/ 635616 w 635616"/>
                    <a:gd name="connsiteY2" fmla="*/ 800384 h 1390934"/>
                    <a:gd name="connsiteX3" fmla="*/ 0 w 635616"/>
                    <a:gd name="connsiteY3" fmla="*/ 1390934 h 1390934"/>
                    <a:gd name="connsiteX4" fmla="*/ 0 w 635616"/>
                    <a:gd name="connsiteY4" fmla="*/ 381000 h 1390934"/>
                    <a:gd name="connsiteX0" fmla="*/ 657225 w 1292841"/>
                    <a:gd name="connsiteY0" fmla="*/ 3810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57225 w 1292841"/>
                    <a:gd name="connsiteY4" fmla="*/ 381000 h 2981609"/>
                    <a:gd name="connsiteX0" fmla="*/ 609600 w 1292841"/>
                    <a:gd name="connsiteY0" fmla="*/ 17526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09600 w 12928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47001"/>
                    <a:gd name="connsiteY0" fmla="*/ 1981200 h 3002846"/>
                    <a:gd name="connsiteX1" fmla="*/ 1045191 w 1847001"/>
                    <a:gd name="connsiteY1" fmla="*/ 0 h 3002846"/>
                    <a:gd name="connsiteX2" fmla="*/ 1292841 w 1847001"/>
                    <a:gd name="connsiteY2" fmla="*/ 800384 h 3002846"/>
                    <a:gd name="connsiteX3" fmla="*/ 0 w 1847001"/>
                    <a:gd name="connsiteY3" fmla="*/ 2981609 h 3002846"/>
                    <a:gd name="connsiteX4" fmla="*/ 847725 w 1847001"/>
                    <a:gd name="connsiteY4" fmla="*/ 1981200 h 3002846"/>
                    <a:gd name="connsiteX0" fmla="*/ 861180 w 1860456"/>
                    <a:gd name="connsiteY0" fmla="*/ 1981200 h 3002846"/>
                    <a:gd name="connsiteX1" fmla="*/ 1058646 w 1860456"/>
                    <a:gd name="connsiteY1" fmla="*/ 0 h 3002846"/>
                    <a:gd name="connsiteX2" fmla="*/ 1306296 w 1860456"/>
                    <a:gd name="connsiteY2" fmla="*/ 800384 h 3002846"/>
                    <a:gd name="connsiteX3" fmla="*/ 13455 w 1860456"/>
                    <a:gd name="connsiteY3" fmla="*/ 2981609 h 3002846"/>
                    <a:gd name="connsiteX4" fmla="*/ 861180 w 1860456"/>
                    <a:gd name="connsiteY4" fmla="*/ 1981200 h 3002846"/>
                    <a:gd name="connsiteX0" fmla="*/ 861342 w 1860618"/>
                    <a:gd name="connsiteY0" fmla="*/ 1981200 h 3002846"/>
                    <a:gd name="connsiteX1" fmla="*/ 1058808 w 1860618"/>
                    <a:gd name="connsiteY1" fmla="*/ 0 h 3002846"/>
                    <a:gd name="connsiteX2" fmla="*/ 1306458 w 1860618"/>
                    <a:gd name="connsiteY2" fmla="*/ 800384 h 3002846"/>
                    <a:gd name="connsiteX3" fmla="*/ 13617 w 1860618"/>
                    <a:gd name="connsiteY3" fmla="*/ 2981609 h 3002846"/>
                    <a:gd name="connsiteX4" fmla="*/ 861342 w 1860618"/>
                    <a:gd name="connsiteY4" fmla="*/ 1981200 h 3002846"/>
                    <a:gd name="connsiteX0" fmla="*/ 876201 w 1321317"/>
                    <a:gd name="connsiteY0" fmla="*/ 1981200 h 3518532"/>
                    <a:gd name="connsiteX1" fmla="*/ 1073667 w 1321317"/>
                    <a:gd name="connsiteY1" fmla="*/ 0 h 3518532"/>
                    <a:gd name="connsiteX2" fmla="*/ 1321317 w 1321317"/>
                    <a:gd name="connsiteY2" fmla="*/ 800384 h 3518532"/>
                    <a:gd name="connsiteX3" fmla="*/ 295793 w 1321317"/>
                    <a:gd name="connsiteY3" fmla="*/ 3406442 h 3518532"/>
                    <a:gd name="connsiteX4" fmla="*/ 28476 w 1321317"/>
                    <a:gd name="connsiteY4" fmla="*/ 2981609 h 3518532"/>
                    <a:gd name="connsiteX5" fmla="*/ 876201 w 1321317"/>
                    <a:gd name="connsiteY5" fmla="*/ 1981200 h 3518532"/>
                    <a:gd name="connsiteX0" fmla="*/ 1709227 w 2154343"/>
                    <a:gd name="connsiteY0" fmla="*/ 1981200 h 3559152"/>
                    <a:gd name="connsiteX1" fmla="*/ 1906693 w 2154343"/>
                    <a:gd name="connsiteY1" fmla="*/ 0 h 3559152"/>
                    <a:gd name="connsiteX2" fmla="*/ 2154343 w 2154343"/>
                    <a:gd name="connsiteY2" fmla="*/ 800384 h 3559152"/>
                    <a:gd name="connsiteX3" fmla="*/ 1128819 w 2154343"/>
                    <a:gd name="connsiteY3" fmla="*/ 3406442 h 3559152"/>
                    <a:gd name="connsiteX4" fmla="*/ 861502 w 2154343"/>
                    <a:gd name="connsiteY4" fmla="*/ 2981609 h 3559152"/>
                    <a:gd name="connsiteX5" fmla="*/ 1709227 w 2154343"/>
                    <a:gd name="connsiteY5" fmla="*/ 1981200 h 3559152"/>
                    <a:gd name="connsiteX0" fmla="*/ 1709227 w 2154343"/>
                    <a:gd name="connsiteY0" fmla="*/ 1981200 h 3542055"/>
                    <a:gd name="connsiteX1" fmla="*/ 1906693 w 2154343"/>
                    <a:gd name="connsiteY1" fmla="*/ 0 h 3542055"/>
                    <a:gd name="connsiteX2" fmla="*/ 2154343 w 2154343"/>
                    <a:gd name="connsiteY2" fmla="*/ 800384 h 3542055"/>
                    <a:gd name="connsiteX3" fmla="*/ 1128819 w 2154343"/>
                    <a:gd name="connsiteY3" fmla="*/ 3406442 h 3542055"/>
                    <a:gd name="connsiteX4" fmla="*/ 861502 w 2154343"/>
                    <a:gd name="connsiteY4" fmla="*/ 2981609 h 3542055"/>
                    <a:gd name="connsiteX5" fmla="*/ 1709227 w 2154343"/>
                    <a:gd name="connsiteY5" fmla="*/ 1981200 h 3542055"/>
                    <a:gd name="connsiteX0" fmla="*/ 1709227 w 2446761"/>
                    <a:gd name="connsiteY0" fmla="*/ 1981200 h 3542055"/>
                    <a:gd name="connsiteX1" fmla="*/ 1906693 w 2446761"/>
                    <a:gd name="connsiteY1" fmla="*/ 0 h 3542055"/>
                    <a:gd name="connsiteX2" fmla="*/ 2154343 w 2446761"/>
                    <a:gd name="connsiteY2" fmla="*/ 800384 h 3542055"/>
                    <a:gd name="connsiteX3" fmla="*/ 1128819 w 2446761"/>
                    <a:gd name="connsiteY3" fmla="*/ 3406442 h 3542055"/>
                    <a:gd name="connsiteX4" fmla="*/ 861502 w 2446761"/>
                    <a:gd name="connsiteY4" fmla="*/ 2981609 h 3542055"/>
                    <a:gd name="connsiteX5" fmla="*/ 1709227 w 2446761"/>
                    <a:gd name="connsiteY5" fmla="*/ 1981200 h 3542055"/>
                    <a:gd name="connsiteX0" fmla="*/ 1709227 w 2847750"/>
                    <a:gd name="connsiteY0" fmla="*/ 1981200 h 3542055"/>
                    <a:gd name="connsiteX1" fmla="*/ 1906693 w 2847750"/>
                    <a:gd name="connsiteY1" fmla="*/ 0 h 3542055"/>
                    <a:gd name="connsiteX2" fmla="*/ 2154343 w 2847750"/>
                    <a:gd name="connsiteY2" fmla="*/ 800384 h 3542055"/>
                    <a:gd name="connsiteX3" fmla="*/ 1128819 w 2847750"/>
                    <a:gd name="connsiteY3" fmla="*/ 3406442 h 3542055"/>
                    <a:gd name="connsiteX4" fmla="*/ 861502 w 2847750"/>
                    <a:gd name="connsiteY4" fmla="*/ 2981609 h 3542055"/>
                    <a:gd name="connsiteX5" fmla="*/ 1709227 w 2847750"/>
                    <a:gd name="connsiteY5" fmla="*/ 1981200 h 3542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7750" h="3542055">
                      <a:moveTo>
                        <a:pt x="1709227" y="1981200"/>
                      </a:moveTo>
                      <a:cubicBezTo>
                        <a:pt x="2127474" y="1130300"/>
                        <a:pt x="1840871" y="660400"/>
                        <a:pt x="1906693" y="0"/>
                      </a:cubicBezTo>
                      <a:cubicBezTo>
                        <a:pt x="2094018" y="76295"/>
                        <a:pt x="2147993" y="581214"/>
                        <a:pt x="2154343" y="800384"/>
                      </a:cubicBezTo>
                      <a:cubicBezTo>
                        <a:pt x="3070331" y="1397758"/>
                        <a:pt x="3388993" y="3423905"/>
                        <a:pt x="1128819" y="3406442"/>
                      </a:cubicBezTo>
                      <a:cubicBezTo>
                        <a:pt x="913346" y="3769980"/>
                        <a:pt x="-1123299" y="3324983"/>
                        <a:pt x="861502" y="2981609"/>
                      </a:cubicBezTo>
                      <a:cubicBezTo>
                        <a:pt x="744027" y="2190939"/>
                        <a:pt x="1417127" y="2076545"/>
                        <a:pt x="1709227" y="19812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13BFECBF-0899-9450-71A8-5DF11860908D}"/>
                    </a:ext>
                  </a:extLst>
                </p:cNvPr>
                <p:cNvSpPr/>
                <p:nvPr/>
              </p:nvSpPr>
              <p:spPr>
                <a:xfrm>
                  <a:off x="8348980" y="5215116"/>
                  <a:ext cx="401320" cy="8078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1320" h="80783">
                      <a:moveTo>
                        <a:pt x="0" y="2043"/>
                      </a:moveTo>
                      <a:cubicBezTo>
                        <a:pt x="149013" y="-9810"/>
                        <a:pt x="267547" y="31676"/>
                        <a:pt x="401320" y="80783"/>
                      </a:cubicBezTo>
                      <a:lnTo>
                        <a:pt x="401320" y="80783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2477BE73-97EC-8824-4B8A-8DC7EA39B47D}"/>
                    </a:ext>
                  </a:extLst>
                </p:cNvPr>
                <p:cNvSpPr/>
                <p:nvPr/>
              </p:nvSpPr>
              <p:spPr>
                <a:xfrm>
                  <a:off x="7516672" y="6204522"/>
                  <a:ext cx="401320" cy="46370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1320" h="46370">
                      <a:moveTo>
                        <a:pt x="0" y="5730"/>
                      </a:moveTo>
                      <a:cubicBezTo>
                        <a:pt x="149013" y="-6123"/>
                        <a:pt x="267547" y="-2737"/>
                        <a:pt x="401320" y="4637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136BF77-A5BD-B493-CE83-8B1DC16496F2}"/>
                    </a:ext>
                  </a:extLst>
                </p:cNvPr>
                <p:cNvSpPr/>
                <p:nvPr/>
              </p:nvSpPr>
              <p:spPr>
                <a:xfrm rot="17542130">
                  <a:off x="7124414" y="65462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21260D95-5999-46AE-BC8E-6E6F405BED9E}"/>
                    </a:ext>
                  </a:extLst>
                </p:cNvPr>
                <p:cNvSpPr/>
                <p:nvPr/>
              </p:nvSpPr>
              <p:spPr>
                <a:xfrm rot="17542130">
                  <a:off x="6891460" y="65139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15929A55-AD10-DB6E-7CC3-960AAC0A0858}"/>
                    </a:ext>
                  </a:extLst>
                </p:cNvPr>
                <p:cNvSpPr/>
                <p:nvPr/>
              </p:nvSpPr>
              <p:spPr>
                <a:xfrm rot="17542130">
                  <a:off x="6711975" y="647841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456798BD-71F6-C4A4-2FC1-9FB310117E5A}"/>
                  </a:ext>
                </a:extLst>
              </p:cNvPr>
              <p:cNvGrpSpPr/>
              <p:nvPr/>
            </p:nvGrpSpPr>
            <p:grpSpPr>
              <a:xfrm>
                <a:off x="6732995" y="4853928"/>
                <a:ext cx="851156" cy="634689"/>
                <a:chOff x="6732995" y="4853928"/>
                <a:chExt cx="851156" cy="634689"/>
              </a:xfrm>
              <a:solidFill>
                <a:srgbClr val="F4E0C7"/>
              </a:solidFill>
            </p:grpSpPr>
            <p:sp>
              <p:nvSpPr>
                <p:cNvPr id="374" name="Rectangle 49">
                  <a:extLst>
                    <a:ext uri="{FF2B5EF4-FFF2-40B4-BE49-F238E27FC236}">
                      <a16:creationId xmlns:a16="http://schemas.microsoft.com/office/drawing/2014/main" id="{B1061F98-D440-EC56-E7DF-B12BE24E7F96}"/>
                    </a:ext>
                  </a:extLst>
                </p:cNvPr>
                <p:cNvSpPr/>
                <p:nvPr/>
              </p:nvSpPr>
              <p:spPr>
                <a:xfrm>
                  <a:off x="6732995" y="4853928"/>
                  <a:ext cx="851156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05470C55-B192-1EED-D13D-6E2021604955}"/>
                    </a:ext>
                  </a:extLst>
                </p:cNvPr>
                <p:cNvSpPr/>
                <p:nvPr/>
              </p:nvSpPr>
              <p:spPr>
                <a:xfrm>
                  <a:off x="6861714" y="5143500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FB064B3-AB12-9C0D-3721-68770B33DDCC}"/>
                    </a:ext>
                  </a:extLst>
                </p:cNvPr>
                <p:cNvSpPr/>
                <p:nvPr/>
              </p:nvSpPr>
              <p:spPr>
                <a:xfrm rot="19483736">
                  <a:off x="7177008" y="5241225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7" name="Rectangle 42">
                <a:extLst>
                  <a:ext uri="{FF2B5EF4-FFF2-40B4-BE49-F238E27FC236}">
                    <a16:creationId xmlns:a16="http://schemas.microsoft.com/office/drawing/2014/main" id="{17B89C2D-83FD-2B12-AF9B-E47413C4457F}"/>
                  </a:ext>
                </a:extLst>
              </p:cNvPr>
              <p:cNvSpPr/>
              <p:nvPr/>
            </p:nvSpPr>
            <p:spPr>
              <a:xfrm>
                <a:off x="6701426" y="2633370"/>
                <a:ext cx="1978172" cy="2552923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41E872D-465C-9DF7-BD57-7CD9CCB6E7F0}"/>
                  </a:ext>
                </a:extLst>
              </p:cNvPr>
              <p:cNvSpPr/>
              <p:nvPr/>
            </p:nvSpPr>
            <p:spPr>
              <a:xfrm rot="1546519">
                <a:off x="7572838" y="630996"/>
                <a:ext cx="261871" cy="264008"/>
              </a:xfrm>
              <a:prstGeom prst="ellipse">
                <a:avLst/>
              </a:pr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16DB3654-5A2A-120F-4876-E55A85F94094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D02FC931-ACD7-6A8F-BC45-688D0BE5B489}"/>
                    </a:ext>
                  </a:extLst>
                </p:cNvPr>
                <p:cNvGrpSpPr/>
                <p:nvPr/>
              </p:nvGrpSpPr>
              <p:grpSpPr>
                <a:xfrm>
                  <a:off x="5215276" y="546986"/>
                  <a:ext cx="3447193" cy="2459035"/>
                  <a:chOff x="5215276" y="546986"/>
                  <a:chExt cx="3447193" cy="2459035"/>
                </a:xfrm>
              </p:grpSpPr>
              <p:sp>
                <p:nvSpPr>
                  <p:cNvPr id="352" name="Rectangle 14">
                    <a:extLst>
                      <a:ext uri="{FF2B5EF4-FFF2-40B4-BE49-F238E27FC236}">
                        <a16:creationId xmlns:a16="http://schemas.microsoft.com/office/drawing/2014/main" id="{FD0AD553-9F78-5DE1-2201-F9D78D100F64}"/>
                      </a:ext>
                    </a:extLst>
                  </p:cNvPr>
                  <p:cNvSpPr/>
                  <p:nvPr/>
                </p:nvSpPr>
                <p:spPr>
                  <a:xfrm>
                    <a:off x="5543882" y="546986"/>
                    <a:ext cx="3079510" cy="2285705"/>
                  </a:xfrm>
                  <a:custGeom>
                    <a:avLst/>
                    <a:gdLst>
                      <a:gd name="connsiteX0" fmla="*/ 0 w 2656840"/>
                      <a:gd name="connsiteY0" fmla="*/ 0 h 1387542"/>
                      <a:gd name="connsiteX1" fmla="*/ 2656840 w 2656840"/>
                      <a:gd name="connsiteY1" fmla="*/ 0 h 1387542"/>
                      <a:gd name="connsiteX2" fmla="*/ 2656840 w 2656840"/>
                      <a:gd name="connsiteY2" fmla="*/ 1387542 h 1387542"/>
                      <a:gd name="connsiteX3" fmla="*/ 0 w 2656840"/>
                      <a:gd name="connsiteY3" fmla="*/ 1387542 h 1387542"/>
                      <a:gd name="connsiteX4" fmla="*/ 0 w 2656840"/>
                      <a:gd name="connsiteY4" fmla="*/ 0 h 1387542"/>
                      <a:gd name="connsiteX0" fmla="*/ 0 w 2656840"/>
                      <a:gd name="connsiteY0" fmla="*/ 0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4" fmla="*/ 0 w 2656840"/>
                      <a:gd name="connsiteY4" fmla="*/ 0 h 2009842"/>
                      <a:gd name="connsiteX0" fmla="*/ 0 w 2656840"/>
                      <a:gd name="connsiteY0" fmla="*/ 1387542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290801 h 913101"/>
                      <a:gd name="connsiteX1" fmla="*/ 2644140 w 2644140"/>
                      <a:gd name="connsiteY1" fmla="*/ 913101 h 913101"/>
                      <a:gd name="connsiteX2" fmla="*/ 0 w 2644140"/>
                      <a:gd name="connsiteY2" fmla="*/ 290801 h 91310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773202 h 1395502"/>
                      <a:gd name="connsiteX1" fmla="*/ 2644140 w 2644140"/>
                      <a:gd name="connsiteY1" fmla="*/ 1395502 h 1395502"/>
                      <a:gd name="connsiteX2" fmla="*/ 0 w 2644140"/>
                      <a:gd name="connsiteY2" fmla="*/ 773202 h 1395502"/>
                      <a:gd name="connsiteX0" fmla="*/ 386416 w 3030556"/>
                      <a:gd name="connsiteY0" fmla="*/ 773202 h 1418085"/>
                      <a:gd name="connsiteX1" fmla="*/ 3030556 w 3030556"/>
                      <a:gd name="connsiteY1" fmla="*/ 1395502 h 1418085"/>
                      <a:gd name="connsiteX2" fmla="*/ 386416 w 3030556"/>
                      <a:gd name="connsiteY2" fmla="*/ 773202 h 1418085"/>
                      <a:gd name="connsiteX0" fmla="*/ 370495 w 3014635"/>
                      <a:gd name="connsiteY0" fmla="*/ 773202 h 2235442"/>
                      <a:gd name="connsiteX1" fmla="*/ 3014635 w 3014635"/>
                      <a:gd name="connsiteY1" fmla="*/ 1395502 h 2235442"/>
                      <a:gd name="connsiteX2" fmla="*/ 370495 w 3014635"/>
                      <a:gd name="connsiteY2" fmla="*/ 773202 h 2235442"/>
                      <a:gd name="connsiteX0" fmla="*/ 366697 w 3010837"/>
                      <a:gd name="connsiteY0" fmla="*/ 773202 h 2263562"/>
                      <a:gd name="connsiteX1" fmla="*/ 3010837 w 3010837"/>
                      <a:gd name="connsiteY1" fmla="*/ 1395502 h 2263562"/>
                      <a:gd name="connsiteX2" fmla="*/ 366697 w 3010837"/>
                      <a:gd name="connsiteY2" fmla="*/ 773202 h 2263562"/>
                      <a:gd name="connsiteX0" fmla="*/ 421467 w 3065607"/>
                      <a:gd name="connsiteY0" fmla="*/ 773202 h 2305234"/>
                      <a:gd name="connsiteX1" fmla="*/ 3065607 w 3065607"/>
                      <a:gd name="connsiteY1" fmla="*/ 1395502 h 2305234"/>
                      <a:gd name="connsiteX2" fmla="*/ 421467 w 3065607"/>
                      <a:gd name="connsiteY2" fmla="*/ 773202 h 2305234"/>
                      <a:gd name="connsiteX0" fmla="*/ 444682 w 3088822"/>
                      <a:gd name="connsiteY0" fmla="*/ 773202 h 2282500"/>
                      <a:gd name="connsiteX1" fmla="*/ 3088822 w 3088822"/>
                      <a:gd name="connsiteY1" fmla="*/ 1395502 h 2282500"/>
                      <a:gd name="connsiteX2" fmla="*/ 444682 w 3088822"/>
                      <a:gd name="connsiteY2" fmla="*/ 773202 h 2282500"/>
                      <a:gd name="connsiteX0" fmla="*/ 421468 w 3065608"/>
                      <a:gd name="connsiteY0" fmla="*/ 773202 h 2285705"/>
                      <a:gd name="connsiteX1" fmla="*/ 3065608 w 3065608"/>
                      <a:gd name="connsiteY1" fmla="*/ 1395502 h 2285705"/>
                      <a:gd name="connsiteX2" fmla="*/ 421468 w 3065608"/>
                      <a:gd name="connsiteY2" fmla="*/ 773202 h 2285705"/>
                      <a:gd name="connsiteX0" fmla="*/ 435370 w 3079510"/>
                      <a:gd name="connsiteY0" fmla="*/ 773202 h 2285705"/>
                      <a:gd name="connsiteX1" fmla="*/ 3079510 w 3079510"/>
                      <a:gd name="connsiteY1" fmla="*/ 1395502 h 2285705"/>
                      <a:gd name="connsiteX2" fmla="*/ 435370 w 3079510"/>
                      <a:gd name="connsiteY2" fmla="*/ 773202 h 2285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79510" h="2285705">
                        <a:moveTo>
                          <a:pt x="435370" y="773202"/>
                        </a:moveTo>
                        <a:cubicBezTo>
                          <a:pt x="796050" y="-390965"/>
                          <a:pt x="2541030" y="-285131"/>
                          <a:pt x="3079510" y="1395502"/>
                        </a:cubicBezTo>
                        <a:cubicBezTo>
                          <a:pt x="2452130" y="3156569"/>
                          <a:pt x="-1248650" y="1958535"/>
                          <a:pt x="435370" y="773202"/>
                        </a:cubicBezTo>
                        <a:close/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Oval 25">
                    <a:extLst>
                      <a:ext uri="{FF2B5EF4-FFF2-40B4-BE49-F238E27FC236}">
                        <a16:creationId xmlns:a16="http://schemas.microsoft.com/office/drawing/2014/main" id="{08237D4A-AAD7-E332-C75D-87086C45B8F7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283215" y="1088273"/>
                    <a:ext cx="257818" cy="44928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106D2F09-01B1-6686-949B-1E6429A51925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351623" y="1143939"/>
                    <a:ext cx="174006" cy="415535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25">
                    <a:extLst>
                      <a:ext uri="{FF2B5EF4-FFF2-40B4-BE49-F238E27FC236}">
                        <a16:creationId xmlns:a16="http://schemas.microsoft.com/office/drawing/2014/main" id="{973F810F-BB70-C06A-56D8-D2FC76A0629D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40710" y="1120998"/>
                    <a:ext cx="321715" cy="56063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87EB882E-EEFB-F7C2-574A-EE7BE90CA5C3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23213" y="1182077"/>
                    <a:ext cx="217131" cy="518520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2A6E1373-345B-4201-47AA-1682B550749C}"/>
                      </a:ext>
                    </a:extLst>
                  </p:cNvPr>
                  <p:cNvSpPr/>
                  <p:nvPr/>
                </p:nvSpPr>
                <p:spPr>
                  <a:xfrm>
                    <a:off x="5543882" y="1340716"/>
                    <a:ext cx="3079510" cy="1482565"/>
                  </a:xfrm>
                  <a:custGeom>
                    <a:avLst/>
                    <a:gdLst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2918763 w 3079510"/>
                      <a:gd name="connsiteY2" fmla="*/ 566361 h 1482565"/>
                      <a:gd name="connsiteX3" fmla="*/ 3074922 w 3079510"/>
                      <a:gd name="connsiteY3" fmla="*/ 579351 h 1482565"/>
                      <a:gd name="connsiteX4" fmla="*/ 3079510 w 3079510"/>
                      <a:gd name="connsiteY4" fmla="*/ 592361 h 1482565"/>
                      <a:gd name="connsiteX5" fmla="*/ 360343 w 3079510"/>
                      <a:gd name="connsiteY5" fmla="*/ 25621 h 1482565"/>
                      <a:gd name="connsiteX6" fmla="*/ 394941 w 3079510"/>
                      <a:gd name="connsiteY6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79510" h="1482565">
                        <a:moveTo>
                          <a:pt x="394941" y="0"/>
                        </a:moveTo>
                        <a:lnTo>
                          <a:pt x="455156" y="10587"/>
                        </a:lnTo>
                        <a:cubicBezTo>
                          <a:pt x="554377" y="26847"/>
                          <a:pt x="598717" y="147805"/>
                          <a:pt x="914068" y="249959"/>
                        </a:cubicBezTo>
                        <a:cubicBezTo>
                          <a:pt x="1324669" y="342588"/>
                          <a:pt x="2050621" y="117762"/>
                          <a:pt x="2918763" y="566361"/>
                        </a:cubicBezTo>
                        <a:lnTo>
                          <a:pt x="3074922" y="579351"/>
                        </a:lnTo>
                        <a:lnTo>
                          <a:pt x="3079510" y="592361"/>
                        </a:lnTo>
                        <a:cubicBezTo>
                          <a:pt x="2461933" y="2325912"/>
                          <a:pt x="-1133751" y="1192110"/>
                          <a:pt x="360343" y="25621"/>
                        </a:cubicBezTo>
                        <a:lnTo>
                          <a:pt x="394941" y="0"/>
                        </a:lnTo>
                        <a:close/>
                      </a:path>
                    </a:pathLst>
                  </a:custGeom>
                  <a:solidFill>
                    <a:srgbClr val="F4E0C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2BD91C69-9981-4E5E-61B1-B6698F09BF01}"/>
                      </a:ext>
                    </a:extLst>
                  </p:cNvPr>
                  <p:cNvSpPr/>
                  <p:nvPr/>
                </p:nvSpPr>
                <p:spPr>
                  <a:xfrm>
                    <a:off x="6919394" y="58878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9CF88D4F-4E54-C3E9-FD20-D4A6B42B613B}"/>
                      </a:ext>
                    </a:extLst>
                  </p:cNvPr>
                  <p:cNvSpPr/>
                  <p:nvPr/>
                </p:nvSpPr>
                <p:spPr>
                  <a:xfrm>
                    <a:off x="6656656" y="54820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7543FEEF-C2AC-9C43-E859-0A0EE52ED78E}"/>
                      </a:ext>
                    </a:extLst>
                  </p:cNvPr>
                  <p:cNvSpPr/>
                  <p:nvPr/>
                </p:nvSpPr>
                <p:spPr>
                  <a:xfrm rot="3624423">
                    <a:off x="7113271" y="816702"/>
                    <a:ext cx="197650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282" h="364268">
                        <a:moveTo>
                          <a:pt x="434283" y="0"/>
                        </a:moveTo>
                        <a:cubicBezTo>
                          <a:pt x="53403" y="7160"/>
                          <a:pt x="-19222" y="90109"/>
                          <a:pt x="3862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14913E06-2A32-BD20-17A2-0D55E3F4B839}"/>
                      </a:ext>
                    </a:extLst>
                  </p:cNvPr>
                  <p:cNvSpPr/>
                  <p:nvPr/>
                </p:nvSpPr>
                <p:spPr>
                  <a:xfrm rot="1427930">
                    <a:off x="6257600" y="826658"/>
                    <a:ext cx="196714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  <a:gd name="connsiteX0" fmla="*/ 432226 w 432225"/>
                      <a:gd name="connsiteY0" fmla="*/ 0 h 364268"/>
                      <a:gd name="connsiteX1" fmla="*/ 1805 w 432225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2225" h="364268">
                        <a:moveTo>
                          <a:pt x="432226" y="0"/>
                        </a:moveTo>
                        <a:cubicBezTo>
                          <a:pt x="180122" y="55208"/>
                          <a:pt x="-21279" y="90109"/>
                          <a:pt x="1805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C14BC1AD-93BE-BE6A-6176-E69E200C0B0C}"/>
                      </a:ext>
                    </a:extLst>
                  </p:cNvPr>
                  <p:cNvSpPr/>
                  <p:nvPr/>
                </p:nvSpPr>
                <p:spPr>
                  <a:xfrm>
                    <a:off x="5959274" y="1642886"/>
                    <a:ext cx="421940" cy="392685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1940" h="392685">
                        <a:moveTo>
                          <a:pt x="419100" y="0"/>
                        </a:moveTo>
                        <a:cubicBezTo>
                          <a:pt x="454660" y="462280"/>
                          <a:pt x="147320" y="467360"/>
                          <a:pt x="0" y="266700"/>
                        </a:cubicBezTo>
                        <a:lnTo>
                          <a:pt x="0" y="2667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EDD2E425-4138-772C-A844-1590D98AEDF5}"/>
                      </a:ext>
                    </a:extLst>
                  </p:cNvPr>
                  <p:cNvSpPr/>
                  <p:nvPr/>
                </p:nvSpPr>
                <p:spPr>
                  <a:xfrm flipH="1">
                    <a:off x="6380266" y="1625298"/>
                    <a:ext cx="541394" cy="506732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12110 w 421940"/>
                      <a:gd name="connsiteY2" fmla="*/ 339226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0" fmla="*/ 405856 w 408812"/>
                      <a:gd name="connsiteY0" fmla="*/ 0 h 441405"/>
                      <a:gd name="connsiteX1" fmla="*/ 0 w 408812"/>
                      <a:gd name="connsiteY1" fmla="*/ 336754 h 441405"/>
                      <a:gd name="connsiteX0" fmla="*/ 428561 w 431323"/>
                      <a:gd name="connsiteY0" fmla="*/ 0 h 485109"/>
                      <a:gd name="connsiteX1" fmla="*/ 0 w 431323"/>
                      <a:gd name="connsiteY1" fmla="*/ 394445 h 485109"/>
                      <a:gd name="connsiteX0" fmla="*/ 428561 w 431092"/>
                      <a:gd name="connsiteY0" fmla="*/ 0 h 446124"/>
                      <a:gd name="connsiteX1" fmla="*/ 0 w 431092"/>
                      <a:gd name="connsiteY1" fmla="*/ 394445 h 446124"/>
                      <a:gd name="connsiteX0" fmla="*/ 428561 w 430185"/>
                      <a:gd name="connsiteY0" fmla="*/ 0 h 438457"/>
                      <a:gd name="connsiteX1" fmla="*/ 0 w 430185"/>
                      <a:gd name="connsiteY1" fmla="*/ 394445 h 438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0185" h="438457">
                        <a:moveTo>
                          <a:pt x="428561" y="0"/>
                        </a:moveTo>
                        <a:cubicBezTo>
                          <a:pt x="456552" y="414891"/>
                          <a:pt x="115154" y="506507"/>
                          <a:pt x="0" y="39444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569C12E8-2C12-DC89-2A01-23BD6C797DB8}"/>
                      </a:ext>
                    </a:extLst>
                  </p:cNvPr>
                  <p:cNvSpPr/>
                  <p:nvPr/>
                </p:nvSpPr>
                <p:spPr>
                  <a:xfrm>
                    <a:off x="6800332" y="1584834"/>
                    <a:ext cx="1862137" cy="348565"/>
                  </a:xfrm>
                  <a:custGeom>
                    <a:avLst/>
                    <a:gdLst>
                      <a:gd name="connsiteX0" fmla="*/ 0 w 1862137"/>
                      <a:gd name="connsiteY0" fmla="*/ 0 h 200025"/>
                      <a:gd name="connsiteX1" fmla="*/ 1862137 w 1862137"/>
                      <a:gd name="connsiteY1" fmla="*/ 200025 h 200025"/>
                      <a:gd name="connsiteX2" fmla="*/ 1862137 w 1862137"/>
                      <a:gd name="connsiteY2" fmla="*/ 200025 h 200025"/>
                      <a:gd name="connsiteX0" fmla="*/ 0 w 1862137"/>
                      <a:gd name="connsiteY0" fmla="*/ 120900 h 320925"/>
                      <a:gd name="connsiteX1" fmla="*/ 1862137 w 1862137"/>
                      <a:gd name="connsiteY1" fmla="*/ 320925 h 320925"/>
                      <a:gd name="connsiteX2" fmla="*/ 1862137 w 1862137"/>
                      <a:gd name="connsiteY2" fmla="*/ 320925 h 320925"/>
                      <a:gd name="connsiteX0" fmla="*/ 0 w 1862137"/>
                      <a:gd name="connsiteY0" fmla="*/ 148540 h 348565"/>
                      <a:gd name="connsiteX1" fmla="*/ 1862137 w 1862137"/>
                      <a:gd name="connsiteY1" fmla="*/ 348565 h 348565"/>
                      <a:gd name="connsiteX2" fmla="*/ 1862137 w 1862137"/>
                      <a:gd name="connsiteY2" fmla="*/ 348565 h 3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2137" h="348565">
                        <a:moveTo>
                          <a:pt x="0" y="148540"/>
                        </a:moveTo>
                        <a:cubicBezTo>
                          <a:pt x="868362" y="-189597"/>
                          <a:pt x="1374775" y="124727"/>
                          <a:pt x="1862137" y="348565"/>
                        </a:cubicBezTo>
                        <a:lnTo>
                          <a:pt x="1862137" y="34856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AEA4AAF6-8419-94F7-AEA5-2D4084951FCD}"/>
                      </a:ext>
                    </a:extLst>
                  </p:cNvPr>
                  <p:cNvSpPr/>
                  <p:nvPr/>
                </p:nvSpPr>
                <p:spPr>
                  <a:xfrm>
                    <a:off x="6886058" y="1815989"/>
                    <a:ext cx="1757362" cy="393635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57362" h="393635">
                        <a:moveTo>
                          <a:pt x="0" y="3109"/>
                        </a:moveTo>
                        <a:cubicBezTo>
                          <a:pt x="1274762" y="-25465"/>
                          <a:pt x="1244600" y="145984"/>
                          <a:pt x="1757362" y="393635"/>
                        </a:cubicBezTo>
                        <a:lnTo>
                          <a:pt x="1757362" y="39363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15D867CC-314F-86AF-171E-FF77447B938A}"/>
                      </a:ext>
                    </a:extLst>
                  </p:cNvPr>
                  <p:cNvSpPr/>
                  <p:nvPr/>
                </p:nvSpPr>
                <p:spPr>
                  <a:xfrm>
                    <a:off x="6838215" y="1895564"/>
                    <a:ext cx="1509712" cy="519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09712" h="519114">
                        <a:moveTo>
                          <a:pt x="0" y="0"/>
                        </a:moveTo>
                        <a:cubicBezTo>
                          <a:pt x="655637" y="111125"/>
                          <a:pt x="1239837" y="274638"/>
                          <a:pt x="1509712" y="519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A19CA16C-585F-1634-CDB2-0211312CDC69}"/>
                      </a:ext>
                    </a:extLst>
                  </p:cNvPr>
                  <p:cNvSpPr/>
                  <p:nvPr/>
                </p:nvSpPr>
                <p:spPr>
                  <a:xfrm>
                    <a:off x="5752372" y="1481661"/>
                    <a:ext cx="323849" cy="138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849" h="138114">
                        <a:moveTo>
                          <a:pt x="0" y="0"/>
                        </a:moveTo>
                        <a:cubicBezTo>
                          <a:pt x="265112" y="58737"/>
                          <a:pt x="263524" y="74613"/>
                          <a:pt x="323849" y="138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A370F792-9A78-E5FE-F9B8-C33C2AB38C71}"/>
                      </a:ext>
                    </a:extLst>
                  </p:cNvPr>
                  <p:cNvSpPr/>
                  <p:nvPr/>
                </p:nvSpPr>
                <p:spPr>
                  <a:xfrm>
                    <a:off x="5274422" y="1582290"/>
                    <a:ext cx="742949" cy="104730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42949" h="104730">
                        <a:moveTo>
                          <a:pt x="0" y="19003"/>
                        </a:moveTo>
                        <a:cubicBezTo>
                          <a:pt x="231775" y="-36560"/>
                          <a:pt x="682624" y="41229"/>
                          <a:pt x="742949" y="10473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EC1B39BA-298F-7326-66F4-709C24011EFB}"/>
                      </a:ext>
                    </a:extLst>
                  </p:cNvPr>
                  <p:cNvSpPr/>
                  <p:nvPr/>
                </p:nvSpPr>
                <p:spPr>
                  <a:xfrm rot="20644035">
                    <a:off x="5215276" y="1799940"/>
                    <a:ext cx="824043" cy="103412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  <a:gd name="connsiteX0" fmla="*/ 0 w 824043"/>
                      <a:gd name="connsiteY0" fmla="*/ 59571 h 59571"/>
                      <a:gd name="connsiteX1" fmla="*/ 824043 w 824043"/>
                      <a:gd name="connsiteY1" fmla="*/ 34723 h 59571"/>
                      <a:gd name="connsiteX0" fmla="*/ 0 w 824043"/>
                      <a:gd name="connsiteY0" fmla="*/ 103412 h 103412"/>
                      <a:gd name="connsiteX1" fmla="*/ 824043 w 824043"/>
                      <a:gd name="connsiteY1" fmla="*/ 78564 h 103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4043" h="103412">
                        <a:moveTo>
                          <a:pt x="0" y="103412"/>
                        </a:moveTo>
                        <a:cubicBezTo>
                          <a:pt x="280812" y="-71876"/>
                          <a:pt x="763718" y="15063"/>
                          <a:pt x="824043" y="7856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8">
                    <a:extLst>
                      <a:ext uri="{FF2B5EF4-FFF2-40B4-BE49-F238E27FC236}">
                        <a16:creationId xmlns:a16="http://schemas.microsoft.com/office/drawing/2014/main" id="{95A425A2-5B2D-7D21-E092-26EBC98A00CC}"/>
                      </a:ext>
                    </a:extLst>
                  </p:cNvPr>
                  <p:cNvSpPr/>
                  <p:nvPr/>
                </p:nvSpPr>
                <p:spPr>
                  <a:xfrm>
                    <a:off x="5897816" y="2504542"/>
                    <a:ext cx="2379409" cy="501479"/>
                  </a:xfrm>
                  <a:custGeom>
                    <a:avLst/>
                    <a:gdLst>
                      <a:gd name="connsiteX0" fmla="*/ 0 w 1751858"/>
                      <a:gd name="connsiteY0" fmla="*/ 0 h 210758"/>
                      <a:gd name="connsiteX1" fmla="*/ 1751858 w 1751858"/>
                      <a:gd name="connsiteY1" fmla="*/ 0 h 210758"/>
                      <a:gd name="connsiteX2" fmla="*/ 1751858 w 1751858"/>
                      <a:gd name="connsiteY2" fmla="*/ 210758 h 210758"/>
                      <a:gd name="connsiteX3" fmla="*/ 0 w 1751858"/>
                      <a:gd name="connsiteY3" fmla="*/ 210758 h 210758"/>
                      <a:gd name="connsiteX4" fmla="*/ 0 w 1751858"/>
                      <a:gd name="connsiteY4" fmla="*/ 0 h 210758"/>
                      <a:gd name="connsiteX0" fmla="*/ 0 w 2376698"/>
                      <a:gd name="connsiteY0" fmla="*/ 0 h 210758"/>
                      <a:gd name="connsiteX1" fmla="*/ 1751858 w 2376698"/>
                      <a:gd name="connsiteY1" fmla="*/ 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0 w 2376698"/>
                      <a:gd name="connsiteY0" fmla="*/ 0 h 210758"/>
                      <a:gd name="connsiteX1" fmla="*/ 2292878 w 2376698"/>
                      <a:gd name="connsiteY1" fmla="*/ 4572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38100 w 2414798"/>
                      <a:gd name="connsiteY0" fmla="*/ 0 h 119318"/>
                      <a:gd name="connsiteX1" fmla="*/ 2330978 w 2414798"/>
                      <a:gd name="connsiteY1" fmla="*/ 45720 h 119318"/>
                      <a:gd name="connsiteX2" fmla="*/ 2414798 w 2414798"/>
                      <a:gd name="connsiteY2" fmla="*/ 119318 h 119318"/>
                      <a:gd name="connsiteX3" fmla="*/ 0 w 2414798"/>
                      <a:gd name="connsiteY3" fmla="*/ 104078 h 119318"/>
                      <a:gd name="connsiteX4" fmla="*/ 38100 w 2414798"/>
                      <a:gd name="connsiteY4" fmla="*/ 0 h 119318"/>
                      <a:gd name="connsiteX0" fmla="*/ 38100 w 2414798"/>
                      <a:gd name="connsiteY0" fmla="*/ 0 h 424145"/>
                      <a:gd name="connsiteX1" fmla="*/ 2330978 w 2414798"/>
                      <a:gd name="connsiteY1" fmla="*/ 45720 h 424145"/>
                      <a:gd name="connsiteX2" fmla="*/ 2414798 w 2414798"/>
                      <a:gd name="connsiteY2" fmla="*/ 119318 h 424145"/>
                      <a:gd name="connsiteX3" fmla="*/ 0 w 2414798"/>
                      <a:gd name="connsiteY3" fmla="*/ 104078 h 424145"/>
                      <a:gd name="connsiteX4" fmla="*/ 38100 w 2414798"/>
                      <a:gd name="connsiteY4" fmla="*/ 0 h 424145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23358 w 2414798"/>
                      <a:gd name="connsiteY1" fmla="*/ 1524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6985 h 509164"/>
                      <a:gd name="connsiteX1" fmla="*/ 2367808 w 2414798"/>
                      <a:gd name="connsiteY1" fmla="*/ 0 h 509164"/>
                      <a:gd name="connsiteX2" fmla="*/ 2414798 w 2414798"/>
                      <a:gd name="connsiteY2" fmla="*/ 126303 h 509164"/>
                      <a:gd name="connsiteX3" fmla="*/ 0 w 2414798"/>
                      <a:gd name="connsiteY3" fmla="*/ 111063 h 509164"/>
                      <a:gd name="connsiteX4" fmla="*/ 38100 w 2414798"/>
                      <a:gd name="connsiteY4" fmla="*/ 6985 h 509164"/>
                      <a:gd name="connsiteX0" fmla="*/ 38100 w 2416328"/>
                      <a:gd name="connsiteY0" fmla="*/ 7556 h 509735"/>
                      <a:gd name="connsiteX1" fmla="*/ 2367808 w 2416328"/>
                      <a:gd name="connsiteY1" fmla="*/ 571 h 509735"/>
                      <a:gd name="connsiteX2" fmla="*/ 2414798 w 2416328"/>
                      <a:gd name="connsiteY2" fmla="*/ 126874 h 509735"/>
                      <a:gd name="connsiteX3" fmla="*/ 0 w 2416328"/>
                      <a:gd name="connsiteY3" fmla="*/ 111634 h 509735"/>
                      <a:gd name="connsiteX4" fmla="*/ 38100 w 2416328"/>
                      <a:gd name="connsiteY4" fmla="*/ 7556 h 509735"/>
                      <a:gd name="connsiteX0" fmla="*/ 38100 w 2431684"/>
                      <a:gd name="connsiteY0" fmla="*/ 7479 h 509658"/>
                      <a:gd name="connsiteX1" fmla="*/ 2367808 w 2431684"/>
                      <a:gd name="connsiteY1" fmla="*/ 494 h 509658"/>
                      <a:gd name="connsiteX2" fmla="*/ 2414798 w 2431684"/>
                      <a:gd name="connsiteY2" fmla="*/ 126797 h 509658"/>
                      <a:gd name="connsiteX3" fmla="*/ 0 w 2431684"/>
                      <a:gd name="connsiteY3" fmla="*/ 111557 h 509658"/>
                      <a:gd name="connsiteX4" fmla="*/ 38100 w 2431684"/>
                      <a:gd name="connsiteY4" fmla="*/ 7479 h 509658"/>
                      <a:gd name="connsiteX0" fmla="*/ 38100 w 2423710"/>
                      <a:gd name="connsiteY0" fmla="*/ 7466 h 509645"/>
                      <a:gd name="connsiteX1" fmla="*/ 2367808 w 2423710"/>
                      <a:gd name="connsiteY1" fmla="*/ 481 h 509645"/>
                      <a:gd name="connsiteX2" fmla="*/ 2414798 w 2423710"/>
                      <a:gd name="connsiteY2" fmla="*/ 126784 h 509645"/>
                      <a:gd name="connsiteX3" fmla="*/ 0 w 2423710"/>
                      <a:gd name="connsiteY3" fmla="*/ 111544 h 509645"/>
                      <a:gd name="connsiteX4" fmla="*/ 38100 w 2423710"/>
                      <a:gd name="connsiteY4" fmla="*/ 7466 h 509645"/>
                      <a:gd name="connsiteX0" fmla="*/ 38100 w 2418186"/>
                      <a:gd name="connsiteY0" fmla="*/ 7024 h 509203"/>
                      <a:gd name="connsiteX1" fmla="*/ 2367808 w 2418186"/>
                      <a:gd name="connsiteY1" fmla="*/ 39 h 509203"/>
                      <a:gd name="connsiteX2" fmla="*/ 2414798 w 2418186"/>
                      <a:gd name="connsiteY2" fmla="*/ 126342 h 509203"/>
                      <a:gd name="connsiteX3" fmla="*/ 0 w 2418186"/>
                      <a:gd name="connsiteY3" fmla="*/ 111102 h 509203"/>
                      <a:gd name="connsiteX4" fmla="*/ 38100 w 2418186"/>
                      <a:gd name="connsiteY4" fmla="*/ 7024 h 509203"/>
                      <a:gd name="connsiteX0" fmla="*/ 31750 w 2411836"/>
                      <a:gd name="connsiteY0" fmla="*/ 7024 h 515233"/>
                      <a:gd name="connsiteX1" fmla="*/ 2361458 w 2411836"/>
                      <a:gd name="connsiteY1" fmla="*/ 39 h 515233"/>
                      <a:gd name="connsiteX2" fmla="*/ 2408448 w 2411836"/>
                      <a:gd name="connsiteY2" fmla="*/ 126342 h 515233"/>
                      <a:gd name="connsiteX3" fmla="*/ 0 w 2411836"/>
                      <a:gd name="connsiteY3" fmla="*/ 120627 h 515233"/>
                      <a:gd name="connsiteX4" fmla="*/ 31750 w 2411836"/>
                      <a:gd name="connsiteY4" fmla="*/ 7024 h 515233"/>
                      <a:gd name="connsiteX0" fmla="*/ 37595 w 2417681"/>
                      <a:gd name="connsiteY0" fmla="*/ 7024 h 515233"/>
                      <a:gd name="connsiteX1" fmla="*/ 2367303 w 2417681"/>
                      <a:gd name="connsiteY1" fmla="*/ 39 h 515233"/>
                      <a:gd name="connsiteX2" fmla="*/ 2414293 w 2417681"/>
                      <a:gd name="connsiteY2" fmla="*/ 126342 h 515233"/>
                      <a:gd name="connsiteX3" fmla="*/ 5845 w 2417681"/>
                      <a:gd name="connsiteY3" fmla="*/ 120627 h 515233"/>
                      <a:gd name="connsiteX4" fmla="*/ 37595 w 2417681"/>
                      <a:gd name="connsiteY4" fmla="*/ 7024 h 515233"/>
                      <a:gd name="connsiteX0" fmla="*/ 16480 w 2396566"/>
                      <a:gd name="connsiteY0" fmla="*/ 7024 h 527445"/>
                      <a:gd name="connsiteX1" fmla="*/ 2346188 w 2396566"/>
                      <a:gd name="connsiteY1" fmla="*/ 39 h 527445"/>
                      <a:gd name="connsiteX2" fmla="*/ 2393178 w 2396566"/>
                      <a:gd name="connsiteY2" fmla="*/ 126342 h 527445"/>
                      <a:gd name="connsiteX3" fmla="*/ 10130 w 2396566"/>
                      <a:gd name="connsiteY3" fmla="*/ 139677 h 527445"/>
                      <a:gd name="connsiteX4" fmla="*/ 16480 w 2396566"/>
                      <a:gd name="connsiteY4" fmla="*/ 7024 h 527445"/>
                      <a:gd name="connsiteX0" fmla="*/ 16480 w 2396566"/>
                      <a:gd name="connsiteY0" fmla="*/ 7024 h 501479"/>
                      <a:gd name="connsiteX1" fmla="*/ 2346188 w 2396566"/>
                      <a:gd name="connsiteY1" fmla="*/ 39 h 501479"/>
                      <a:gd name="connsiteX2" fmla="*/ 2393178 w 2396566"/>
                      <a:gd name="connsiteY2" fmla="*/ 126342 h 501479"/>
                      <a:gd name="connsiteX3" fmla="*/ 10130 w 2396566"/>
                      <a:gd name="connsiteY3" fmla="*/ 139677 h 501479"/>
                      <a:gd name="connsiteX4" fmla="*/ 16480 w 2396566"/>
                      <a:gd name="connsiteY4" fmla="*/ 7024 h 501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96566" h="501479">
                        <a:moveTo>
                          <a:pt x="16480" y="7024"/>
                        </a:moveTo>
                        <a:cubicBezTo>
                          <a:pt x="910313" y="578524"/>
                          <a:pt x="1962895" y="198159"/>
                          <a:pt x="2346188" y="39"/>
                        </a:cubicBezTo>
                        <a:cubicBezTo>
                          <a:pt x="2409476" y="-2310"/>
                          <a:pt x="2396565" y="103291"/>
                          <a:pt x="2393178" y="126342"/>
                        </a:cubicBezTo>
                        <a:cubicBezTo>
                          <a:pt x="1992105" y="418442"/>
                          <a:pt x="836018" y="793092"/>
                          <a:pt x="10130" y="139677"/>
                        </a:cubicBezTo>
                        <a:cubicBezTo>
                          <a:pt x="-11037" y="60534"/>
                          <a:pt x="5897" y="44892"/>
                          <a:pt x="16480" y="7024"/>
                        </a:cubicBezTo>
                        <a:close/>
                      </a:path>
                    </a:pathLst>
                  </a:custGeom>
                  <a:solidFill>
                    <a:srgbClr val="45206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ectangle 19">
                    <a:extLst>
                      <a:ext uri="{FF2B5EF4-FFF2-40B4-BE49-F238E27FC236}">
                        <a16:creationId xmlns:a16="http://schemas.microsoft.com/office/drawing/2014/main" id="{D9F7C533-7EC4-D43A-0CBD-019EA5A6A36B}"/>
                      </a:ext>
                    </a:extLst>
                  </p:cNvPr>
                  <p:cNvSpPr/>
                  <p:nvPr/>
                </p:nvSpPr>
                <p:spPr>
                  <a:xfrm>
                    <a:off x="6279322" y="1513410"/>
                    <a:ext cx="338957" cy="21590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F2B7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19">
                    <a:extLst>
                      <a:ext uri="{FF2B5EF4-FFF2-40B4-BE49-F238E27FC236}">
                        <a16:creationId xmlns:a16="http://schemas.microsoft.com/office/drawing/2014/main" id="{BC732927-275D-943C-BEA5-3F3ADC03F1CB}"/>
                      </a:ext>
                    </a:extLst>
                  </p:cNvPr>
                  <p:cNvSpPr/>
                  <p:nvPr/>
                </p:nvSpPr>
                <p:spPr>
                  <a:xfrm>
                    <a:off x="6305858" y="1565023"/>
                    <a:ext cx="227756" cy="14507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EA8A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1" name="Oval 112">
                  <a:extLst>
                    <a:ext uri="{FF2B5EF4-FFF2-40B4-BE49-F238E27FC236}">
                      <a16:creationId xmlns:a16="http://schemas.microsoft.com/office/drawing/2014/main" id="{127AA8A6-EF92-6E6E-1001-22623DC0D79B}"/>
                    </a:ext>
                  </a:extLst>
                </p:cNvPr>
                <p:cNvSpPr/>
                <p:nvPr/>
              </p:nvSpPr>
              <p:spPr>
                <a:xfrm rot="726670">
                  <a:off x="8107814" y="1252568"/>
                  <a:ext cx="367852" cy="351970"/>
                </a:xfrm>
                <a:custGeom>
                  <a:avLst/>
                  <a:gdLst>
                    <a:gd name="connsiteX0" fmla="*/ 0 w 352198"/>
                    <a:gd name="connsiteY0" fmla="*/ 163510 h 327019"/>
                    <a:gd name="connsiteX1" fmla="*/ 176099 w 352198"/>
                    <a:gd name="connsiteY1" fmla="*/ 0 h 327019"/>
                    <a:gd name="connsiteX2" fmla="*/ 352198 w 352198"/>
                    <a:gd name="connsiteY2" fmla="*/ 163510 h 327019"/>
                    <a:gd name="connsiteX3" fmla="*/ 176099 w 352198"/>
                    <a:gd name="connsiteY3" fmla="*/ 327020 h 327019"/>
                    <a:gd name="connsiteX4" fmla="*/ 0 w 352198"/>
                    <a:gd name="connsiteY4" fmla="*/ 163510 h 327019"/>
                    <a:gd name="connsiteX0" fmla="*/ 6 w 352204"/>
                    <a:gd name="connsiteY0" fmla="*/ 186792 h 350302"/>
                    <a:gd name="connsiteX1" fmla="*/ 171109 w 352204"/>
                    <a:gd name="connsiteY1" fmla="*/ 0 h 350302"/>
                    <a:gd name="connsiteX2" fmla="*/ 352204 w 352204"/>
                    <a:gd name="connsiteY2" fmla="*/ 186792 h 350302"/>
                    <a:gd name="connsiteX3" fmla="*/ 176105 w 352204"/>
                    <a:gd name="connsiteY3" fmla="*/ 350302 h 350302"/>
                    <a:gd name="connsiteX4" fmla="*/ 6 w 352204"/>
                    <a:gd name="connsiteY4" fmla="*/ 186792 h 350302"/>
                    <a:gd name="connsiteX0" fmla="*/ 5 w 358198"/>
                    <a:gd name="connsiteY0" fmla="*/ 186911 h 350720"/>
                    <a:gd name="connsiteX1" fmla="*/ 171108 w 358198"/>
                    <a:gd name="connsiteY1" fmla="*/ 119 h 350720"/>
                    <a:gd name="connsiteX2" fmla="*/ 358198 w 358198"/>
                    <a:gd name="connsiteY2" fmla="*/ 214850 h 350720"/>
                    <a:gd name="connsiteX3" fmla="*/ 176104 w 358198"/>
                    <a:gd name="connsiteY3" fmla="*/ 350421 h 350720"/>
                    <a:gd name="connsiteX4" fmla="*/ 5 w 358198"/>
                    <a:gd name="connsiteY4" fmla="*/ 186911 h 350720"/>
                    <a:gd name="connsiteX0" fmla="*/ 5 w 367852"/>
                    <a:gd name="connsiteY0" fmla="*/ 187159 h 351970"/>
                    <a:gd name="connsiteX1" fmla="*/ 171108 w 367852"/>
                    <a:gd name="connsiteY1" fmla="*/ 367 h 351970"/>
                    <a:gd name="connsiteX2" fmla="*/ 367852 w 367852"/>
                    <a:gd name="connsiteY2" fmla="*/ 237382 h 351970"/>
                    <a:gd name="connsiteX3" fmla="*/ 176104 w 367852"/>
                    <a:gd name="connsiteY3" fmla="*/ 350669 h 351970"/>
                    <a:gd name="connsiteX4" fmla="*/ 5 w 367852"/>
                    <a:gd name="connsiteY4" fmla="*/ 187159 h 351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52" h="351970">
                      <a:moveTo>
                        <a:pt x="5" y="187159"/>
                      </a:moveTo>
                      <a:cubicBezTo>
                        <a:pt x="-828" y="128775"/>
                        <a:pt x="109800" y="-8004"/>
                        <a:pt x="171108" y="367"/>
                      </a:cubicBezTo>
                      <a:cubicBezTo>
                        <a:pt x="232416" y="8738"/>
                        <a:pt x="367852" y="147078"/>
                        <a:pt x="367852" y="237382"/>
                      </a:cubicBezTo>
                      <a:cubicBezTo>
                        <a:pt x="367852" y="327686"/>
                        <a:pt x="237412" y="359040"/>
                        <a:pt x="176104" y="350669"/>
                      </a:cubicBezTo>
                      <a:cubicBezTo>
                        <a:pt x="114796" y="342298"/>
                        <a:pt x="838" y="245543"/>
                        <a:pt x="5" y="187159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99D917C-4716-831B-F78A-F4EFAAABEE14}"/>
                </a:ext>
              </a:extLst>
            </p:cNvPr>
            <p:cNvSpPr txBox="1"/>
            <p:nvPr/>
          </p:nvSpPr>
          <p:spPr>
            <a:xfrm>
              <a:off x="3102711" y="562315"/>
              <a:ext cx="291639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C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rgbClr val="452069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02B35C-784E-89EA-FB67-A2185417B8B6}"/>
              </a:ext>
            </a:extLst>
          </p:cNvPr>
          <p:cNvGrpSpPr/>
          <p:nvPr/>
        </p:nvGrpSpPr>
        <p:grpSpPr>
          <a:xfrm>
            <a:off x="175358" y="3484955"/>
            <a:ext cx="5738969" cy="3035425"/>
            <a:chOff x="175358" y="3484955"/>
            <a:chExt cx="5738969" cy="3035425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DE6462C6-B55F-5853-4129-976099D27CD5}"/>
                </a:ext>
              </a:extLst>
            </p:cNvPr>
            <p:cNvGrpSpPr/>
            <p:nvPr/>
          </p:nvGrpSpPr>
          <p:grpSpPr>
            <a:xfrm flipH="1">
              <a:off x="175358" y="3484955"/>
              <a:ext cx="2831191" cy="3035425"/>
              <a:chOff x="5684065" y="722711"/>
              <a:chExt cx="5721610" cy="613435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8718866-6EAB-21F9-EB46-C163FD006443}"/>
                  </a:ext>
                </a:extLst>
              </p:cNvPr>
              <p:cNvGrpSpPr/>
              <p:nvPr/>
            </p:nvGrpSpPr>
            <p:grpSpPr>
              <a:xfrm>
                <a:off x="7563644" y="3781402"/>
                <a:ext cx="3842031" cy="3075660"/>
                <a:chOff x="7143652" y="2452157"/>
                <a:chExt cx="1659287" cy="1328309"/>
              </a:xfrm>
            </p:grpSpPr>
            <p:sp>
              <p:nvSpPr>
                <p:cNvPr id="329" name="Oval 6">
                  <a:extLst>
                    <a:ext uri="{FF2B5EF4-FFF2-40B4-BE49-F238E27FC236}">
                      <a16:creationId xmlns:a16="http://schemas.microsoft.com/office/drawing/2014/main" id="{C9740B84-8A7F-54D3-89C5-C34666016758}"/>
                    </a:ext>
                  </a:extLst>
                </p:cNvPr>
                <p:cNvSpPr/>
                <p:nvPr/>
              </p:nvSpPr>
              <p:spPr>
                <a:xfrm flipH="1">
                  <a:off x="7397761" y="2995714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103A29DD-BBB0-71F5-107E-B08740B60F88}"/>
                    </a:ext>
                  </a:extLst>
                </p:cNvPr>
                <p:cNvSpPr/>
                <p:nvPr/>
              </p:nvSpPr>
              <p:spPr>
                <a:xfrm flipH="1">
                  <a:off x="7470705" y="3629718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6">
                  <a:extLst>
                    <a:ext uri="{FF2B5EF4-FFF2-40B4-BE49-F238E27FC236}">
                      <a16:creationId xmlns:a16="http://schemas.microsoft.com/office/drawing/2014/main" id="{EB645756-3B44-EE42-C23F-75927E36B290}"/>
                    </a:ext>
                  </a:extLst>
                </p:cNvPr>
                <p:cNvSpPr/>
                <p:nvPr/>
              </p:nvSpPr>
              <p:spPr>
                <a:xfrm>
                  <a:off x="7946154" y="3239945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40F15014-1562-B1D6-74EE-1D386324754C}"/>
                    </a:ext>
                  </a:extLst>
                </p:cNvPr>
                <p:cNvSpPr/>
                <p:nvPr/>
              </p:nvSpPr>
              <p:spPr>
                <a:xfrm>
                  <a:off x="7989834" y="365227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5">
                  <a:extLst>
                    <a:ext uri="{FF2B5EF4-FFF2-40B4-BE49-F238E27FC236}">
                      <a16:creationId xmlns:a16="http://schemas.microsoft.com/office/drawing/2014/main" id="{09ED39B6-2D26-29C4-6CE2-0BE2C8C14384}"/>
                    </a:ext>
                  </a:extLst>
                </p:cNvPr>
                <p:cNvSpPr/>
                <p:nvPr/>
              </p:nvSpPr>
              <p:spPr>
                <a:xfrm rot="9592374" flipH="1">
                  <a:off x="8402101" y="286980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4">
                  <a:extLst>
                    <a:ext uri="{FF2B5EF4-FFF2-40B4-BE49-F238E27FC236}">
                      <a16:creationId xmlns:a16="http://schemas.microsoft.com/office/drawing/2014/main" id="{7D43CDD2-3249-64A4-F83F-D144658ABDA2}"/>
                    </a:ext>
                  </a:extLst>
                </p:cNvPr>
                <p:cNvSpPr/>
                <p:nvPr/>
              </p:nvSpPr>
              <p:spPr>
                <a:xfrm>
                  <a:off x="7143652" y="2452157"/>
                  <a:ext cx="1561426" cy="1139443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1 w 1475764"/>
                    <a:gd name="connsiteY0" fmla="*/ 432163 h 757646"/>
                    <a:gd name="connsiteX1" fmla="*/ 731531 w 1475764"/>
                    <a:gd name="connsiteY1" fmla="*/ 0 h 757646"/>
                    <a:gd name="connsiteX2" fmla="*/ 1475764 w 1475764"/>
                    <a:gd name="connsiteY2" fmla="*/ 432163 h 757646"/>
                    <a:gd name="connsiteX3" fmla="*/ 716291 w 1475764"/>
                    <a:gd name="connsiteY3" fmla="*/ 757646 h 757646"/>
                    <a:gd name="connsiteX4" fmla="*/ 11 w 1475764"/>
                    <a:gd name="connsiteY4" fmla="*/ 432163 h 757646"/>
                    <a:gd name="connsiteX0" fmla="*/ 11 w 1475764"/>
                    <a:gd name="connsiteY0" fmla="*/ 463368 h 788851"/>
                    <a:gd name="connsiteX1" fmla="*/ 731531 w 1475764"/>
                    <a:gd name="connsiteY1" fmla="*/ 31205 h 788851"/>
                    <a:gd name="connsiteX2" fmla="*/ 1475764 w 1475764"/>
                    <a:gd name="connsiteY2" fmla="*/ 463368 h 788851"/>
                    <a:gd name="connsiteX3" fmla="*/ 716291 w 1475764"/>
                    <a:gd name="connsiteY3" fmla="*/ 788851 h 788851"/>
                    <a:gd name="connsiteX4" fmla="*/ 11 w 1475764"/>
                    <a:gd name="connsiteY4" fmla="*/ 463368 h 788851"/>
                    <a:gd name="connsiteX0" fmla="*/ 11 w 1477542"/>
                    <a:gd name="connsiteY0" fmla="*/ 463368 h 792776"/>
                    <a:gd name="connsiteX1" fmla="*/ 731531 w 1477542"/>
                    <a:gd name="connsiteY1" fmla="*/ 31205 h 792776"/>
                    <a:gd name="connsiteX2" fmla="*/ 1475764 w 1477542"/>
                    <a:gd name="connsiteY2" fmla="*/ 463368 h 792776"/>
                    <a:gd name="connsiteX3" fmla="*/ 716291 w 1477542"/>
                    <a:gd name="connsiteY3" fmla="*/ 788851 h 792776"/>
                    <a:gd name="connsiteX4" fmla="*/ 11 w 1477542"/>
                    <a:gd name="connsiteY4" fmla="*/ 463368 h 792776"/>
                    <a:gd name="connsiteX0" fmla="*/ 13 w 1372596"/>
                    <a:gd name="connsiteY0" fmla="*/ 32436 h 1109749"/>
                    <a:gd name="connsiteX1" fmla="*/ 626636 w 1372596"/>
                    <a:gd name="connsiteY1" fmla="*/ 297534 h 1109749"/>
                    <a:gd name="connsiteX2" fmla="*/ 1370869 w 1372596"/>
                    <a:gd name="connsiteY2" fmla="*/ 729697 h 1109749"/>
                    <a:gd name="connsiteX3" fmla="*/ 611396 w 1372596"/>
                    <a:gd name="connsiteY3" fmla="*/ 1055180 h 1109749"/>
                    <a:gd name="connsiteX4" fmla="*/ 13 w 1372596"/>
                    <a:gd name="connsiteY4" fmla="*/ 32436 h 1109749"/>
                    <a:gd name="connsiteX0" fmla="*/ 43664 w 1415504"/>
                    <a:gd name="connsiteY0" fmla="*/ 30212 h 1079373"/>
                    <a:gd name="connsiteX1" fmla="*/ 670287 w 1415504"/>
                    <a:gd name="connsiteY1" fmla="*/ 295310 h 1079373"/>
                    <a:gd name="connsiteX2" fmla="*/ 1414520 w 1415504"/>
                    <a:gd name="connsiteY2" fmla="*/ 727473 h 1079373"/>
                    <a:gd name="connsiteX3" fmla="*/ 204604 w 1415504"/>
                    <a:gd name="connsiteY3" fmla="*/ 1015933 h 1079373"/>
                    <a:gd name="connsiteX4" fmla="*/ 43664 w 1415504"/>
                    <a:gd name="connsiteY4" fmla="*/ 30212 h 1079373"/>
                    <a:gd name="connsiteX0" fmla="*/ 100804 w 1472544"/>
                    <a:gd name="connsiteY0" fmla="*/ 28016 h 1050944"/>
                    <a:gd name="connsiteX1" fmla="*/ 727427 w 1472544"/>
                    <a:gd name="connsiteY1" fmla="*/ 293114 h 1050944"/>
                    <a:gd name="connsiteX2" fmla="*/ 1471660 w 1472544"/>
                    <a:gd name="connsiteY2" fmla="*/ 725277 h 1050944"/>
                    <a:gd name="connsiteX3" fmla="*/ 144506 w 1472544"/>
                    <a:gd name="connsiteY3" fmla="*/ 976715 h 1050944"/>
                    <a:gd name="connsiteX4" fmla="*/ 100804 w 1472544"/>
                    <a:gd name="connsiteY4" fmla="*/ 28016 h 1050944"/>
                    <a:gd name="connsiteX0" fmla="*/ 100088 w 1471828"/>
                    <a:gd name="connsiteY0" fmla="*/ 30669 h 1053597"/>
                    <a:gd name="connsiteX1" fmla="*/ 714370 w 1471828"/>
                    <a:gd name="connsiteY1" fmla="*/ 277255 h 1053597"/>
                    <a:gd name="connsiteX2" fmla="*/ 1470944 w 1471828"/>
                    <a:gd name="connsiteY2" fmla="*/ 727930 h 1053597"/>
                    <a:gd name="connsiteX3" fmla="*/ 143790 w 1471828"/>
                    <a:gd name="connsiteY3" fmla="*/ 979368 h 1053597"/>
                    <a:gd name="connsiteX4" fmla="*/ 100088 w 1471828"/>
                    <a:gd name="connsiteY4" fmla="*/ 30669 h 1053597"/>
                    <a:gd name="connsiteX0" fmla="*/ 95157 w 1466897"/>
                    <a:gd name="connsiteY0" fmla="*/ 39016 h 1061944"/>
                    <a:gd name="connsiteX1" fmla="*/ 623053 w 1466897"/>
                    <a:gd name="connsiteY1" fmla="*/ 236238 h 1061944"/>
                    <a:gd name="connsiteX2" fmla="*/ 1466013 w 1466897"/>
                    <a:gd name="connsiteY2" fmla="*/ 736277 h 1061944"/>
                    <a:gd name="connsiteX3" fmla="*/ 138859 w 1466897"/>
                    <a:gd name="connsiteY3" fmla="*/ 987715 h 1061944"/>
                    <a:gd name="connsiteX4" fmla="*/ 95157 w 1466897"/>
                    <a:gd name="connsiteY4" fmla="*/ 39016 h 1061944"/>
                    <a:gd name="connsiteX0" fmla="*/ 95157 w 1466897"/>
                    <a:gd name="connsiteY0" fmla="*/ 32468 h 1055396"/>
                    <a:gd name="connsiteX1" fmla="*/ 623053 w 1466897"/>
                    <a:gd name="connsiteY1" fmla="*/ 229690 h 1055396"/>
                    <a:gd name="connsiteX2" fmla="*/ 1466013 w 1466897"/>
                    <a:gd name="connsiteY2" fmla="*/ 729729 h 1055396"/>
                    <a:gd name="connsiteX3" fmla="*/ 138859 w 1466897"/>
                    <a:gd name="connsiteY3" fmla="*/ 981167 h 1055396"/>
                    <a:gd name="connsiteX4" fmla="*/ 95157 w 1466897"/>
                    <a:gd name="connsiteY4" fmla="*/ 32468 h 1055396"/>
                    <a:gd name="connsiteX0" fmla="*/ 95157 w 1466897"/>
                    <a:gd name="connsiteY0" fmla="*/ 40452 h 1063380"/>
                    <a:gd name="connsiteX1" fmla="*/ 623053 w 1466897"/>
                    <a:gd name="connsiteY1" fmla="*/ 237674 h 1063380"/>
                    <a:gd name="connsiteX2" fmla="*/ 1466013 w 1466897"/>
                    <a:gd name="connsiteY2" fmla="*/ 737713 h 1063380"/>
                    <a:gd name="connsiteX3" fmla="*/ 138859 w 1466897"/>
                    <a:gd name="connsiteY3" fmla="*/ 989151 h 1063380"/>
                    <a:gd name="connsiteX4" fmla="*/ 95157 w 1466897"/>
                    <a:gd name="connsiteY4" fmla="*/ 40452 h 1063380"/>
                    <a:gd name="connsiteX0" fmla="*/ 101523 w 1473263"/>
                    <a:gd name="connsiteY0" fmla="*/ 103144 h 1126072"/>
                    <a:gd name="connsiteX1" fmla="*/ 629419 w 1473263"/>
                    <a:gd name="connsiteY1" fmla="*/ 300366 h 1126072"/>
                    <a:gd name="connsiteX2" fmla="*/ 1472379 w 1473263"/>
                    <a:gd name="connsiteY2" fmla="*/ 800405 h 1126072"/>
                    <a:gd name="connsiteX3" fmla="*/ 145225 w 1473263"/>
                    <a:gd name="connsiteY3" fmla="*/ 1051843 h 1126072"/>
                    <a:gd name="connsiteX4" fmla="*/ 101523 w 1473263"/>
                    <a:gd name="connsiteY4" fmla="*/ 103144 h 1126072"/>
                    <a:gd name="connsiteX0" fmla="*/ 129040 w 1500780"/>
                    <a:gd name="connsiteY0" fmla="*/ 116515 h 1139443"/>
                    <a:gd name="connsiteX1" fmla="*/ 656936 w 1500780"/>
                    <a:gd name="connsiteY1" fmla="*/ 313737 h 1139443"/>
                    <a:gd name="connsiteX2" fmla="*/ 1499896 w 1500780"/>
                    <a:gd name="connsiteY2" fmla="*/ 813776 h 1139443"/>
                    <a:gd name="connsiteX3" fmla="*/ 172742 w 1500780"/>
                    <a:gd name="connsiteY3" fmla="*/ 1065214 h 1139443"/>
                    <a:gd name="connsiteX4" fmla="*/ 129040 w 1500780"/>
                    <a:gd name="connsiteY4" fmla="*/ 116515 h 1139443"/>
                    <a:gd name="connsiteX0" fmla="*/ 166409 w 1538149"/>
                    <a:gd name="connsiteY0" fmla="*/ 116515 h 1139443"/>
                    <a:gd name="connsiteX1" fmla="*/ 694305 w 1538149"/>
                    <a:gd name="connsiteY1" fmla="*/ 313737 h 1139443"/>
                    <a:gd name="connsiteX2" fmla="*/ 1537265 w 1538149"/>
                    <a:gd name="connsiteY2" fmla="*/ 813776 h 1139443"/>
                    <a:gd name="connsiteX3" fmla="*/ 210111 w 1538149"/>
                    <a:gd name="connsiteY3" fmla="*/ 1065214 h 1139443"/>
                    <a:gd name="connsiteX4" fmla="*/ 166409 w 1538149"/>
                    <a:gd name="connsiteY4" fmla="*/ 116515 h 1139443"/>
                    <a:gd name="connsiteX0" fmla="*/ 189686 w 1561426"/>
                    <a:gd name="connsiteY0" fmla="*/ 116515 h 1139443"/>
                    <a:gd name="connsiteX1" fmla="*/ 717582 w 1561426"/>
                    <a:gd name="connsiteY1" fmla="*/ 313737 h 1139443"/>
                    <a:gd name="connsiteX2" fmla="*/ 1560542 w 1561426"/>
                    <a:gd name="connsiteY2" fmla="*/ 813776 h 1139443"/>
                    <a:gd name="connsiteX3" fmla="*/ 233388 w 1561426"/>
                    <a:gd name="connsiteY3" fmla="*/ 1065214 h 1139443"/>
                    <a:gd name="connsiteX4" fmla="*/ 189686 w 1561426"/>
                    <a:gd name="connsiteY4" fmla="*/ 116515 h 113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1426" h="1139443">
                      <a:moveTo>
                        <a:pt x="189686" y="116515"/>
                      </a:moveTo>
                      <a:cubicBezTo>
                        <a:pt x="511032" y="-187674"/>
                        <a:pt x="482935" y="185186"/>
                        <a:pt x="717582" y="313737"/>
                      </a:cubicBezTo>
                      <a:cubicBezTo>
                        <a:pt x="952229" y="442288"/>
                        <a:pt x="1498837" y="177404"/>
                        <a:pt x="1560542" y="813776"/>
                      </a:cubicBezTo>
                      <a:cubicBezTo>
                        <a:pt x="1597565" y="1203330"/>
                        <a:pt x="461864" y="1181424"/>
                        <a:pt x="233388" y="1065214"/>
                      </a:cubicBezTo>
                      <a:cubicBezTo>
                        <a:pt x="4912" y="949004"/>
                        <a:pt x="-131660" y="420704"/>
                        <a:pt x="189686" y="1165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6">
                  <a:extLst>
                    <a:ext uri="{FF2B5EF4-FFF2-40B4-BE49-F238E27FC236}">
                      <a16:creationId xmlns:a16="http://schemas.microsoft.com/office/drawing/2014/main" id="{C82F20D5-7F70-3567-100D-877732134DE7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Oval 6">
                  <a:extLst>
                    <a:ext uri="{FF2B5EF4-FFF2-40B4-BE49-F238E27FC236}">
                      <a16:creationId xmlns:a16="http://schemas.microsoft.com/office/drawing/2014/main" id="{9097A94D-9614-4565-3FCB-87DE91E855AF}"/>
                    </a:ext>
                  </a:extLst>
                </p:cNvPr>
                <p:cNvSpPr/>
                <p:nvPr/>
              </p:nvSpPr>
              <p:spPr>
                <a:xfrm flipH="1">
                  <a:off x="7562985" y="3040167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Oval 6">
                  <a:extLst>
                    <a:ext uri="{FF2B5EF4-FFF2-40B4-BE49-F238E27FC236}">
                      <a16:creationId xmlns:a16="http://schemas.microsoft.com/office/drawing/2014/main" id="{7FA82906-2B7D-ACED-CE07-5CFB690DA673}"/>
                    </a:ext>
                  </a:extLst>
                </p:cNvPr>
                <p:cNvSpPr/>
                <p:nvPr/>
              </p:nvSpPr>
              <p:spPr>
                <a:xfrm rot="16492370" flipH="1">
                  <a:off x="7802296" y="2660330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6">
                  <a:extLst>
                    <a:ext uri="{FF2B5EF4-FFF2-40B4-BE49-F238E27FC236}">
                      <a16:creationId xmlns:a16="http://schemas.microsoft.com/office/drawing/2014/main" id="{19EB35F3-F1FD-EB01-9F6C-56AB315C9935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FE3853A1-7822-7C23-5048-74D72E373AD2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9BF17915-FA4A-22DD-BA66-772D20B62C7F}"/>
                    </a:ext>
                  </a:extLst>
                </p:cNvPr>
                <p:cNvSpPr/>
                <p:nvPr/>
              </p:nvSpPr>
              <p:spPr>
                <a:xfrm flipH="1">
                  <a:off x="7635928" y="3674170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7220BA96-0552-DCF9-9E6B-462DDDFB9AA3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4988519" cy="3888688"/>
                <a:chOff x="5684065" y="722711"/>
                <a:chExt cx="4988519" cy="38886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0B9AF92-16DB-EDEA-1D65-97816F200B3C}"/>
                    </a:ext>
                  </a:extLst>
                </p:cNvPr>
                <p:cNvGrpSpPr/>
                <p:nvPr/>
              </p:nvGrpSpPr>
              <p:grpSpPr>
                <a:xfrm>
                  <a:off x="5684065" y="722711"/>
                  <a:ext cx="1729089" cy="1673792"/>
                  <a:chOff x="3444472" y="250573"/>
                  <a:chExt cx="1729089" cy="1673792"/>
                </a:xfrm>
              </p:grpSpPr>
              <p:sp>
                <p:nvSpPr>
                  <p:cNvPr id="24" name="Rectangle 13">
                    <a:extLst>
                      <a:ext uri="{FF2B5EF4-FFF2-40B4-BE49-F238E27FC236}">
                        <a16:creationId xmlns:a16="http://schemas.microsoft.com/office/drawing/2014/main" id="{B317DF73-004A-B6C2-F83D-97A5D68601B6}"/>
                      </a:ext>
                    </a:extLst>
                  </p:cNvPr>
                  <p:cNvSpPr/>
                  <p:nvPr/>
                </p:nvSpPr>
                <p:spPr>
                  <a:xfrm rot="17052868">
                    <a:off x="3472121" y="222924"/>
                    <a:ext cx="1673792" cy="1729089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104235 w 1527500"/>
                      <a:gd name="connsiteY0" fmla="*/ 1697072 h 2266637"/>
                      <a:gd name="connsiteX1" fmla="*/ 1446766 w 1527500"/>
                      <a:gd name="connsiteY1" fmla="*/ 52074 h 2266637"/>
                      <a:gd name="connsiteX2" fmla="*/ 360916 w 1527500"/>
                      <a:gd name="connsiteY2" fmla="*/ 2266637 h 2266637"/>
                      <a:gd name="connsiteX3" fmla="*/ 104235 w 1527500"/>
                      <a:gd name="connsiteY3" fmla="*/ 1697072 h 2266637"/>
                      <a:gd name="connsiteX0" fmla="*/ 105144 w 1512944"/>
                      <a:gd name="connsiteY0" fmla="*/ 1747125 h 2316690"/>
                      <a:gd name="connsiteX1" fmla="*/ 1430133 w 1512944"/>
                      <a:gd name="connsiteY1" fmla="*/ 32876 h 2316690"/>
                      <a:gd name="connsiteX2" fmla="*/ 361825 w 1512944"/>
                      <a:gd name="connsiteY2" fmla="*/ 2316690 h 2316690"/>
                      <a:gd name="connsiteX3" fmla="*/ 105144 w 1512944"/>
                      <a:gd name="connsiteY3" fmla="*/ 1747125 h 2316690"/>
                      <a:gd name="connsiteX0" fmla="*/ 90955 w 1812123"/>
                      <a:gd name="connsiteY0" fmla="*/ 1447851 h 2498111"/>
                      <a:gd name="connsiteX1" fmla="*/ 1729312 w 1812123"/>
                      <a:gd name="connsiteY1" fmla="*/ 214297 h 2498111"/>
                      <a:gd name="connsiteX2" fmla="*/ 661004 w 1812123"/>
                      <a:gd name="connsiteY2" fmla="*/ 2498111 h 2498111"/>
                      <a:gd name="connsiteX3" fmla="*/ 90955 w 1812123"/>
                      <a:gd name="connsiteY3" fmla="*/ 1447851 h 2498111"/>
                      <a:gd name="connsiteX0" fmla="*/ 0 w 1721168"/>
                      <a:gd name="connsiteY0" fmla="*/ 1233554 h 2283814"/>
                      <a:gd name="connsiteX1" fmla="*/ 1638357 w 1721168"/>
                      <a:gd name="connsiteY1" fmla="*/ 0 h 2283814"/>
                      <a:gd name="connsiteX2" fmla="*/ 570049 w 1721168"/>
                      <a:gd name="connsiteY2" fmla="*/ 2283814 h 2283814"/>
                      <a:gd name="connsiteX3" fmla="*/ 0 w 1721168"/>
                      <a:gd name="connsiteY3" fmla="*/ 1233554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54367"/>
                      <a:gd name="connsiteY0" fmla="*/ 1257562 h 1729078"/>
                      <a:gd name="connsiteX1" fmla="*/ 1558584 w 1654367"/>
                      <a:gd name="connsiteY1" fmla="*/ 0 h 1729078"/>
                      <a:gd name="connsiteX2" fmla="*/ 585578 w 1654367"/>
                      <a:gd name="connsiteY2" fmla="*/ 1729078 h 1729078"/>
                      <a:gd name="connsiteX3" fmla="*/ 0 w 1654367"/>
                      <a:gd name="connsiteY3" fmla="*/ 1257562 h 1729078"/>
                      <a:gd name="connsiteX0" fmla="*/ 0 w 1673792"/>
                      <a:gd name="connsiteY0" fmla="*/ 1257562 h 1729089"/>
                      <a:gd name="connsiteX1" fmla="*/ 1558584 w 1673792"/>
                      <a:gd name="connsiteY1" fmla="*/ 0 h 1729089"/>
                      <a:gd name="connsiteX2" fmla="*/ 585578 w 1673792"/>
                      <a:gd name="connsiteY2" fmla="*/ 1729078 h 1729089"/>
                      <a:gd name="connsiteX3" fmla="*/ 0 w 1673792"/>
                      <a:gd name="connsiteY3" fmla="*/ 1257562 h 1729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73792" h="1729089">
                        <a:moveTo>
                          <a:pt x="0" y="1257562"/>
                        </a:moveTo>
                        <a:cubicBezTo>
                          <a:pt x="244164" y="107054"/>
                          <a:pt x="1329984" y="66675"/>
                          <a:pt x="1558584" y="0"/>
                        </a:cubicBezTo>
                        <a:cubicBezTo>
                          <a:pt x="1810997" y="628650"/>
                          <a:pt x="1715849" y="1733113"/>
                          <a:pt x="585578" y="1729078"/>
                        </a:cubicBezTo>
                        <a:lnTo>
                          <a:pt x="0" y="125756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13">
                    <a:extLst>
                      <a:ext uri="{FF2B5EF4-FFF2-40B4-BE49-F238E27FC236}">
                        <a16:creationId xmlns:a16="http://schemas.microsoft.com/office/drawing/2014/main" id="{9266D4D2-40A0-BFA4-F93E-B8047E4AAC14}"/>
                      </a:ext>
                    </a:extLst>
                  </p:cNvPr>
                  <p:cNvSpPr/>
                  <p:nvPr/>
                </p:nvSpPr>
                <p:spPr>
                  <a:xfrm rot="18486740">
                    <a:off x="3961038" y="401242"/>
                    <a:ext cx="529957" cy="1379138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  <a:gd name="connsiteX0" fmla="*/ 54615 w 3344641"/>
                      <a:gd name="connsiteY0" fmla="*/ 3922322 h 4202986"/>
                      <a:gd name="connsiteX1" fmla="*/ 3231904 w 3344641"/>
                      <a:gd name="connsiteY1" fmla="*/ -1 h 4202986"/>
                      <a:gd name="connsiteX2" fmla="*/ 387624 w 3344641"/>
                      <a:gd name="connsiteY2" fmla="*/ 4202986 h 4202986"/>
                      <a:gd name="connsiteX3" fmla="*/ 54615 w 3344641"/>
                      <a:gd name="connsiteY3" fmla="*/ 3922322 h 4202986"/>
                      <a:gd name="connsiteX0" fmla="*/ 938823 w 2957017"/>
                      <a:gd name="connsiteY0" fmla="*/ 2841547 h 4202986"/>
                      <a:gd name="connsiteX1" fmla="*/ 2844280 w 2957017"/>
                      <a:gd name="connsiteY1" fmla="*/ -1 h 4202986"/>
                      <a:gd name="connsiteX2" fmla="*/ 0 w 2957017"/>
                      <a:gd name="connsiteY2" fmla="*/ 4202986 h 4202986"/>
                      <a:gd name="connsiteX3" fmla="*/ 938823 w 2957017"/>
                      <a:gd name="connsiteY3" fmla="*/ 2841547 h 4202986"/>
                      <a:gd name="connsiteX0" fmla="*/ 81557 w 2160833"/>
                      <a:gd name="connsiteY0" fmla="*/ 2841547 h 2935923"/>
                      <a:gd name="connsiteX1" fmla="*/ 1987014 w 2160833"/>
                      <a:gd name="connsiteY1" fmla="*/ -1 h 2935923"/>
                      <a:gd name="connsiteX2" fmla="*/ 229125 w 2160833"/>
                      <a:gd name="connsiteY2" fmla="*/ 2935922 h 2935923"/>
                      <a:gd name="connsiteX3" fmla="*/ 81557 w 2160833"/>
                      <a:gd name="connsiteY3" fmla="*/ 2841547 h 2935923"/>
                      <a:gd name="connsiteX0" fmla="*/ 81557 w 2121047"/>
                      <a:gd name="connsiteY0" fmla="*/ 2841547 h 2935923"/>
                      <a:gd name="connsiteX1" fmla="*/ 1987014 w 2121047"/>
                      <a:gd name="connsiteY1" fmla="*/ -1 h 2935923"/>
                      <a:gd name="connsiteX2" fmla="*/ 229125 w 2121047"/>
                      <a:gd name="connsiteY2" fmla="*/ 2935922 h 2935923"/>
                      <a:gd name="connsiteX3" fmla="*/ 81557 w 2121047"/>
                      <a:gd name="connsiteY3" fmla="*/ 2841547 h 2935923"/>
                      <a:gd name="connsiteX0" fmla="*/ 126005 w 2165495"/>
                      <a:gd name="connsiteY0" fmla="*/ 2841547 h 2935923"/>
                      <a:gd name="connsiteX1" fmla="*/ 2031462 w 2165495"/>
                      <a:gd name="connsiteY1" fmla="*/ -1 h 2935923"/>
                      <a:gd name="connsiteX2" fmla="*/ 273573 w 2165495"/>
                      <a:gd name="connsiteY2" fmla="*/ 2935922 h 2935923"/>
                      <a:gd name="connsiteX3" fmla="*/ 126005 w 2165495"/>
                      <a:gd name="connsiteY3" fmla="*/ 2841547 h 2935923"/>
                      <a:gd name="connsiteX0" fmla="*/ 137005 w 1946556"/>
                      <a:gd name="connsiteY0" fmla="*/ 2814318 h 2935923"/>
                      <a:gd name="connsiteX1" fmla="*/ 1812523 w 1946556"/>
                      <a:gd name="connsiteY1" fmla="*/ -1 h 2935923"/>
                      <a:gd name="connsiteX2" fmla="*/ 54634 w 1946556"/>
                      <a:gd name="connsiteY2" fmla="*/ 2935922 h 2935923"/>
                      <a:gd name="connsiteX3" fmla="*/ 137005 w 1946556"/>
                      <a:gd name="connsiteY3" fmla="*/ 2814318 h 2935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556" h="2935923">
                        <a:moveTo>
                          <a:pt x="137005" y="2814318"/>
                        </a:moveTo>
                        <a:cubicBezTo>
                          <a:pt x="-554312" y="954955"/>
                          <a:pt x="1583923" y="66674"/>
                          <a:pt x="1812523" y="-1"/>
                        </a:cubicBezTo>
                        <a:cubicBezTo>
                          <a:pt x="2484767" y="2027757"/>
                          <a:pt x="428786" y="2713405"/>
                          <a:pt x="54634" y="2935922"/>
                        </a:cubicBezTo>
                        <a:lnTo>
                          <a:pt x="137005" y="281431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F90203F-FDF3-48E4-8009-B0001B8E67CF}"/>
                    </a:ext>
                  </a:extLst>
                </p:cNvPr>
                <p:cNvGrpSpPr/>
                <p:nvPr/>
              </p:nvGrpSpPr>
              <p:grpSpPr>
                <a:xfrm>
                  <a:off x="8871742" y="780079"/>
                  <a:ext cx="1800842" cy="2214563"/>
                  <a:chOff x="6509493" y="400049"/>
                  <a:chExt cx="1800842" cy="2214563"/>
                </a:xfrm>
                <a:solidFill>
                  <a:schemeClr val="accent2"/>
                </a:solidFill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E73A5B0-6C55-D1E1-D03A-528DB1106100}"/>
                      </a:ext>
                    </a:extLst>
                  </p:cNvPr>
                  <p:cNvSpPr/>
                  <p:nvPr/>
                </p:nvSpPr>
                <p:spPr>
                  <a:xfrm>
                    <a:off x="6509493" y="400049"/>
                    <a:ext cx="1800842" cy="2214563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00842" h="2214563">
                        <a:moveTo>
                          <a:pt x="91333" y="2085975"/>
                        </a:moveTo>
                        <a:cubicBezTo>
                          <a:pt x="-437304" y="-195263"/>
                          <a:pt x="1491508" y="66675"/>
                          <a:pt x="1720108" y="0"/>
                        </a:cubicBezTo>
                        <a:cubicBezTo>
                          <a:pt x="1972521" y="628650"/>
                          <a:pt x="1639145" y="2014538"/>
                          <a:pt x="634258" y="2214563"/>
                        </a:cubicBezTo>
                        <a:lnTo>
                          <a:pt x="91333" y="2085975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13">
                    <a:extLst>
                      <a:ext uri="{FF2B5EF4-FFF2-40B4-BE49-F238E27FC236}">
                        <a16:creationId xmlns:a16="http://schemas.microsoft.com/office/drawing/2014/main" id="{5A2CD23C-DA37-1F3D-7682-2CB83D4A5053}"/>
                      </a:ext>
                    </a:extLst>
                  </p:cNvPr>
                  <p:cNvSpPr/>
                  <p:nvPr/>
                </p:nvSpPr>
                <p:spPr>
                  <a:xfrm>
                    <a:off x="6988638" y="574206"/>
                    <a:ext cx="1053946" cy="1783232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1190" h="3796162">
                        <a:moveTo>
                          <a:pt x="47776" y="3515498"/>
                        </a:moveTo>
                        <a:cubicBezTo>
                          <a:pt x="-480861" y="1234260"/>
                          <a:pt x="3547095" y="66675"/>
                          <a:pt x="3775695" y="0"/>
                        </a:cubicBezTo>
                        <a:cubicBezTo>
                          <a:pt x="4447939" y="2027758"/>
                          <a:pt x="1385672" y="3596137"/>
                          <a:pt x="380785" y="3796162"/>
                        </a:cubicBezTo>
                        <a:lnTo>
                          <a:pt x="47776" y="351549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DD8035D-AF4F-AC56-9ECC-024155F7522D}"/>
                    </a:ext>
                  </a:extLst>
                </p:cNvPr>
                <p:cNvSpPr/>
                <p:nvPr/>
              </p:nvSpPr>
              <p:spPr>
                <a:xfrm>
                  <a:off x="6124837" y="1378620"/>
                  <a:ext cx="3753207" cy="3232779"/>
                </a:xfrm>
                <a:custGeom>
                  <a:avLst/>
                  <a:gdLst>
                    <a:gd name="connsiteX0" fmla="*/ 0 w 2071687"/>
                    <a:gd name="connsiteY0" fmla="*/ 0 h 1657350"/>
                    <a:gd name="connsiteX1" fmla="*/ 2071687 w 2071687"/>
                    <a:gd name="connsiteY1" fmla="*/ 0 h 1657350"/>
                    <a:gd name="connsiteX2" fmla="*/ 2071687 w 2071687"/>
                    <a:gd name="connsiteY2" fmla="*/ 1657350 h 1657350"/>
                    <a:gd name="connsiteX3" fmla="*/ 0 w 2071687"/>
                    <a:gd name="connsiteY3" fmla="*/ 1657350 h 1657350"/>
                    <a:gd name="connsiteX4" fmla="*/ 0 w 2071687"/>
                    <a:gd name="connsiteY4" fmla="*/ 0 h 1657350"/>
                    <a:gd name="connsiteX0" fmla="*/ 1128713 w 3200400"/>
                    <a:gd name="connsiteY0" fmla="*/ 0 h 1657350"/>
                    <a:gd name="connsiteX1" fmla="*/ 3200400 w 3200400"/>
                    <a:gd name="connsiteY1" fmla="*/ 0 h 1657350"/>
                    <a:gd name="connsiteX2" fmla="*/ 3200400 w 3200400"/>
                    <a:gd name="connsiteY2" fmla="*/ 1657350 h 1657350"/>
                    <a:gd name="connsiteX3" fmla="*/ 0 w 3200400"/>
                    <a:gd name="connsiteY3" fmla="*/ 1328737 h 1657350"/>
                    <a:gd name="connsiteX4" fmla="*/ 1128713 w 3200400"/>
                    <a:gd name="connsiteY4" fmla="*/ 0 h 1657350"/>
                    <a:gd name="connsiteX0" fmla="*/ 1128713 w 3600450"/>
                    <a:gd name="connsiteY0" fmla="*/ 0 h 1657350"/>
                    <a:gd name="connsiteX1" fmla="*/ 3200400 w 3600450"/>
                    <a:gd name="connsiteY1" fmla="*/ 0 h 1657350"/>
                    <a:gd name="connsiteX2" fmla="*/ 3600450 w 3600450"/>
                    <a:gd name="connsiteY2" fmla="*/ 1657350 h 1657350"/>
                    <a:gd name="connsiteX3" fmla="*/ 0 w 3600450"/>
                    <a:gd name="connsiteY3" fmla="*/ 1328737 h 1657350"/>
                    <a:gd name="connsiteX4" fmla="*/ 1128713 w 3600450"/>
                    <a:gd name="connsiteY4" fmla="*/ 0 h 1657350"/>
                    <a:gd name="connsiteX0" fmla="*/ 1298158 w 3769895"/>
                    <a:gd name="connsiteY0" fmla="*/ 0 h 2205704"/>
                    <a:gd name="connsiteX1" fmla="*/ 3369845 w 3769895"/>
                    <a:gd name="connsiteY1" fmla="*/ 0 h 2205704"/>
                    <a:gd name="connsiteX2" fmla="*/ 3769895 w 3769895"/>
                    <a:gd name="connsiteY2" fmla="*/ 1657350 h 2205704"/>
                    <a:gd name="connsiteX3" fmla="*/ 169445 w 3769895"/>
                    <a:gd name="connsiteY3" fmla="*/ 1328737 h 2205704"/>
                    <a:gd name="connsiteX4" fmla="*/ 1298158 w 3769895"/>
                    <a:gd name="connsiteY4" fmla="*/ 0 h 2205704"/>
                    <a:gd name="connsiteX0" fmla="*/ 1250190 w 3753207"/>
                    <a:gd name="connsiteY0" fmla="*/ 0 h 2987136"/>
                    <a:gd name="connsiteX1" fmla="*/ 3321877 w 3753207"/>
                    <a:gd name="connsiteY1" fmla="*/ 0 h 2987136"/>
                    <a:gd name="connsiteX2" fmla="*/ 3721927 w 3753207"/>
                    <a:gd name="connsiteY2" fmla="*/ 1657350 h 2987136"/>
                    <a:gd name="connsiteX3" fmla="*/ 121477 w 3753207"/>
                    <a:gd name="connsiteY3" fmla="*/ 1328737 h 2987136"/>
                    <a:gd name="connsiteX4" fmla="*/ 1250190 w 3753207"/>
                    <a:gd name="connsiteY4" fmla="*/ 0 h 2987136"/>
                    <a:gd name="connsiteX0" fmla="*/ 1250190 w 3753207"/>
                    <a:gd name="connsiteY0" fmla="*/ 0 h 2987136"/>
                    <a:gd name="connsiteX1" fmla="*/ 3721927 w 3753207"/>
                    <a:gd name="connsiteY1" fmla="*/ 1657350 h 2987136"/>
                    <a:gd name="connsiteX2" fmla="*/ 121477 w 3753207"/>
                    <a:gd name="connsiteY2" fmla="*/ 1328737 h 2987136"/>
                    <a:gd name="connsiteX3" fmla="*/ 1250190 w 3753207"/>
                    <a:gd name="connsiteY3" fmla="*/ 0 h 2987136"/>
                    <a:gd name="connsiteX0" fmla="*/ 121477 w 3753207"/>
                    <a:gd name="connsiteY0" fmla="*/ 0 h 1658399"/>
                    <a:gd name="connsiteX1" fmla="*/ 3721927 w 3753207"/>
                    <a:gd name="connsiteY1" fmla="*/ 328613 h 1658399"/>
                    <a:gd name="connsiteX2" fmla="*/ 121477 w 3753207"/>
                    <a:gd name="connsiteY2" fmla="*/ 0 h 1658399"/>
                    <a:gd name="connsiteX0" fmla="*/ 121477 w 3753207"/>
                    <a:gd name="connsiteY0" fmla="*/ 1339287 h 2997686"/>
                    <a:gd name="connsiteX1" fmla="*/ 3721927 w 3753207"/>
                    <a:gd name="connsiteY1" fmla="*/ 1667900 h 2997686"/>
                    <a:gd name="connsiteX2" fmla="*/ 121477 w 3753207"/>
                    <a:gd name="connsiteY2" fmla="*/ 1339287 h 2997686"/>
                    <a:gd name="connsiteX0" fmla="*/ 121477 w 3753207"/>
                    <a:gd name="connsiteY0" fmla="*/ 1574380 h 3232779"/>
                    <a:gd name="connsiteX1" fmla="*/ 3721927 w 3753207"/>
                    <a:gd name="connsiteY1" fmla="*/ 1902993 h 3232779"/>
                    <a:gd name="connsiteX2" fmla="*/ 121477 w 3753207"/>
                    <a:gd name="connsiteY2" fmla="*/ 1574380 h 3232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53207" h="3232779">
                      <a:moveTo>
                        <a:pt x="121477" y="1574380"/>
                      </a:moveTo>
                      <a:cubicBezTo>
                        <a:pt x="7177" y="783806"/>
                        <a:pt x="2564640" y="-1706983"/>
                        <a:pt x="3721927" y="1902993"/>
                      </a:cubicBezTo>
                      <a:cubicBezTo>
                        <a:pt x="4193415" y="4008017"/>
                        <a:pt x="-835786" y="3398418"/>
                        <a:pt x="121477" y="15743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E5B7D3C-93AD-C30B-0638-F2480C6A3375}"/>
                    </a:ext>
                  </a:extLst>
                </p:cNvPr>
                <p:cNvGrpSpPr/>
                <p:nvPr/>
              </p:nvGrpSpPr>
              <p:grpSpPr>
                <a:xfrm>
                  <a:off x="8152026" y="2731550"/>
                  <a:ext cx="1171253" cy="1311814"/>
                  <a:chOff x="5848221" y="2317496"/>
                  <a:chExt cx="1171253" cy="131181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17E23D5-2E32-509B-BE15-6A0E20AC5040}"/>
                      </a:ext>
                    </a:extLst>
                  </p:cNvPr>
                  <p:cNvSpPr/>
                  <p:nvPr/>
                </p:nvSpPr>
                <p:spPr>
                  <a:xfrm>
                    <a:off x="5848221" y="2317496"/>
                    <a:ext cx="1171253" cy="1311814"/>
                  </a:xfrm>
                  <a:custGeom>
                    <a:avLst/>
                    <a:gdLst>
                      <a:gd name="connsiteX0" fmla="*/ 0 w 762001"/>
                      <a:gd name="connsiteY0" fmla="*/ 0 h 1057275"/>
                      <a:gd name="connsiteX1" fmla="*/ 762001 w 762001"/>
                      <a:gd name="connsiteY1" fmla="*/ 0 h 1057275"/>
                      <a:gd name="connsiteX2" fmla="*/ 762001 w 762001"/>
                      <a:gd name="connsiteY2" fmla="*/ 1057275 h 1057275"/>
                      <a:gd name="connsiteX3" fmla="*/ 0 w 762001"/>
                      <a:gd name="connsiteY3" fmla="*/ 1057275 h 1057275"/>
                      <a:gd name="connsiteX4" fmla="*/ 0 w 762001"/>
                      <a:gd name="connsiteY4" fmla="*/ 0 h 1057275"/>
                      <a:gd name="connsiteX0" fmla="*/ 0 w 933451"/>
                      <a:gd name="connsiteY0" fmla="*/ 0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4" fmla="*/ 0 w 933451"/>
                      <a:gd name="connsiteY4" fmla="*/ 0 h 1057275"/>
                      <a:gd name="connsiteX0" fmla="*/ 0 w 933451"/>
                      <a:gd name="connsiteY0" fmla="*/ 1057275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0" fmla="*/ 0 w 933451"/>
                      <a:gd name="connsiteY0" fmla="*/ 1057275 h 1130714"/>
                      <a:gd name="connsiteX1" fmla="*/ 762001 w 933451"/>
                      <a:gd name="connsiteY1" fmla="*/ 0 h 1130714"/>
                      <a:gd name="connsiteX2" fmla="*/ 933451 w 933451"/>
                      <a:gd name="connsiteY2" fmla="*/ 600075 h 1130714"/>
                      <a:gd name="connsiteX3" fmla="*/ 0 w 933451"/>
                      <a:gd name="connsiteY3" fmla="*/ 1057275 h 1130714"/>
                      <a:gd name="connsiteX0" fmla="*/ 0 w 933451"/>
                      <a:gd name="connsiteY0" fmla="*/ 1057275 h 1162239"/>
                      <a:gd name="connsiteX1" fmla="*/ 762001 w 933451"/>
                      <a:gd name="connsiteY1" fmla="*/ 0 h 1162239"/>
                      <a:gd name="connsiteX2" fmla="*/ 933451 w 933451"/>
                      <a:gd name="connsiteY2" fmla="*/ 600075 h 1162239"/>
                      <a:gd name="connsiteX3" fmla="*/ 0 w 933451"/>
                      <a:gd name="connsiteY3" fmla="*/ 1057275 h 1162239"/>
                      <a:gd name="connsiteX0" fmla="*/ 0 w 933451"/>
                      <a:gd name="connsiteY0" fmla="*/ 457200 h 562164"/>
                      <a:gd name="connsiteX1" fmla="*/ 933451 w 933451"/>
                      <a:gd name="connsiteY1" fmla="*/ 0 h 562164"/>
                      <a:gd name="connsiteX2" fmla="*/ 0 w 933451"/>
                      <a:gd name="connsiteY2" fmla="*/ 457200 h 562164"/>
                      <a:gd name="connsiteX0" fmla="*/ 0 w 933451"/>
                      <a:gd name="connsiteY0" fmla="*/ 1095369 h 1200333"/>
                      <a:gd name="connsiteX1" fmla="*/ 933451 w 933451"/>
                      <a:gd name="connsiteY1" fmla="*/ 638169 h 1200333"/>
                      <a:gd name="connsiteX2" fmla="*/ 0 w 933451"/>
                      <a:gd name="connsiteY2" fmla="*/ 1095369 h 1200333"/>
                      <a:gd name="connsiteX0" fmla="*/ 237802 w 1171253"/>
                      <a:gd name="connsiteY0" fmla="*/ 1206850 h 1311814"/>
                      <a:gd name="connsiteX1" fmla="*/ 1171253 w 1171253"/>
                      <a:gd name="connsiteY1" fmla="*/ 749650 h 1311814"/>
                      <a:gd name="connsiteX2" fmla="*/ 237802 w 1171253"/>
                      <a:gd name="connsiteY2" fmla="*/ 1206850 h 1311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1253" h="1311814">
                        <a:moveTo>
                          <a:pt x="237802" y="1206850"/>
                        </a:moveTo>
                        <a:cubicBezTo>
                          <a:pt x="-379735" y="511525"/>
                          <a:pt x="302890" y="-855313"/>
                          <a:pt x="1171253" y="749650"/>
                        </a:cubicBezTo>
                        <a:cubicBezTo>
                          <a:pt x="1002978" y="1173512"/>
                          <a:pt x="906139" y="1483075"/>
                          <a:pt x="237802" y="12068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370012A-C342-8868-DFDB-FB1EFCECC642}"/>
                      </a:ext>
                    </a:extLst>
                  </p:cNvPr>
                  <p:cNvSpPr/>
                  <p:nvPr/>
                </p:nvSpPr>
                <p:spPr>
                  <a:xfrm>
                    <a:off x="5848221" y="2509933"/>
                    <a:ext cx="866939" cy="909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FFDCE63-657E-0183-41D0-B79648F975A3}"/>
                      </a:ext>
                    </a:extLst>
                  </p:cNvPr>
                  <p:cNvSpPr/>
                  <p:nvPr/>
                </p:nvSpPr>
                <p:spPr>
                  <a:xfrm>
                    <a:off x="6016118" y="2624466"/>
                    <a:ext cx="218589" cy="22490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A9E1319-DAC7-F0C1-F50B-12E588E1B51D}"/>
                      </a:ext>
                    </a:extLst>
                  </p:cNvPr>
                  <p:cNvSpPr/>
                  <p:nvPr/>
                </p:nvSpPr>
                <p:spPr>
                  <a:xfrm>
                    <a:off x="6442809" y="2818816"/>
                    <a:ext cx="225293" cy="2914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24A54DE-21A2-EF94-14A9-774BF6C2044D}"/>
                    </a:ext>
                  </a:extLst>
                </p:cNvPr>
                <p:cNvGrpSpPr/>
                <p:nvPr/>
              </p:nvGrpSpPr>
              <p:grpSpPr>
                <a:xfrm flipH="1">
                  <a:off x="6410017" y="2698441"/>
                  <a:ext cx="998787" cy="1102370"/>
                  <a:chOff x="5818389" y="2357707"/>
                  <a:chExt cx="998787" cy="1102370"/>
                </a:xfrm>
              </p:grpSpPr>
              <p:sp>
                <p:nvSpPr>
                  <p:cNvPr id="88" name="Rectangle 28">
                    <a:extLst>
                      <a:ext uri="{FF2B5EF4-FFF2-40B4-BE49-F238E27FC236}">
                        <a16:creationId xmlns:a16="http://schemas.microsoft.com/office/drawing/2014/main" id="{C0CCBBB3-142E-B34F-8E18-802EDE13DA67}"/>
                      </a:ext>
                    </a:extLst>
                  </p:cNvPr>
                  <p:cNvSpPr/>
                  <p:nvPr/>
                </p:nvSpPr>
                <p:spPr>
                  <a:xfrm>
                    <a:off x="5818389" y="2357707"/>
                    <a:ext cx="998787" cy="1102370"/>
                  </a:xfrm>
                  <a:custGeom>
                    <a:avLst/>
                    <a:gdLst>
                      <a:gd name="connsiteX0" fmla="*/ 0 w 762001"/>
                      <a:gd name="connsiteY0" fmla="*/ 0 h 1057275"/>
                      <a:gd name="connsiteX1" fmla="*/ 762001 w 762001"/>
                      <a:gd name="connsiteY1" fmla="*/ 0 h 1057275"/>
                      <a:gd name="connsiteX2" fmla="*/ 762001 w 762001"/>
                      <a:gd name="connsiteY2" fmla="*/ 1057275 h 1057275"/>
                      <a:gd name="connsiteX3" fmla="*/ 0 w 762001"/>
                      <a:gd name="connsiteY3" fmla="*/ 1057275 h 1057275"/>
                      <a:gd name="connsiteX4" fmla="*/ 0 w 762001"/>
                      <a:gd name="connsiteY4" fmla="*/ 0 h 1057275"/>
                      <a:gd name="connsiteX0" fmla="*/ 0 w 933451"/>
                      <a:gd name="connsiteY0" fmla="*/ 0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4" fmla="*/ 0 w 933451"/>
                      <a:gd name="connsiteY4" fmla="*/ 0 h 1057275"/>
                      <a:gd name="connsiteX0" fmla="*/ 0 w 933451"/>
                      <a:gd name="connsiteY0" fmla="*/ 1057275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0" fmla="*/ 0 w 933451"/>
                      <a:gd name="connsiteY0" fmla="*/ 1057275 h 1130714"/>
                      <a:gd name="connsiteX1" fmla="*/ 762001 w 933451"/>
                      <a:gd name="connsiteY1" fmla="*/ 0 h 1130714"/>
                      <a:gd name="connsiteX2" fmla="*/ 933451 w 933451"/>
                      <a:gd name="connsiteY2" fmla="*/ 600075 h 1130714"/>
                      <a:gd name="connsiteX3" fmla="*/ 0 w 933451"/>
                      <a:gd name="connsiteY3" fmla="*/ 1057275 h 1130714"/>
                      <a:gd name="connsiteX0" fmla="*/ 0 w 933451"/>
                      <a:gd name="connsiteY0" fmla="*/ 1057275 h 1162239"/>
                      <a:gd name="connsiteX1" fmla="*/ 762001 w 933451"/>
                      <a:gd name="connsiteY1" fmla="*/ 0 h 1162239"/>
                      <a:gd name="connsiteX2" fmla="*/ 933451 w 933451"/>
                      <a:gd name="connsiteY2" fmla="*/ 600075 h 1162239"/>
                      <a:gd name="connsiteX3" fmla="*/ 0 w 933451"/>
                      <a:gd name="connsiteY3" fmla="*/ 1057275 h 1162239"/>
                      <a:gd name="connsiteX0" fmla="*/ 0 w 933451"/>
                      <a:gd name="connsiteY0" fmla="*/ 457200 h 562164"/>
                      <a:gd name="connsiteX1" fmla="*/ 933451 w 933451"/>
                      <a:gd name="connsiteY1" fmla="*/ 0 h 562164"/>
                      <a:gd name="connsiteX2" fmla="*/ 0 w 933451"/>
                      <a:gd name="connsiteY2" fmla="*/ 457200 h 562164"/>
                      <a:gd name="connsiteX0" fmla="*/ 0 w 933451"/>
                      <a:gd name="connsiteY0" fmla="*/ 1095369 h 1200333"/>
                      <a:gd name="connsiteX1" fmla="*/ 933451 w 933451"/>
                      <a:gd name="connsiteY1" fmla="*/ 638169 h 1200333"/>
                      <a:gd name="connsiteX2" fmla="*/ 0 w 933451"/>
                      <a:gd name="connsiteY2" fmla="*/ 1095369 h 1200333"/>
                      <a:gd name="connsiteX0" fmla="*/ 237802 w 1171253"/>
                      <a:gd name="connsiteY0" fmla="*/ 1206850 h 1311814"/>
                      <a:gd name="connsiteX1" fmla="*/ 1171253 w 1171253"/>
                      <a:gd name="connsiteY1" fmla="*/ 749650 h 1311814"/>
                      <a:gd name="connsiteX2" fmla="*/ 237802 w 1171253"/>
                      <a:gd name="connsiteY2" fmla="*/ 1206850 h 1311814"/>
                      <a:gd name="connsiteX0" fmla="*/ 283665 w 994866"/>
                      <a:gd name="connsiteY0" fmla="*/ 1324816 h 1407645"/>
                      <a:gd name="connsiteX1" fmla="*/ 994866 w 994866"/>
                      <a:gd name="connsiteY1" fmla="*/ 708866 h 1407645"/>
                      <a:gd name="connsiteX2" fmla="*/ 283665 w 994866"/>
                      <a:gd name="connsiteY2" fmla="*/ 1324816 h 1407645"/>
                      <a:gd name="connsiteX0" fmla="*/ 267749 w 1048800"/>
                      <a:gd name="connsiteY0" fmla="*/ 1230107 h 1329847"/>
                      <a:gd name="connsiteX1" fmla="*/ 1048800 w 1048800"/>
                      <a:gd name="connsiteY1" fmla="*/ 741157 h 1329847"/>
                      <a:gd name="connsiteX2" fmla="*/ 267749 w 1048800"/>
                      <a:gd name="connsiteY2" fmla="*/ 1230107 h 1329847"/>
                      <a:gd name="connsiteX0" fmla="*/ 267749 w 1048800"/>
                      <a:gd name="connsiteY0" fmla="*/ 1230107 h 1292840"/>
                      <a:gd name="connsiteX1" fmla="*/ 1048800 w 1048800"/>
                      <a:gd name="connsiteY1" fmla="*/ 741157 h 1292840"/>
                      <a:gd name="connsiteX2" fmla="*/ 267749 w 1048800"/>
                      <a:gd name="connsiteY2" fmla="*/ 1230107 h 1292840"/>
                      <a:gd name="connsiteX0" fmla="*/ 217736 w 998787"/>
                      <a:gd name="connsiteY0" fmla="*/ 1039637 h 1102370"/>
                      <a:gd name="connsiteX1" fmla="*/ 998787 w 998787"/>
                      <a:gd name="connsiteY1" fmla="*/ 550687 h 1102370"/>
                      <a:gd name="connsiteX2" fmla="*/ 217736 w 998787"/>
                      <a:gd name="connsiteY2" fmla="*/ 1039637 h 1102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98787" h="1102370">
                        <a:moveTo>
                          <a:pt x="217736" y="1039637"/>
                        </a:moveTo>
                        <a:cubicBezTo>
                          <a:pt x="-399801" y="344312"/>
                          <a:pt x="435224" y="-625651"/>
                          <a:pt x="998787" y="550687"/>
                        </a:cubicBezTo>
                        <a:cubicBezTo>
                          <a:pt x="830512" y="974549"/>
                          <a:pt x="771773" y="1226962"/>
                          <a:pt x="217736" y="10396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EEDD0DF-D0FE-E7B0-8F05-949B11C45253}"/>
                      </a:ext>
                    </a:extLst>
                  </p:cNvPr>
                  <p:cNvSpPr/>
                  <p:nvPr/>
                </p:nvSpPr>
                <p:spPr>
                  <a:xfrm>
                    <a:off x="5868174" y="2509933"/>
                    <a:ext cx="698548" cy="7901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2877DAD-886B-1BBD-2885-A8129BAFBF30}"/>
                      </a:ext>
                    </a:extLst>
                  </p:cNvPr>
                  <p:cNvSpPr/>
                  <p:nvPr/>
                </p:nvSpPr>
                <p:spPr>
                  <a:xfrm>
                    <a:off x="5933599" y="2746701"/>
                    <a:ext cx="172377" cy="1808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576A44-37AD-C41A-8498-7174A4DDF7D5}"/>
                      </a:ext>
                    </a:extLst>
                  </p:cNvPr>
                  <p:cNvSpPr/>
                  <p:nvPr/>
                </p:nvSpPr>
                <p:spPr>
                  <a:xfrm>
                    <a:off x="6313345" y="2583254"/>
                    <a:ext cx="172376" cy="2367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1AFF511-3EB5-95BF-40FD-EFEBBC9F8DE2}"/>
                    </a:ext>
                  </a:extLst>
                </p:cNvPr>
                <p:cNvGrpSpPr/>
                <p:nvPr/>
              </p:nvGrpSpPr>
              <p:grpSpPr>
                <a:xfrm>
                  <a:off x="6729062" y="3626102"/>
                  <a:ext cx="2018732" cy="971037"/>
                  <a:chOff x="4397522" y="3187701"/>
                  <a:chExt cx="2018732" cy="971037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05899BF-FF03-17B0-A5E7-93AFCC8FE6B6}"/>
                      </a:ext>
                    </a:extLst>
                  </p:cNvPr>
                  <p:cNvSpPr/>
                  <p:nvPr/>
                </p:nvSpPr>
                <p:spPr>
                  <a:xfrm rot="560758">
                    <a:off x="4397522" y="3271864"/>
                    <a:ext cx="2018732" cy="886874"/>
                  </a:xfrm>
                  <a:custGeom>
                    <a:avLst/>
                    <a:gdLst>
                      <a:gd name="connsiteX0" fmla="*/ 0 w 2016179"/>
                      <a:gd name="connsiteY0" fmla="*/ 443437 h 886873"/>
                      <a:gd name="connsiteX1" fmla="*/ 1008090 w 2016179"/>
                      <a:gd name="connsiteY1" fmla="*/ 0 h 886873"/>
                      <a:gd name="connsiteX2" fmla="*/ 2016180 w 2016179"/>
                      <a:gd name="connsiteY2" fmla="*/ 443437 h 886873"/>
                      <a:gd name="connsiteX3" fmla="*/ 1008090 w 2016179"/>
                      <a:gd name="connsiteY3" fmla="*/ 886874 h 886873"/>
                      <a:gd name="connsiteX4" fmla="*/ 0 w 2016179"/>
                      <a:gd name="connsiteY4" fmla="*/ 443437 h 886873"/>
                      <a:gd name="connsiteX0" fmla="*/ 304 w 2016484"/>
                      <a:gd name="connsiteY0" fmla="*/ 443437 h 886874"/>
                      <a:gd name="connsiteX1" fmla="*/ 1008394 w 2016484"/>
                      <a:gd name="connsiteY1" fmla="*/ 0 h 886874"/>
                      <a:gd name="connsiteX2" fmla="*/ 2016484 w 2016484"/>
                      <a:gd name="connsiteY2" fmla="*/ 443437 h 886874"/>
                      <a:gd name="connsiteX3" fmla="*/ 1008394 w 2016484"/>
                      <a:gd name="connsiteY3" fmla="*/ 886874 h 886874"/>
                      <a:gd name="connsiteX4" fmla="*/ 304 w 2016484"/>
                      <a:gd name="connsiteY4" fmla="*/ 443437 h 886874"/>
                      <a:gd name="connsiteX0" fmla="*/ 2552 w 2018732"/>
                      <a:gd name="connsiteY0" fmla="*/ 443437 h 886874"/>
                      <a:gd name="connsiteX1" fmla="*/ 1010642 w 2018732"/>
                      <a:gd name="connsiteY1" fmla="*/ 0 h 886874"/>
                      <a:gd name="connsiteX2" fmla="*/ 2018732 w 2018732"/>
                      <a:gd name="connsiteY2" fmla="*/ 443437 h 886874"/>
                      <a:gd name="connsiteX3" fmla="*/ 1010642 w 2018732"/>
                      <a:gd name="connsiteY3" fmla="*/ 886874 h 886874"/>
                      <a:gd name="connsiteX4" fmla="*/ 2552 w 2018732"/>
                      <a:gd name="connsiteY4" fmla="*/ 443437 h 886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8732" h="886874">
                        <a:moveTo>
                          <a:pt x="2552" y="443437"/>
                        </a:moveTo>
                        <a:cubicBezTo>
                          <a:pt x="45022" y="104666"/>
                          <a:pt x="453889" y="0"/>
                          <a:pt x="1010642" y="0"/>
                        </a:cubicBezTo>
                        <a:cubicBezTo>
                          <a:pt x="1567395" y="0"/>
                          <a:pt x="2018732" y="198534"/>
                          <a:pt x="2018732" y="443437"/>
                        </a:cubicBezTo>
                        <a:cubicBezTo>
                          <a:pt x="2018732" y="688340"/>
                          <a:pt x="1567395" y="886874"/>
                          <a:pt x="1010642" y="886874"/>
                        </a:cubicBezTo>
                        <a:cubicBezTo>
                          <a:pt x="453889" y="886874"/>
                          <a:pt x="-39918" y="782208"/>
                          <a:pt x="2552" y="44343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6047E8C7-3E33-CC70-1424-7FB1B1A5AF2B}"/>
                      </a:ext>
                    </a:extLst>
                  </p:cNvPr>
                  <p:cNvSpPr/>
                  <p:nvPr/>
                </p:nvSpPr>
                <p:spPr>
                  <a:xfrm>
                    <a:off x="5062840" y="3679826"/>
                    <a:ext cx="561776" cy="294670"/>
                  </a:xfrm>
                  <a:custGeom>
                    <a:avLst/>
                    <a:gdLst>
                      <a:gd name="connsiteX0" fmla="*/ 0 w 491032"/>
                      <a:gd name="connsiteY0" fmla="*/ 178426 h 356851"/>
                      <a:gd name="connsiteX1" fmla="*/ 245516 w 491032"/>
                      <a:gd name="connsiteY1" fmla="*/ 0 h 356851"/>
                      <a:gd name="connsiteX2" fmla="*/ 491032 w 491032"/>
                      <a:gd name="connsiteY2" fmla="*/ 178426 h 356851"/>
                      <a:gd name="connsiteX3" fmla="*/ 245516 w 491032"/>
                      <a:gd name="connsiteY3" fmla="*/ 356852 h 356851"/>
                      <a:gd name="connsiteX4" fmla="*/ 0 w 491032"/>
                      <a:gd name="connsiteY4" fmla="*/ 178426 h 356851"/>
                      <a:gd name="connsiteX0" fmla="*/ 0 w 497856"/>
                      <a:gd name="connsiteY0" fmla="*/ 22304 h 200730"/>
                      <a:gd name="connsiteX1" fmla="*/ 491032 w 497856"/>
                      <a:gd name="connsiteY1" fmla="*/ 22304 h 200730"/>
                      <a:gd name="connsiteX2" fmla="*/ 245516 w 497856"/>
                      <a:gd name="connsiteY2" fmla="*/ 200730 h 200730"/>
                      <a:gd name="connsiteX3" fmla="*/ 0 w 497856"/>
                      <a:gd name="connsiteY3" fmla="*/ 22304 h 200730"/>
                      <a:gd name="connsiteX0" fmla="*/ 0 w 521876"/>
                      <a:gd name="connsiteY0" fmla="*/ 8664 h 241435"/>
                      <a:gd name="connsiteX1" fmla="*/ 516432 w 521876"/>
                      <a:gd name="connsiteY1" fmla="*/ 62639 h 241435"/>
                      <a:gd name="connsiteX2" fmla="*/ 270916 w 521876"/>
                      <a:gd name="connsiteY2" fmla="*/ 241065 h 241435"/>
                      <a:gd name="connsiteX3" fmla="*/ 0 w 521876"/>
                      <a:gd name="connsiteY3" fmla="*/ 8664 h 241435"/>
                      <a:gd name="connsiteX0" fmla="*/ 5030 w 530020"/>
                      <a:gd name="connsiteY0" fmla="*/ 15389 h 247862"/>
                      <a:gd name="connsiteX1" fmla="*/ 524637 w 530020"/>
                      <a:gd name="connsiteY1" fmla="*/ 40789 h 247862"/>
                      <a:gd name="connsiteX2" fmla="*/ 275946 w 530020"/>
                      <a:gd name="connsiteY2" fmla="*/ 247790 h 247862"/>
                      <a:gd name="connsiteX3" fmla="*/ 5030 w 530020"/>
                      <a:gd name="connsiteY3" fmla="*/ 15389 h 247862"/>
                      <a:gd name="connsiteX0" fmla="*/ 6700 w 572277"/>
                      <a:gd name="connsiteY0" fmla="*/ 17510 h 249951"/>
                      <a:gd name="connsiteX1" fmla="*/ 567582 w 572277"/>
                      <a:gd name="connsiteY1" fmla="*/ 36560 h 249951"/>
                      <a:gd name="connsiteX2" fmla="*/ 277616 w 572277"/>
                      <a:gd name="connsiteY2" fmla="*/ 249911 h 249951"/>
                      <a:gd name="connsiteX3" fmla="*/ 6700 w 572277"/>
                      <a:gd name="connsiteY3" fmla="*/ 17510 h 249951"/>
                      <a:gd name="connsiteX0" fmla="*/ 284 w 561392"/>
                      <a:gd name="connsiteY0" fmla="*/ 62398 h 294841"/>
                      <a:gd name="connsiteX1" fmla="*/ 226603 w 561392"/>
                      <a:gd name="connsiteY1" fmla="*/ 384 h 294841"/>
                      <a:gd name="connsiteX2" fmla="*/ 561166 w 561392"/>
                      <a:gd name="connsiteY2" fmla="*/ 81448 h 294841"/>
                      <a:gd name="connsiteX3" fmla="*/ 271200 w 561392"/>
                      <a:gd name="connsiteY3" fmla="*/ 294799 h 294841"/>
                      <a:gd name="connsiteX4" fmla="*/ 284 w 561392"/>
                      <a:gd name="connsiteY4" fmla="*/ 62398 h 294841"/>
                      <a:gd name="connsiteX0" fmla="*/ 97 w 561205"/>
                      <a:gd name="connsiteY0" fmla="*/ 67611 h 300054"/>
                      <a:gd name="connsiteX1" fmla="*/ 226416 w 561205"/>
                      <a:gd name="connsiteY1" fmla="*/ 5597 h 300054"/>
                      <a:gd name="connsiteX2" fmla="*/ 560979 w 561205"/>
                      <a:gd name="connsiteY2" fmla="*/ 86661 h 300054"/>
                      <a:gd name="connsiteX3" fmla="*/ 271013 w 561205"/>
                      <a:gd name="connsiteY3" fmla="*/ 300012 h 300054"/>
                      <a:gd name="connsiteX4" fmla="*/ 97 w 561205"/>
                      <a:gd name="connsiteY4" fmla="*/ 67611 h 300054"/>
                      <a:gd name="connsiteX0" fmla="*/ 97 w 561365"/>
                      <a:gd name="connsiteY0" fmla="*/ 67611 h 300063"/>
                      <a:gd name="connsiteX1" fmla="*/ 226416 w 561365"/>
                      <a:gd name="connsiteY1" fmla="*/ 5597 h 300063"/>
                      <a:gd name="connsiteX2" fmla="*/ 560979 w 561365"/>
                      <a:gd name="connsiteY2" fmla="*/ 86661 h 300063"/>
                      <a:gd name="connsiteX3" fmla="*/ 271013 w 561365"/>
                      <a:gd name="connsiteY3" fmla="*/ 300012 h 300063"/>
                      <a:gd name="connsiteX4" fmla="*/ 97 w 561365"/>
                      <a:gd name="connsiteY4" fmla="*/ 67611 h 300063"/>
                      <a:gd name="connsiteX0" fmla="*/ 36 w 561304"/>
                      <a:gd name="connsiteY0" fmla="*/ 62399 h 294840"/>
                      <a:gd name="connsiteX1" fmla="*/ 226355 w 561304"/>
                      <a:gd name="connsiteY1" fmla="*/ 385 h 294840"/>
                      <a:gd name="connsiteX2" fmla="*/ 560918 w 561304"/>
                      <a:gd name="connsiteY2" fmla="*/ 81449 h 294840"/>
                      <a:gd name="connsiteX3" fmla="*/ 270952 w 561304"/>
                      <a:gd name="connsiteY3" fmla="*/ 294800 h 294840"/>
                      <a:gd name="connsiteX4" fmla="*/ 36 w 561304"/>
                      <a:gd name="connsiteY4" fmla="*/ 62399 h 294840"/>
                      <a:gd name="connsiteX0" fmla="*/ 508 w 561776"/>
                      <a:gd name="connsiteY0" fmla="*/ 62233 h 294670"/>
                      <a:gd name="connsiteX1" fmla="*/ 226827 w 561776"/>
                      <a:gd name="connsiteY1" fmla="*/ 219 h 294670"/>
                      <a:gd name="connsiteX2" fmla="*/ 561390 w 561776"/>
                      <a:gd name="connsiteY2" fmla="*/ 81283 h 294670"/>
                      <a:gd name="connsiteX3" fmla="*/ 271424 w 561776"/>
                      <a:gd name="connsiteY3" fmla="*/ 294634 h 294670"/>
                      <a:gd name="connsiteX4" fmla="*/ 508 w 561776"/>
                      <a:gd name="connsiteY4" fmla="*/ 62233 h 294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776" h="294670">
                        <a:moveTo>
                          <a:pt x="508" y="62233"/>
                        </a:moveTo>
                        <a:cubicBezTo>
                          <a:pt x="8950" y="29039"/>
                          <a:pt x="133347" y="-2956"/>
                          <a:pt x="226827" y="219"/>
                        </a:cubicBezTo>
                        <a:cubicBezTo>
                          <a:pt x="320307" y="3394"/>
                          <a:pt x="553428" y="40151"/>
                          <a:pt x="561390" y="81283"/>
                        </a:cubicBezTo>
                        <a:cubicBezTo>
                          <a:pt x="569352" y="122415"/>
                          <a:pt x="453804" y="291459"/>
                          <a:pt x="271424" y="294634"/>
                        </a:cubicBezTo>
                        <a:cubicBezTo>
                          <a:pt x="89044" y="297809"/>
                          <a:pt x="-7934" y="95427"/>
                          <a:pt x="508" y="6223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81200B75-2C53-35B6-5183-9D8A1D8B6CD4}"/>
                      </a:ext>
                    </a:extLst>
                  </p:cNvPr>
                  <p:cNvSpPr/>
                  <p:nvPr/>
                </p:nvSpPr>
                <p:spPr>
                  <a:xfrm>
                    <a:off x="4854575" y="3533775"/>
                    <a:ext cx="454079" cy="281529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4079" h="281529">
                        <a:moveTo>
                          <a:pt x="447675" y="0"/>
                        </a:moveTo>
                        <a:cubicBezTo>
                          <a:pt x="504825" y="354542"/>
                          <a:pt x="165100" y="372533"/>
                          <a:pt x="0" y="63500"/>
                        </a:cubicBezTo>
                        <a:lnTo>
                          <a:pt x="0" y="63500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053AF916-CB9A-A667-5D19-ECA8B68646FA}"/>
                      </a:ext>
                    </a:extLst>
                  </p:cNvPr>
                  <p:cNvSpPr/>
                  <p:nvPr/>
                </p:nvSpPr>
                <p:spPr>
                  <a:xfrm flipH="1">
                    <a:off x="5299153" y="3549856"/>
                    <a:ext cx="491032" cy="293132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  <a:gd name="connsiteX0" fmla="*/ 485775 w 492179"/>
                      <a:gd name="connsiteY0" fmla="*/ 0 h 281529"/>
                      <a:gd name="connsiteX1" fmla="*/ 38100 w 492179"/>
                      <a:gd name="connsiteY1" fmla="*/ 63500 h 281529"/>
                      <a:gd name="connsiteX2" fmla="*/ 0 w 492179"/>
                      <a:gd name="connsiteY2" fmla="*/ 212725 h 281529"/>
                      <a:gd name="connsiteX0" fmla="*/ 485775 w 485775"/>
                      <a:gd name="connsiteY0" fmla="*/ 0 h 212725"/>
                      <a:gd name="connsiteX1" fmla="*/ 0 w 485775"/>
                      <a:gd name="connsiteY1" fmla="*/ 212725 h 212725"/>
                      <a:gd name="connsiteX0" fmla="*/ 485775 w 485775"/>
                      <a:gd name="connsiteY0" fmla="*/ 0 h 285894"/>
                      <a:gd name="connsiteX1" fmla="*/ 0 w 485775"/>
                      <a:gd name="connsiteY1" fmla="*/ 212725 h 285894"/>
                      <a:gd name="connsiteX0" fmla="*/ 485775 w 498776"/>
                      <a:gd name="connsiteY0" fmla="*/ 0 h 300357"/>
                      <a:gd name="connsiteX1" fmla="*/ 0 w 498776"/>
                      <a:gd name="connsiteY1" fmla="*/ 212725 h 300357"/>
                      <a:gd name="connsiteX0" fmla="*/ 479425 w 492686"/>
                      <a:gd name="connsiteY0" fmla="*/ 0 h 290064"/>
                      <a:gd name="connsiteX1" fmla="*/ 0 w 492686"/>
                      <a:gd name="connsiteY1" fmla="*/ 200025 h 290064"/>
                      <a:gd name="connsiteX0" fmla="*/ 479425 w 492813"/>
                      <a:gd name="connsiteY0" fmla="*/ 0 h 294222"/>
                      <a:gd name="connsiteX1" fmla="*/ 0 w 492813"/>
                      <a:gd name="connsiteY1" fmla="*/ 200025 h 294222"/>
                      <a:gd name="connsiteX0" fmla="*/ 479425 w 487697"/>
                      <a:gd name="connsiteY0" fmla="*/ 0 h 293132"/>
                      <a:gd name="connsiteX1" fmla="*/ 0 w 487697"/>
                      <a:gd name="connsiteY1" fmla="*/ 200025 h 293132"/>
                      <a:gd name="connsiteX0" fmla="*/ 479425 w 491032"/>
                      <a:gd name="connsiteY0" fmla="*/ 0 h 293132"/>
                      <a:gd name="connsiteX1" fmla="*/ 0 w 491032"/>
                      <a:gd name="connsiteY1" fmla="*/ 200025 h 293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032" h="293132">
                        <a:moveTo>
                          <a:pt x="479425" y="0"/>
                        </a:moveTo>
                        <a:cubicBezTo>
                          <a:pt x="546100" y="166158"/>
                          <a:pt x="317500" y="437092"/>
                          <a:pt x="0" y="200025"/>
                        </a:cubicBez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67DF8C2E-5D20-F927-B3AA-8CC29414B64A}"/>
                      </a:ext>
                    </a:extLst>
                  </p:cNvPr>
                  <p:cNvSpPr/>
                  <p:nvPr/>
                </p:nvSpPr>
                <p:spPr>
                  <a:xfrm rot="20583649">
                    <a:off x="5310298" y="3233879"/>
                    <a:ext cx="123776" cy="45719"/>
                  </a:xfrm>
                  <a:custGeom>
                    <a:avLst/>
                    <a:gdLst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387350 w 441325"/>
                      <a:gd name="connsiteY2" fmla="*/ 196850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3700" h="200025">
                        <a:moveTo>
                          <a:pt x="0" y="0"/>
                        </a:moveTo>
                        <a:cubicBezTo>
                          <a:pt x="188383" y="31750"/>
                          <a:pt x="275167" y="82550"/>
                          <a:pt x="393700" y="2000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661C48A5-921F-A8C1-EDDC-129A116681CF}"/>
                      </a:ext>
                    </a:extLst>
                  </p:cNvPr>
                  <p:cNvSpPr/>
                  <p:nvPr/>
                </p:nvSpPr>
                <p:spPr>
                  <a:xfrm>
                    <a:off x="5102218" y="3187701"/>
                    <a:ext cx="473084" cy="356851"/>
                  </a:xfrm>
                  <a:custGeom>
                    <a:avLst/>
                    <a:gdLst>
                      <a:gd name="connsiteX0" fmla="*/ 0 w 473075"/>
                      <a:gd name="connsiteY0" fmla="*/ 182562 h 365124"/>
                      <a:gd name="connsiteX1" fmla="*/ 236538 w 473075"/>
                      <a:gd name="connsiteY1" fmla="*/ 0 h 365124"/>
                      <a:gd name="connsiteX2" fmla="*/ 473076 w 473075"/>
                      <a:gd name="connsiteY2" fmla="*/ 182562 h 365124"/>
                      <a:gd name="connsiteX3" fmla="*/ 236538 w 473075"/>
                      <a:gd name="connsiteY3" fmla="*/ 365124 h 365124"/>
                      <a:gd name="connsiteX4" fmla="*/ 0 w 473075"/>
                      <a:gd name="connsiteY4" fmla="*/ 182562 h 365124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6851"/>
                      <a:gd name="connsiteX1" fmla="*/ 230196 w 473084"/>
                      <a:gd name="connsiteY1" fmla="*/ 0 h 356851"/>
                      <a:gd name="connsiteX2" fmla="*/ 473084 w 473084"/>
                      <a:gd name="connsiteY2" fmla="*/ 173037 h 356851"/>
                      <a:gd name="connsiteX3" fmla="*/ 236546 w 473084"/>
                      <a:gd name="connsiteY3" fmla="*/ 355599 h 356851"/>
                      <a:gd name="connsiteX4" fmla="*/ 8 w 473084"/>
                      <a:gd name="connsiteY4" fmla="*/ 173037 h 35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3084" h="356851">
                        <a:moveTo>
                          <a:pt x="8" y="173037"/>
                        </a:moveTo>
                        <a:cubicBezTo>
                          <a:pt x="-1050" y="113771"/>
                          <a:pt x="99560" y="0"/>
                          <a:pt x="230196" y="0"/>
                        </a:cubicBezTo>
                        <a:cubicBezTo>
                          <a:pt x="360832" y="0"/>
                          <a:pt x="473084" y="72211"/>
                          <a:pt x="473084" y="173037"/>
                        </a:cubicBezTo>
                        <a:cubicBezTo>
                          <a:pt x="473084" y="273863"/>
                          <a:pt x="360832" y="339724"/>
                          <a:pt x="236546" y="355599"/>
                        </a:cubicBezTo>
                        <a:cubicBezTo>
                          <a:pt x="112260" y="371474"/>
                          <a:pt x="1066" y="232303"/>
                          <a:pt x="8" y="173037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6F54CDC3-6840-6FD1-7EDF-845804F6F630}"/>
                    </a:ext>
                  </a:extLst>
                </p:cNvPr>
                <p:cNvSpPr/>
                <p:nvPr/>
              </p:nvSpPr>
              <p:spPr>
                <a:xfrm rot="20501360">
                  <a:off x="9450739" y="2651738"/>
                  <a:ext cx="456230" cy="2750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249A169-D512-BA85-196E-34802908222A}"/>
                  </a:ext>
                </a:extLst>
              </p:cNvPr>
              <p:cNvSpPr/>
              <p:nvPr/>
            </p:nvSpPr>
            <p:spPr>
              <a:xfrm rot="20501360">
                <a:off x="8039018" y="4522607"/>
                <a:ext cx="1141239" cy="2908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32A30DD-37B4-B81A-4B70-352B6F522B44}"/>
                </a:ext>
              </a:extLst>
            </p:cNvPr>
            <p:cNvSpPr txBox="1"/>
            <p:nvPr/>
          </p:nvSpPr>
          <p:spPr>
            <a:xfrm>
              <a:off x="3244882" y="4225233"/>
              <a:ext cx="266944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37707F-3F7B-C6F0-56B8-E961105D4425}"/>
              </a:ext>
            </a:extLst>
          </p:cNvPr>
          <p:cNvGrpSpPr/>
          <p:nvPr/>
        </p:nvGrpSpPr>
        <p:grpSpPr>
          <a:xfrm>
            <a:off x="7023184" y="2963423"/>
            <a:ext cx="4717010" cy="3783472"/>
            <a:chOff x="7923122" y="723495"/>
            <a:chExt cx="4713949" cy="37810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D445CA8-1147-33A4-B2F3-ECFAE1464DE7}"/>
                </a:ext>
              </a:extLst>
            </p:cNvPr>
            <p:cNvGrpSpPr/>
            <p:nvPr/>
          </p:nvGrpSpPr>
          <p:grpSpPr>
            <a:xfrm rot="15735530">
              <a:off x="9689333" y="201559"/>
              <a:ext cx="2425802" cy="3469674"/>
              <a:chOff x="5276190" y="1966617"/>
              <a:chExt cx="2425802" cy="3469674"/>
            </a:xfrm>
          </p:grpSpPr>
          <p:sp>
            <p:nvSpPr>
              <p:cNvPr id="113" name="Rectangle 195">
                <a:extLst>
                  <a:ext uri="{FF2B5EF4-FFF2-40B4-BE49-F238E27FC236}">
                    <a16:creationId xmlns:a16="http://schemas.microsoft.com/office/drawing/2014/main" id="{DFE222E1-2584-ED99-8B18-116B9D1B1FDD}"/>
                  </a:ext>
                </a:extLst>
              </p:cNvPr>
              <p:cNvSpPr/>
              <p:nvPr/>
            </p:nvSpPr>
            <p:spPr>
              <a:xfrm rot="15656665" flipH="1">
                <a:off x="5197001" y="4530426"/>
                <a:ext cx="985054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97">
                <a:extLst>
                  <a:ext uri="{FF2B5EF4-FFF2-40B4-BE49-F238E27FC236}">
                    <a16:creationId xmlns:a16="http://schemas.microsoft.com/office/drawing/2014/main" id="{40A89D7E-03C6-5132-F0E0-3086E4BA43EB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3794B2-3C60-3185-005C-AFC8032ACB95}"/>
                </a:ext>
              </a:extLst>
            </p:cNvPr>
            <p:cNvGrpSpPr/>
            <p:nvPr/>
          </p:nvGrpSpPr>
          <p:grpSpPr>
            <a:xfrm>
              <a:off x="7923122" y="902222"/>
              <a:ext cx="4481587" cy="3602289"/>
              <a:chOff x="3379697" y="1559448"/>
              <a:chExt cx="4481589" cy="360229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4E004B5-EFBE-479A-36FB-6F6BEF2BACBD}"/>
                  </a:ext>
                </a:extLst>
              </p:cNvPr>
              <p:cNvGrpSpPr/>
              <p:nvPr/>
            </p:nvGrpSpPr>
            <p:grpSpPr>
              <a:xfrm>
                <a:off x="6627800" y="3904322"/>
                <a:ext cx="1085742" cy="1016868"/>
                <a:chOff x="6206033" y="4096644"/>
                <a:chExt cx="1085742" cy="1016868"/>
              </a:xfrm>
            </p:grpSpPr>
            <p:sp>
              <p:nvSpPr>
                <p:cNvPr id="111" name="Oval 3">
                  <a:extLst>
                    <a:ext uri="{FF2B5EF4-FFF2-40B4-BE49-F238E27FC236}">
                      <a16:creationId xmlns:a16="http://schemas.microsoft.com/office/drawing/2014/main" id="{8CA670DA-0D37-CBE3-1823-5B2EE77CA052}"/>
                    </a:ext>
                  </a:extLst>
                </p:cNvPr>
                <p:cNvSpPr/>
                <p:nvPr/>
              </p:nvSpPr>
              <p:spPr>
                <a:xfrm>
                  <a:off x="6206033" y="4096644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289727C-8B82-2095-16B5-CB970CB918F2}"/>
                    </a:ext>
                  </a:extLst>
                </p:cNvPr>
                <p:cNvSpPr/>
                <p:nvPr/>
              </p:nvSpPr>
              <p:spPr>
                <a:xfrm>
                  <a:off x="6445802" y="487737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D138908-FCDC-1530-F86B-8F34772DEB19}"/>
                  </a:ext>
                </a:extLst>
              </p:cNvPr>
              <p:cNvGrpSpPr/>
              <p:nvPr/>
            </p:nvGrpSpPr>
            <p:grpSpPr>
              <a:xfrm>
                <a:off x="5948800" y="3833689"/>
                <a:ext cx="1085742" cy="1016868"/>
                <a:chOff x="4463976" y="4012153"/>
                <a:chExt cx="1085742" cy="1016868"/>
              </a:xfrm>
            </p:grpSpPr>
            <p:sp>
              <p:nvSpPr>
                <p:cNvPr id="109" name="Oval 3">
                  <a:extLst>
                    <a:ext uri="{FF2B5EF4-FFF2-40B4-BE49-F238E27FC236}">
                      <a16:creationId xmlns:a16="http://schemas.microsoft.com/office/drawing/2014/main" id="{E5E0F4AE-9418-C29C-47EF-AF27318C1429}"/>
                    </a:ext>
                  </a:extLst>
                </p:cNvPr>
                <p:cNvSpPr/>
                <p:nvPr/>
              </p:nvSpPr>
              <p:spPr>
                <a:xfrm>
                  <a:off x="4463976" y="4012153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9B739BAE-0C7D-C112-5D28-842936E875A4}"/>
                    </a:ext>
                  </a:extLst>
                </p:cNvPr>
                <p:cNvSpPr/>
                <p:nvPr/>
              </p:nvSpPr>
              <p:spPr>
                <a:xfrm>
                  <a:off x="4702177" y="4793140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Rectangle: Rounded Corners 2">
                <a:extLst>
                  <a:ext uri="{FF2B5EF4-FFF2-40B4-BE49-F238E27FC236}">
                    <a16:creationId xmlns:a16="http://schemas.microsoft.com/office/drawing/2014/main" id="{4FECDB43-279D-4026-D825-F0AFF72634A5}"/>
                  </a:ext>
                </a:extLst>
              </p:cNvPr>
              <p:cNvSpPr/>
              <p:nvPr/>
            </p:nvSpPr>
            <p:spPr>
              <a:xfrm>
                <a:off x="3695685" y="2479296"/>
                <a:ext cx="4165601" cy="2458198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C1CA91-476D-60FC-64B5-BD0F4BCA9A8B}"/>
                  </a:ext>
                </a:extLst>
              </p:cNvPr>
              <p:cNvGrpSpPr/>
              <p:nvPr/>
            </p:nvGrpSpPr>
            <p:grpSpPr>
              <a:xfrm>
                <a:off x="3891316" y="4127073"/>
                <a:ext cx="1085742" cy="1016868"/>
                <a:chOff x="3891316" y="4127071"/>
                <a:chExt cx="1085742" cy="1016868"/>
              </a:xfrm>
            </p:grpSpPr>
            <p:sp>
              <p:nvSpPr>
                <p:cNvPr id="107" name="Oval 3">
                  <a:extLst>
                    <a:ext uri="{FF2B5EF4-FFF2-40B4-BE49-F238E27FC236}">
                      <a16:creationId xmlns:a16="http://schemas.microsoft.com/office/drawing/2014/main" id="{0989ADDE-6B36-6A65-1113-D270B1D10473}"/>
                    </a:ext>
                  </a:extLst>
                </p:cNvPr>
                <p:cNvSpPr/>
                <p:nvPr/>
              </p:nvSpPr>
              <p:spPr>
                <a:xfrm>
                  <a:off x="3891316" y="4127071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6A6D602-904F-ABCF-9B00-F299F001687A}"/>
                    </a:ext>
                  </a:extLst>
                </p:cNvPr>
                <p:cNvSpPr/>
                <p:nvPr/>
              </p:nvSpPr>
              <p:spPr>
                <a:xfrm>
                  <a:off x="4125055" y="490678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9664F08-7083-C7A4-EEB9-2886ABB234FA}"/>
                  </a:ext>
                </a:extLst>
              </p:cNvPr>
              <p:cNvSpPr/>
              <p:nvPr/>
            </p:nvSpPr>
            <p:spPr>
              <a:xfrm>
                <a:off x="3379697" y="202759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312DCCD-7BDB-AA52-E6E5-731F51EF4DD9}"/>
                  </a:ext>
                </a:extLst>
              </p:cNvPr>
              <p:cNvGrpSpPr/>
              <p:nvPr/>
            </p:nvGrpSpPr>
            <p:grpSpPr>
              <a:xfrm flipH="1">
                <a:off x="4945043" y="4144870"/>
                <a:ext cx="1085742" cy="1016868"/>
                <a:chOff x="3493888" y="4144867"/>
                <a:chExt cx="1085742" cy="1016868"/>
              </a:xfrm>
            </p:grpSpPr>
            <p:sp>
              <p:nvSpPr>
                <p:cNvPr id="105" name="Oval 3">
                  <a:extLst>
                    <a:ext uri="{FF2B5EF4-FFF2-40B4-BE49-F238E27FC236}">
                      <a16:creationId xmlns:a16="http://schemas.microsoft.com/office/drawing/2014/main" id="{FD40C44B-CC58-93D8-FC8D-1FCDAAC765F5}"/>
                    </a:ext>
                  </a:extLst>
                </p:cNvPr>
                <p:cNvSpPr/>
                <p:nvPr/>
              </p:nvSpPr>
              <p:spPr>
                <a:xfrm>
                  <a:off x="3493888" y="4144867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83A2FF07-CC17-8EBA-1D9B-ACD51EEE672B}"/>
                    </a:ext>
                  </a:extLst>
                </p:cNvPr>
                <p:cNvSpPr/>
                <p:nvPr/>
              </p:nvSpPr>
              <p:spPr>
                <a:xfrm>
                  <a:off x="3729040" y="4924579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BF130E7-F547-705F-F028-B7796B42D16B}"/>
                  </a:ext>
                </a:extLst>
              </p:cNvPr>
              <p:cNvSpPr/>
              <p:nvPr/>
            </p:nvSpPr>
            <p:spPr>
              <a:xfrm>
                <a:off x="6223503" y="206276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D13047E-8160-0E85-C764-C83DCF26FD6B}"/>
                  </a:ext>
                </a:extLst>
              </p:cNvPr>
              <p:cNvSpPr/>
              <p:nvPr/>
            </p:nvSpPr>
            <p:spPr>
              <a:xfrm>
                <a:off x="4816310" y="4009317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6FF815A-7743-BE58-EB6A-4B84E3788D3A}"/>
                  </a:ext>
                </a:extLst>
              </p:cNvPr>
              <p:cNvSpPr/>
              <p:nvPr/>
            </p:nvSpPr>
            <p:spPr>
              <a:xfrm flipH="1">
                <a:off x="3864793" y="3977324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10">
                <a:extLst>
                  <a:ext uri="{FF2B5EF4-FFF2-40B4-BE49-F238E27FC236}">
                    <a16:creationId xmlns:a16="http://schemas.microsoft.com/office/drawing/2014/main" id="{917D9552-68AA-C5A6-CA7C-7B45498B22C7}"/>
                  </a:ext>
                </a:extLst>
              </p:cNvPr>
              <p:cNvSpPr/>
              <p:nvPr/>
            </p:nvSpPr>
            <p:spPr>
              <a:xfrm>
                <a:off x="3487527" y="1559448"/>
                <a:ext cx="3530933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072B050-315E-6BC7-0DC9-04E104B7736F}"/>
                  </a:ext>
                </a:extLst>
              </p:cNvPr>
              <p:cNvGrpSpPr/>
              <p:nvPr/>
            </p:nvGrpSpPr>
            <p:grpSpPr>
              <a:xfrm>
                <a:off x="4436247" y="3293567"/>
                <a:ext cx="848244" cy="756855"/>
                <a:chOff x="4436246" y="3293566"/>
                <a:chExt cx="848244" cy="756855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5E6560A-3A77-A78B-FD55-6CE983AE51B0}"/>
                    </a:ext>
                  </a:extLst>
                </p:cNvPr>
                <p:cNvSpPr/>
                <p:nvPr/>
              </p:nvSpPr>
              <p:spPr>
                <a:xfrm>
                  <a:off x="4549459" y="3699373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94309670-AF95-5438-8F71-B949472A8A70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DABFB50-DB44-0518-C982-F8BDA58F1A99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8218106-499E-DDCE-2D10-44BA60EFA17E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B5BE94-7939-DDD5-AF5B-8B51366567A7}"/>
                  </a:ext>
                </a:extLst>
              </p:cNvPr>
              <p:cNvGrpSpPr/>
              <p:nvPr/>
            </p:nvGrpSpPr>
            <p:grpSpPr>
              <a:xfrm>
                <a:off x="3584162" y="2827022"/>
                <a:ext cx="735766" cy="735766"/>
                <a:chOff x="3584161" y="2827021"/>
                <a:chExt cx="735766" cy="735766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6D30AC4-FAC6-D182-B7E1-EA74DAB7919C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D9FF4AD-AC3A-8C9B-050B-60E45CD51F31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60B7C88-002E-AA9B-D0E0-787EFE2C19AA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8D4835-D818-4129-33BF-8A3EB3BB5C4C}"/>
                  </a:ext>
                </a:extLst>
              </p:cNvPr>
              <p:cNvGrpSpPr/>
              <p:nvPr/>
            </p:nvGrpSpPr>
            <p:grpSpPr>
              <a:xfrm>
                <a:off x="3488686" y="2279405"/>
                <a:ext cx="4224187" cy="2314786"/>
                <a:chOff x="1714187" y="2290255"/>
                <a:chExt cx="4224186" cy="231478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509273-EB6E-7C0A-2E90-632948563C9A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966FEA-C9DE-7AF3-5EC8-5296A5CD3897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CDE0D21-8A9B-BDF5-51CD-99E95D98563A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8B91867-16C3-9D68-3B6C-4AB1FFC1BB6E}"/>
                    </a:ext>
                  </a:extLst>
                </p:cNvPr>
                <p:cNvSpPr/>
                <p:nvPr/>
              </p:nvSpPr>
              <p:spPr>
                <a:xfrm>
                  <a:off x="4855062" y="2290255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4586067-1AA4-896A-2407-40171852F155}"/>
                    </a:ext>
                  </a:extLst>
                </p:cNvPr>
                <p:cNvSpPr/>
                <p:nvPr/>
              </p:nvSpPr>
              <p:spPr>
                <a:xfrm>
                  <a:off x="1714187" y="2480911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F571390-181A-00AB-D8F4-2B7CF30A2D9E}"/>
                    </a:ext>
                  </a:extLst>
                </p:cNvPr>
                <p:cNvSpPr/>
                <p:nvPr/>
              </p:nvSpPr>
              <p:spPr>
                <a:xfrm>
                  <a:off x="5057553" y="3902132"/>
                  <a:ext cx="880820" cy="702909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463597B0-2982-D47B-839E-3D9054B84609}"/>
                  </a:ext>
                </a:extLst>
              </p:cNvPr>
              <p:cNvSpPr/>
              <p:nvPr/>
            </p:nvSpPr>
            <p:spPr>
              <a:xfrm rot="1704286" flipH="1">
                <a:off x="5349283" y="1683890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F176B075-77D2-E064-5858-85EA8F08F9FF}"/>
                  </a:ext>
                </a:extLst>
              </p:cNvPr>
              <p:cNvSpPr/>
              <p:nvPr/>
            </p:nvSpPr>
            <p:spPr>
              <a:xfrm rot="19895714">
                <a:off x="3465805" y="1750865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3593325-DC52-4ED0-A9E4-1B84DEDD6956}"/>
              </a:ext>
            </a:extLst>
          </p:cNvPr>
          <p:cNvSpPr txBox="1"/>
          <p:nvPr/>
        </p:nvSpPr>
        <p:spPr>
          <a:xfrm>
            <a:off x="4726447" y="-376073"/>
            <a:ext cx="805740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solidFill>
                    <a:sysClr val="windowText" lastClr="000000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CVC Short </a:t>
            </a:r>
            <a:r>
              <a:rPr kumimoji="0" lang="en-US" sz="11500" b="0" i="0" u="none" strike="noStrike" kern="1200" cap="none" spc="0" normalizeH="0" baseline="0" noProof="0" dirty="0" err="1">
                <a:ln>
                  <a:solidFill>
                    <a:sysClr val="windowText" lastClr="000000"/>
                  </a:solidFill>
                </a:ln>
                <a:solidFill>
                  <a:srgbClr val="C25B5C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endParaRPr kumimoji="0" lang="en-US" sz="8800" b="0" i="0" u="none" strike="noStrike" kern="1200" cap="none" spc="0" normalizeH="0" baseline="0" noProof="0" dirty="0">
              <a:ln>
                <a:noFill/>
              </a:ln>
              <a:solidFill>
                <a:srgbClr val="C25B5C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112BD66-C5E6-0AB5-38CA-95EF4A8B802B}"/>
              </a:ext>
            </a:extLst>
          </p:cNvPr>
          <p:cNvGrpSpPr/>
          <p:nvPr/>
        </p:nvGrpSpPr>
        <p:grpSpPr>
          <a:xfrm>
            <a:off x="6915274" y="980761"/>
            <a:ext cx="5386161" cy="2105022"/>
            <a:chOff x="5569510" y="1553552"/>
            <a:chExt cx="7707092" cy="210502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48189-2C2F-3D03-089A-DEF07E742DC4}"/>
                </a:ext>
              </a:extLst>
            </p:cNvPr>
            <p:cNvSpPr txBox="1"/>
            <p:nvPr/>
          </p:nvSpPr>
          <p:spPr>
            <a:xfrm>
              <a:off x="5569510" y="1553552"/>
              <a:ext cx="7707092" cy="2015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5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P</a:t>
              </a:r>
              <a:r>
                <a:rPr kumimoji="0" lang="en-US" sz="125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FFFF00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</a:t>
              </a:r>
              <a:r>
                <a:rPr kumimoji="0" lang="en-US" sz="12500" b="0" i="0" u="none" strike="noStrike" kern="1200" cap="none" spc="0" normalizeH="0" baseline="0" noProof="0" dirty="0" err="1">
                  <a:ln>
                    <a:solidFill>
                      <a:sysClr val="windowText" lastClr="000000"/>
                    </a:solidFill>
                  </a:ln>
                  <a:solidFill>
                    <a:srgbClr val="C25B5C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i</a:t>
              </a:r>
              <a:r>
                <a:rPr kumimoji="0" lang="en-US" sz="12500" b="0" i="0" u="none" strike="noStrike" kern="1200" cap="none" spc="0" normalizeH="0" baseline="0" noProof="0" dirty="0">
                  <a:ln>
                    <a:solidFill>
                      <a:sysClr val="windowText" lastClr="000000"/>
                    </a:solidFill>
                  </a:ln>
                  <a:solidFill>
                    <a:srgbClr val="C638A8"/>
                  </a:solidFill>
                  <a:effectLst/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 </a:t>
              </a:r>
              <a:r>
                <a:rPr lang="en-US" sz="12500" dirty="0">
                  <a:ln>
                    <a:solidFill>
                      <a:sysClr val="windowText" lastClr="000000"/>
                    </a:solidFill>
                  </a:ln>
                  <a:solidFill>
                    <a:prstClr val="black"/>
                  </a:solidFill>
                  <a:latin typeface="Arial Black" panose="020B0A04020102020204" pitchFamily="34" charset="0"/>
                </a:rPr>
                <a:t>g</a:t>
              </a:r>
              <a:endPara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1BC72A-60E7-2EB6-07C1-D4AE3DA9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8311" y="3159752"/>
              <a:ext cx="0" cy="498822"/>
            </a:xfrm>
            <a:prstGeom prst="straightConnector1">
              <a:avLst/>
            </a:prstGeom>
            <a:ln w="76200">
              <a:solidFill>
                <a:srgbClr val="C25B5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1708633"/>
      </p:ext>
    </p:extLst>
  </p:cSld>
  <p:clrMapOvr>
    <a:masterClrMapping/>
  </p:clrMapOvr>
  <p:transition spd="slow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E4B955-349F-120A-E248-DFA3D15BC07F}"/>
              </a:ext>
            </a:extLst>
          </p:cNvPr>
          <p:cNvGrpSpPr/>
          <p:nvPr/>
        </p:nvGrpSpPr>
        <p:grpSpPr>
          <a:xfrm>
            <a:off x="232172" y="114246"/>
            <a:ext cx="5786937" cy="2968568"/>
            <a:chOff x="232172" y="114246"/>
            <a:chExt cx="5786937" cy="2968568"/>
          </a:xfrm>
        </p:grpSpPr>
        <p:grpSp>
          <p:nvGrpSpPr>
            <p:cNvPr id="340" name="Group 339">
              <a:extLst>
                <a:ext uri="{FF2B5EF4-FFF2-40B4-BE49-F238E27FC236}">
                  <a16:creationId xmlns:a16="http://schemas.microsoft.com/office/drawing/2014/main" id="{DA9CFB0F-AD84-4162-B39C-C699BB818628}"/>
                </a:ext>
              </a:extLst>
            </p:cNvPr>
            <p:cNvGrpSpPr/>
            <p:nvPr/>
          </p:nvGrpSpPr>
          <p:grpSpPr>
            <a:xfrm flipH="1">
              <a:off x="232172" y="114246"/>
              <a:ext cx="2677358" cy="2968568"/>
              <a:chOff x="4182121" y="76928"/>
              <a:chExt cx="6051502" cy="6760348"/>
            </a:xfrm>
          </p:grpSpPr>
          <p:sp>
            <p:nvSpPr>
              <p:cNvPr id="341" name="Rectangle 89">
                <a:extLst>
                  <a:ext uri="{FF2B5EF4-FFF2-40B4-BE49-F238E27FC236}">
                    <a16:creationId xmlns:a16="http://schemas.microsoft.com/office/drawing/2014/main" id="{6F3D95E9-B990-2898-50C1-52BB7922943D}"/>
                  </a:ext>
                </a:extLst>
              </p:cNvPr>
              <p:cNvSpPr/>
              <p:nvPr/>
            </p:nvSpPr>
            <p:spPr>
              <a:xfrm>
                <a:off x="9148277" y="4046953"/>
                <a:ext cx="1085346" cy="1330331"/>
              </a:xfrm>
              <a:custGeom>
                <a:avLst/>
                <a:gdLst>
                  <a:gd name="connsiteX0" fmla="*/ 0 w 828245"/>
                  <a:gd name="connsiteY0" fmla="*/ 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4" fmla="*/ 0 w 828245"/>
                  <a:gd name="connsiteY4" fmla="*/ 0 h 618420"/>
                  <a:gd name="connsiteX0" fmla="*/ 0 w 828245"/>
                  <a:gd name="connsiteY0" fmla="*/ 618420 h 618420"/>
                  <a:gd name="connsiteX1" fmla="*/ 828245 w 828245"/>
                  <a:gd name="connsiteY1" fmla="*/ 0 h 618420"/>
                  <a:gd name="connsiteX2" fmla="*/ 828245 w 828245"/>
                  <a:gd name="connsiteY2" fmla="*/ 618420 h 618420"/>
                  <a:gd name="connsiteX3" fmla="*/ 0 w 828245"/>
                  <a:gd name="connsiteY3" fmla="*/ 618420 h 618420"/>
                  <a:gd name="connsiteX0" fmla="*/ 222633 w 1050878"/>
                  <a:gd name="connsiteY0" fmla="*/ 604772 h 604772"/>
                  <a:gd name="connsiteX1" fmla="*/ 0 w 1050878"/>
                  <a:gd name="connsiteY1" fmla="*/ 0 h 604772"/>
                  <a:gd name="connsiteX2" fmla="*/ 1050878 w 1050878"/>
                  <a:gd name="connsiteY2" fmla="*/ 604772 h 604772"/>
                  <a:gd name="connsiteX3" fmla="*/ 222633 w 1050878"/>
                  <a:gd name="connsiteY3" fmla="*/ 604772 h 604772"/>
                  <a:gd name="connsiteX0" fmla="*/ 222633 w 222633"/>
                  <a:gd name="connsiteY0" fmla="*/ 604772 h 604772"/>
                  <a:gd name="connsiteX1" fmla="*/ 0 w 222633"/>
                  <a:gd name="connsiteY1" fmla="*/ 0 h 604772"/>
                  <a:gd name="connsiteX2" fmla="*/ 222633 w 222633"/>
                  <a:gd name="connsiteY2" fmla="*/ 604772 h 604772"/>
                  <a:gd name="connsiteX0" fmla="*/ 318168 w 318168"/>
                  <a:gd name="connsiteY0" fmla="*/ 741250 h 741250"/>
                  <a:gd name="connsiteX1" fmla="*/ 0 w 318168"/>
                  <a:gd name="connsiteY1" fmla="*/ 0 h 741250"/>
                  <a:gd name="connsiteX2" fmla="*/ 318168 w 318168"/>
                  <a:gd name="connsiteY2" fmla="*/ 741250 h 741250"/>
                  <a:gd name="connsiteX0" fmla="*/ 318168 w 1101827"/>
                  <a:gd name="connsiteY0" fmla="*/ 741250 h 741250"/>
                  <a:gd name="connsiteX1" fmla="*/ 0 w 1101827"/>
                  <a:gd name="connsiteY1" fmla="*/ 0 h 741250"/>
                  <a:gd name="connsiteX2" fmla="*/ 318168 w 1101827"/>
                  <a:gd name="connsiteY2" fmla="*/ 741250 h 741250"/>
                  <a:gd name="connsiteX0" fmla="*/ 127100 w 956340"/>
                  <a:gd name="connsiteY0" fmla="*/ 513587 h 513587"/>
                  <a:gd name="connsiteX1" fmla="*/ 0 w 956340"/>
                  <a:gd name="connsiteY1" fmla="*/ 31644 h 513587"/>
                  <a:gd name="connsiteX2" fmla="*/ 127100 w 956340"/>
                  <a:gd name="connsiteY2" fmla="*/ 513587 h 513587"/>
                  <a:gd name="connsiteX0" fmla="*/ 127100 w 1066403"/>
                  <a:gd name="connsiteY0" fmla="*/ 1301512 h 1301512"/>
                  <a:gd name="connsiteX1" fmla="*/ 0 w 1066403"/>
                  <a:gd name="connsiteY1" fmla="*/ 819569 h 1301512"/>
                  <a:gd name="connsiteX2" fmla="*/ 127100 w 1066403"/>
                  <a:gd name="connsiteY2" fmla="*/ 1301512 h 1301512"/>
                  <a:gd name="connsiteX0" fmla="*/ 154396 w 1085346"/>
                  <a:gd name="connsiteY0" fmla="*/ 1330331 h 1330331"/>
                  <a:gd name="connsiteX1" fmla="*/ 0 w 1085346"/>
                  <a:gd name="connsiteY1" fmla="*/ 807445 h 1330331"/>
                  <a:gd name="connsiteX2" fmla="*/ 154396 w 1085346"/>
                  <a:gd name="connsiteY2" fmla="*/ 1330331 h 1330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85346" h="1330331">
                    <a:moveTo>
                      <a:pt x="154396" y="1330331"/>
                    </a:moveTo>
                    <a:lnTo>
                      <a:pt x="0" y="807445"/>
                    </a:lnTo>
                    <a:cubicBezTo>
                      <a:pt x="570080" y="-828863"/>
                      <a:pt x="2040913" y="373565"/>
                      <a:pt x="154396" y="1330331"/>
                    </a:cubicBezTo>
                    <a:close/>
                  </a:path>
                </a:pathLst>
              </a:custGeom>
              <a:gradFill>
                <a:gsLst>
                  <a:gs pos="0">
                    <a:srgbClr val="452069"/>
                  </a:gs>
                  <a:gs pos="100000">
                    <a:srgbClr val="42458A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2" name="Group 341">
                <a:extLst>
                  <a:ext uri="{FF2B5EF4-FFF2-40B4-BE49-F238E27FC236}">
                    <a16:creationId xmlns:a16="http://schemas.microsoft.com/office/drawing/2014/main" id="{72574FC6-1CA7-8393-8EE3-FF4044CB4B71}"/>
                  </a:ext>
                </a:extLst>
              </p:cNvPr>
              <p:cNvGrpSpPr/>
              <p:nvPr/>
            </p:nvGrpSpPr>
            <p:grpSpPr>
              <a:xfrm>
                <a:off x="5095533" y="5946709"/>
                <a:ext cx="1006206" cy="890567"/>
                <a:chOff x="4754542" y="5870030"/>
                <a:chExt cx="1006206" cy="890567"/>
              </a:xfrm>
            </p:grpSpPr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9F9C1371-FBAD-110E-6F7B-17902C13D863}"/>
                    </a:ext>
                  </a:extLst>
                </p:cNvPr>
                <p:cNvSpPr/>
                <p:nvPr/>
              </p:nvSpPr>
              <p:spPr>
                <a:xfrm rot="18674978">
                  <a:off x="4812841" y="5812690"/>
                  <a:ext cx="890567" cy="1005247"/>
                </a:xfrm>
                <a:custGeom>
                  <a:avLst/>
                  <a:gdLst>
                    <a:gd name="connsiteX0" fmla="*/ 889576 w 890567"/>
                    <a:gd name="connsiteY0" fmla="*/ 403423 h 1005247"/>
                    <a:gd name="connsiteX1" fmla="*/ 890567 w 890567"/>
                    <a:gd name="connsiteY1" fmla="*/ 429599 h 1005247"/>
                    <a:gd name="connsiteX2" fmla="*/ 787223 w 890567"/>
                    <a:gd name="connsiteY2" fmla="*/ 974300 h 1005247"/>
                    <a:gd name="connsiteX3" fmla="*/ 773135 w 890567"/>
                    <a:gd name="connsiteY3" fmla="*/ 1005247 h 1005247"/>
                    <a:gd name="connsiteX4" fmla="*/ 703845 w 890567"/>
                    <a:gd name="connsiteY4" fmla="*/ 929468 h 1005247"/>
                    <a:gd name="connsiteX5" fmla="*/ 847000 w 890567"/>
                    <a:gd name="connsiteY5" fmla="*/ 448378 h 1005247"/>
                    <a:gd name="connsiteX6" fmla="*/ 889576 w 890567"/>
                    <a:gd name="connsiteY6" fmla="*/ 403423 h 1005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0567" h="1005247">
                      <a:moveTo>
                        <a:pt x="889576" y="403423"/>
                      </a:moveTo>
                      <a:lnTo>
                        <a:pt x="890567" y="429599"/>
                      </a:lnTo>
                      <a:cubicBezTo>
                        <a:pt x="890567" y="626825"/>
                        <a:pt x="853130" y="812380"/>
                        <a:pt x="787223" y="974300"/>
                      </a:cubicBezTo>
                      <a:lnTo>
                        <a:pt x="773135" y="1005247"/>
                      </a:lnTo>
                      <a:lnTo>
                        <a:pt x="703845" y="929468"/>
                      </a:lnTo>
                      <a:cubicBezTo>
                        <a:pt x="288450" y="1007161"/>
                        <a:pt x="-719825" y="-817483"/>
                        <a:pt x="847000" y="448378"/>
                      </a:cubicBezTo>
                      <a:lnTo>
                        <a:pt x="889576" y="403423"/>
                      </a:lnTo>
                      <a:close/>
                    </a:path>
                  </a:pathLst>
                </a:custGeom>
                <a:solidFill>
                  <a:srgbClr val="42458A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0" name="Group 389">
                  <a:extLst>
                    <a:ext uri="{FF2B5EF4-FFF2-40B4-BE49-F238E27FC236}">
                      <a16:creationId xmlns:a16="http://schemas.microsoft.com/office/drawing/2014/main" id="{404BCCB7-779A-8906-5CCF-1DCED7549B3D}"/>
                    </a:ext>
                  </a:extLst>
                </p:cNvPr>
                <p:cNvGrpSpPr/>
                <p:nvPr/>
              </p:nvGrpSpPr>
              <p:grpSpPr>
                <a:xfrm>
                  <a:off x="4754542" y="6107295"/>
                  <a:ext cx="518573" cy="419842"/>
                  <a:chOff x="6978783" y="6499397"/>
                  <a:chExt cx="518573" cy="419842"/>
                </a:xfrm>
              </p:grpSpPr>
              <p:sp>
                <p:nvSpPr>
                  <p:cNvPr id="391" name="Freeform: Shape 390">
                    <a:extLst>
                      <a:ext uri="{FF2B5EF4-FFF2-40B4-BE49-F238E27FC236}">
                        <a16:creationId xmlns:a16="http://schemas.microsoft.com/office/drawing/2014/main" id="{5D9669C1-A9A1-A73B-4082-FDCD29F18FB3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276814" y="6698697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2" name="Freeform: Shape 391">
                    <a:extLst>
                      <a:ext uri="{FF2B5EF4-FFF2-40B4-BE49-F238E27FC236}">
                        <a16:creationId xmlns:a16="http://schemas.microsoft.com/office/drawing/2014/main" id="{7DFDFB26-7AD0-13AE-0B75-2B44099D444D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7043860" y="666639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3" name="Freeform: Shape 392">
                    <a:extLst>
                      <a:ext uri="{FF2B5EF4-FFF2-40B4-BE49-F238E27FC236}">
                        <a16:creationId xmlns:a16="http://schemas.microsoft.com/office/drawing/2014/main" id="{90D10858-D0F9-6294-9971-B442D16D0DD7}"/>
                      </a:ext>
                    </a:extLst>
                  </p:cNvPr>
                  <p:cNvSpPr/>
                  <p:nvPr/>
                </p:nvSpPr>
                <p:spPr>
                  <a:xfrm rot="17542130">
                    <a:off x="6864374" y="6613806"/>
                    <a:ext cx="334951" cy="106133"/>
                  </a:xfrm>
                  <a:custGeom>
                    <a:avLst/>
                    <a:gdLst>
                      <a:gd name="connsiteX0" fmla="*/ 0 w 393700"/>
                      <a:gd name="connsiteY0" fmla="*/ 0 h 101600"/>
                      <a:gd name="connsiteX1" fmla="*/ 393700 w 393700"/>
                      <a:gd name="connsiteY1" fmla="*/ 101600 h 101600"/>
                      <a:gd name="connsiteX2" fmla="*/ 393700 w 393700"/>
                      <a:gd name="connsiteY2" fmla="*/ 101600 h 101600"/>
                      <a:gd name="connsiteX0" fmla="*/ 0 w 401320"/>
                      <a:gd name="connsiteY0" fmla="*/ 0 h 78740"/>
                      <a:gd name="connsiteX1" fmla="*/ 401320 w 401320"/>
                      <a:gd name="connsiteY1" fmla="*/ 78740 h 78740"/>
                      <a:gd name="connsiteX2" fmla="*/ 401320 w 401320"/>
                      <a:gd name="connsiteY2" fmla="*/ 78740 h 78740"/>
                      <a:gd name="connsiteX0" fmla="*/ 0 w 401320"/>
                      <a:gd name="connsiteY0" fmla="*/ 1441 h 80181"/>
                      <a:gd name="connsiteX1" fmla="*/ 401320 w 401320"/>
                      <a:gd name="connsiteY1" fmla="*/ 80181 h 80181"/>
                      <a:gd name="connsiteX2" fmla="*/ 401320 w 401320"/>
                      <a:gd name="connsiteY2" fmla="*/ 80181 h 80181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8078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2" fmla="*/ 401320 w 401320"/>
                      <a:gd name="connsiteY2" fmla="*/ 19823 h 80783"/>
                      <a:gd name="connsiteX0" fmla="*/ 0 w 401320"/>
                      <a:gd name="connsiteY0" fmla="*/ 2043 h 80783"/>
                      <a:gd name="connsiteX1" fmla="*/ 401320 w 401320"/>
                      <a:gd name="connsiteY1" fmla="*/ 80783 h 80783"/>
                      <a:gd name="connsiteX0" fmla="*/ 0 w 401320"/>
                      <a:gd name="connsiteY0" fmla="*/ 5730 h 46370"/>
                      <a:gd name="connsiteX1" fmla="*/ 401320 w 401320"/>
                      <a:gd name="connsiteY1" fmla="*/ 46370 h 46370"/>
                      <a:gd name="connsiteX0" fmla="*/ 0 w 359039"/>
                      <a:gd name="connsiteY0" fmla="*/ 3255 h 61294"/>
                      <a:gd name="connsiteX1" fmla="*/ 359039 w 359039"/>
                      <a:gd name="connsiteY1" fmla="*/ 61294 h 61294"/>
                      <a:gd name="connsiteX0" fmla="*/ 0 w 334951"/>
                      <a:gd name="connsiteY0" fmla="*/ 6575 h 43627"/>
                      <a:gd name="connsiteX1" fmla="*/ 334951 w 334951"/>
                      <a:gd name="connsiteY1" fmla="*/ 43627 h 43627"/>
                      <a:gd name="connsiteX0" fmla="*/ 0 w 334951"/>
                      <a:gd name="connsiteY0" fmla="*/ 61832 h 98884"/>
                      <a:gd name="connsiteX1" fmla="*/ 334951 w 334951"/>
                      <a:gd name="connsiteY1" fmla="*/ 98884 h 98884"/>
                      <a:gd name="connsiteX0" fmla="*/ 0 w 334951"/>
                      <a:gd name="connsiteY0" fmla="*/ 69081 h 106133"/>
                      <a:gd name="connsiteX1" fmla="*/ 334951 w 334951"/>
                      <a:gd name="connsiteY1" fmla="*/ 106133 h 1061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4951" h="106133">
                        <a:moveTo>
                          <a:pt x="0" y="69081"/>
                        </a:moveTo>
                        <a:cubicBezTo>
                          <a:pt x="200846" y="-67103"/>
                          <a:pt x="224757" y="26722"/>
                          <a:pt x="334951" y="106133"/>
                        </a:cubicBezTo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43" name="Group 342">
                <a:extLst>
                  <a:ext uri="{FF2B5EF4-FFF2-40B4-BE49-F238E27FC236}">
                    <a16:creationId xmlns:a16="http://schemas.microsoft.com/office/drawing/2014/main" id="{016E3880-1E26-9169-C9A5-90362A0F552F}"/>
                  </a:ext>
                </a:extLst>
              </p:cNvPr>
              <p:cNvGrpSpPr/>
              <p:nvPr/>
            </p:nvGrpSpPr>
            <p:grpSpPr>
              <a:xfrm>
                <a:off x="6370578" y="76928"/>
                <a:ext cx="2118793" cy="1469608"/>
                <a:chOff x="6378249" y="68515"/>
                <a:chExt cx="2118793" cy="1469608"/>
              </a:xfrm>
            </p:grpSpPr>
            <p:sp>
              <p:nvSpPr>
                <p:cNvPr id="385" name="Rectangle 2">
                  <a:extLst>
                    <a:ext uri="{FF2B5EF4-FFF2-40B4-BE49-F238E27FC236}">
                      <a16:creationId xmlns:a16="http://schemas.microsoft.com/office/drawing/2014/main" id="{FA2CEBC5-C378-CDB5-DDC2-6B5D2EAF4BA6}"/>
                    </a:ext>
                  </a:extLst>
                </p:cNvPr>
                <p:cNvSpPr/>
                <p:nvPr/>
              </p:nvSpPr>
              <p:spPr>
                <a:xfrm>
                  <a:off x="7495086" y="150581"/>
                  <a:ext cx="1001956" cy="1387542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1956" h="1387542">
                      <a:moveTo>
                        <a:pt x="0" y="606492"/>
                      </a:moveTo>
                      <a:cubicBezTo>
                        <a:pt x="884062" y="-307908"/>
                        <a:pt x="1082324" y="-295208"/>
                        <a:pt x="975786" y="1387542"/>
                      </a:cubicBezTo>
                      <a:cubicBezTo>
                        <a:pt x="650524" y="1127192"/>
                        <a:pt x="217312" y="904942"/>
                        <a:pt x="0" y="606492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6" name="Rectangle 2">
                  <a:extLst>
                    <a:ext uri="{FF2B5EF4-FFF2-40B4-BE49-F238E27FC236}">
                      <a16:creationId xmlns:a16="http://schemas.microsoft.com/office/drawing/2014/main" id="{1F2CE444-3EEA-AF44-BD71-570D7B03B375}"/>
                    </a:ext>
                  </a:extLst>
                </p:cNvPr>
                <p:cNvSpPr/>
                <p:nvPr/>
              </p:nvSpPr>
              <p:spPr>
                <a:xfrm>
                  <a:off x="7794013" y="188630"/>
                  <a:ext cx="606340" cy="1135139"/>
                </a:xfrm>
                <a:custGeom>
                  <a:avLst/>
                  <a:gdLst>
                    <a:gd name="connsiteX0" fmla="*/ 0 w 721786"/>
                    <a:gd name="connsiteY0" fmla="*/ 0 h 694041"/>
                    <a:gd name="connsiteX1" fmla="*/ 721786 w 721786"/>
                    <a:gd name="connsiteY1" fmla="*/ 0 h 694041"/>
                    <a:gd name="connsiteX2" fmla="*/ 721786 w 721786"/>
                    <a:gd name="connsiteY2" fmla="*/ 694041 h 694041"/>
                    <a:gd name="connsiteX3" fmla="*/ 0 w 721786"/>
                    <a:gd name="connsiteY3" fmla="*/ 694041 h 694041"/>
                    <a:gd name="connsiteX4" fmla="*/ 0 w 721786"/>
                    <a:gd name="connsiteY4" fmla="*/ 0 h 694041"/>
                    <a:gd name="connsiteX0" fmla="*/ 215900 w 937686"/>
                    <a:gd name="connsiteY0" fmla="*/ 0 h 694041"/>
                    <a:gd name="connsiteX1" fmla="*/ 937686 w 937686"/>
                    <a:gd name="connsiteY1" fmla="*/ 0 h 694041"/>
                    <a:gd name="connsiteX2" fmla="*/ 937686 w 937686"/>
                    <a:gd name="connsiteY2" fmla="*/ 694041 h 694041"/>
                    <a:gd name="connsiteX3" fmla="*/ 0 w 937686"/>
                    <a:gd name="connsiteY3" fmla="*/ 59041 h 694041"/>
                    <a:gd name="connsiteX4" fmla="*/ 215900 w 937686"/>
                    <a:gd name="connsiteY4" fmla="*/ 0 h 694041"/>
                    <a:gd name="connsiteX0" fmla="*/ 215900 w 975786"/>
                    <a:gd name="connsiteY0" fmla="*/ 0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4" fmla="*/ 215900 w 975786"/>
                    <a:gd name="connsiteY4" fmla="*/ 0 h 840091"/>
                    <a:gd name="connsiteX0" fmla="*/ 0 w 975786"/>
                    <a:gd name="connsiteY0" fmla="*/ 59041 h 840091"/>
                    <a:gd name="connsiteX1" fmla="*/ 937686 w 975786"/>
                    <a:gd name="connsiteY1" fmla="*/ 0 h 840091"/>
                    <a:gd name="connsiteX2" fmla="*/ 975786 w 975786"/>
                    <a:gd name="connsiteY2" fmla="*/ 840091 h 840091"/>
                    <a:gd name="connsiteX3" fmla="*/ 0 w 975786"/>
                    <a:gd name="connsiteY3" fmla="*/ 59041 h 840091"/>
                    <a:gd name="connsiteX0" fmla="*/ 0 w 975786"/>
                    <a:gd name="connsiteY0" fmla="*/ 0 h 781050"/>
                    <a:gd name="connsiteX1" fmla="*/ 975786 w 975786"/>
                    <a:gd name="connsiteY1" fmla="*/ 781050 h 781050"/>
                    <a:gd name="connsiteX2" fmla="*/ 0 w 975786"/>
                    <a:gd name="connsiteY2" fmla="*/ 0 h 78105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990625"/>
                    <a:gd name="connsiteY0" fmla="*/ 154060 h 935110"/>
                    <a:gd name="connsiteX1" fmla="*/ 975786 w 990625"/>
                    <a:gd name="connsiteY1" fmla="*/ 935110 h 935110"/>
                    <a:gd name="connsiteX2" fmla="*/ 0 w 990625"/>
                    <a:gd name="connsiteY2" fmla="*/ 154060 h 935110"/>
                    <a:gd name="connsiteX0" fmla="*/ 0 w 1005034"/>
                    <a:gd name="connsiteY0" fmla="*/ 619198 h 1400248"/>
                    <a:gd name="connsiteX1" fmla="*/ 975786 w 1005034"/>
                    <a:gd name="connsiteY1" fmla="*/ 1400248 h 1400248"/>
                    <a:gd name="connsiteX2" fmla="*/ 0 w 1005034"/>
                    <a:gd name="connsiteY2" fmla="*/ 619198 h 1400248"/>
                    <a:gd name="connsiteX0" fmla="*/ 0 w 1011288"/>
                    <a:gd name="connsiteY0" fmla="*/ 627057 h 1408107"/>
                    <a:gd name="connsiteX1" fmla="*/ 975786 w 1011288"/>
                    <a:gd name="connsiteY1" fmla="*/ 1408107 h 1408107"/>
                    <a:gd name="connsiteX2" fmla="*/ 0 w 1011288"/>
                    <a:gd name="connsiteY2" fmla="*/ 627057 h 1408107"/>
                    <a:gd name="connsiteX0" fmla="*/ 0 w 1017610"/>
                    <a:gd name="connsiteY0" fmla="*/ 616350 h 1397400"/>
                    <a:gd name="connsiteX1" fmla="*/ 975786 w 1017610"/>
                    <a:gd name="connsiteY1" fmla="*/ 1397400 h 1397400"/>
                    <a:gd name="connsiteX2" fmla="*/ 0 w 1017610"/>
                    <a:gd name="connsiteY2" fmla="*/ 616350 h 1397400"/>
                    <a:gd name="connsiteX0" fmla="*/ 0 w 1001956"/>
                    <a:gd name="connsiteY0" fmla="*/ 606492 h 1387542"/>
                    <a:gd name="connsiteX1" fmla="*/ 975786 w 1001956"/>
                    <a:gd name="connsiteY1" fmla="*/ 1387542 h 1387542"/>
                    <a:gd name="connsiteX2" fmla="*/ 0 w 1001956"/>
                    <a:gd name="connsiteY2" fmla="*/ 606492 h 1387542"/>
                    <a:gd name="connsiteX0" fmla="*/ 0 w 954547"/>
                    <a:gd name="connsiteY0" fmla="*/ 626560 h 1356300"/>
                    <a:gd name="connsiteX1" fmla="*/ 924476 w 954547"/>
                    <a:gd name="connsiteY1" fmla="*/ 1356300 h 1356300"/>
                    <a:gd name="connsiteX2" fmla="*/ 0 w 954547"/>
                    <a:gd name="connsiteY2" fmla="*/ 626560 h 1356300"/>
                    <a:gd name="connsiteX0" fmla="*/ 0 w 802670"/>
                    <a:gd name="connsiteY0" fmla="*/ 643168 h 1331860"/>
                    <a:gd name="connsiteX1" fmla="*/ 750023 w 802670"/>
                    <a:gd name="connsiteY1" fmla="*/ 1331860 h 1331860"/>
                    <a:gd name="connsiteX2" fmla="*/ 0 w 802670"/>
                    <a:gd name="connsiteY2" fmla="*/ 643168 h 1331860"/>
                    <a:gd name="connsiteX0" fmla="*/ 0 w 844102"/>
                    <a:gd name="connsiteY0" fmla="*/ 1129836 h 1818528"/>
                    <a:gd name="connsiteX1" fmla="*/ 750023 w 844102"/>
                    <a:gd name="connsiteY1" fmla="*/ 1818528 h 1818528"/>
                    <a:gd name="connsiteX2" fmla="*/ 0 w 844102"/>
                    <a:gd name="connsiteY2" fmla="*/ 1129836 h 1818528"/>
                    <a:gd name="connsiteX0" fmla="*/ 0 w 966668"/>
                    <a:gd name="connsiteY0" fmla="*/ 1144263 h 1832955"/>
                    <a:gd name="connsiteX1" fmla="*/ 750023 w 966668"/>
                    <a:gd name="connsiteY1" fmla="*/ 1832955 h 1832955"/>
                    <a:gd name="connsiteX2" fmla="*/ 0 w 966668"/>
                    <a:gd name="connsiteY2" fmla="*/ 1144263 h 1832955"/>
                    <a:gd name="connsiteX0" fmla="*/ 0 w 916637"/>
                    <a:gd name="connsiteY0" fmla="*/ 1113123 h 1801815"/>
                    <a:gd name="connsiteX1" fmla="*/ 750023 w 916637"/>
                    <a:gd name="connsiteY1" fmla="*/ 1801815 h 1801815"/>
                    <a:gd name="connsiteX2" fmla="*/ 0 w 916637"/>
                    <a:gd name="connsiteY2" fmla="*/ 1113123 h 1801815"/>
                    <a:gd name="connsiteX0" fmla="*/ 0 w 979876"/>
                    <a:gd name="connsiteY0" fmla="*/ 1145753 h 1834445"/>
                    <a:gd name="connsiteX1" fmla="*/ 750023 w 979876"/>
                    <a:gd name="connsiteY1" fmla="*/ 1834445 h 1834445"/>
                    <a:gd name="connsiteX2" fmla="*/ 0 w 979876"/>
                    <a:gd name="connsiteY2" fmla="*/ 1145753 h 1834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79876" h="1834445">
                      <a:moveTo>
                        <a:pt x="0" y="1145753"/>
                      </a:moveTo>
                      <a:cubicBezTo>
                        <a:pt x="843014" y="-835887"/>
                        <a:pt x="1277301" y="-12497"/>
                        <a:pt x="750023" y="1834445"/>
                      </a:cubicBezTo>
                      <a:cubicBezTo>
                        <a:pt x="424761" y="1574095"/>
                        <a:pt x="217312" y="1444203"/>
                        <a:pt x="0" y="1145753"/>
                      </a:cubicBez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7" name="Rectangle 5">
                  <a:extLst>
                    <a:ext uri="{FF2B5EF4-FFF2-40B4-BE49-F238E27FC236}">
                      <a16:creationId xmlns:a16="http://schemas.microsoft.com/office/drawing/2014/main" id="{BF1DC308-7EA0-7503-6208-8044F42E73A3}"/>
                    </a:ext>
                  </a:extLst>
                </p:cNvPr>
                <p:cNvSpPr/>
                <p:nvPr/>
              </p:nvSpPr>
              <p:spPr>
                <a:xfrm>
                  <a:off x="6378249" y="68515"/>
                  <a:ext cx="995932" cy="858528"/>
                </a:xfrm>
                <a:custGeom>
                  <a:avLst/>
                  <a:gdLst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0 w 1001956"/>
                    <a:gd name="connsiteY3" fmla="*/ 593667 h 593667"/>
                    <a:gd name="connsiteX4" fmla="*/ 0 w 1001956"/>
                    <a:gd name="connsiteY4" fmla="*/ 0 h 593667"/>
                    <a:gd name="connsiteX0" fmla="*/ 0 w 1001956"/>
                    <a:gd name="connsiteY0" fmla="*/ 0 h 593667"/>
                    <a:gd name="connsiteX1" fmla="*/ 1001956 w 1001956"/>
                    <a:gd name="connsiteY1" fmla="*/ 0 h 593667"/>
                    <a:gd name="connsiteX2" fmla="*/ 1001956 w 1001956"/>
                    <a:gd name="connsiteY2" fmla="*/ 593667 h 593667"/>
                    <a:gd name="connsiteX3" fmla="*/ 133350 w 1001956"/>
                    <a:gd name="connsiteY3" fmla="*/ 441267 h 593667"/>
                    <a:gd name="connsiteX4" fmla="*/ 0 w 1001956"/>
                    <a:gd name="connsiteY4" fmla="*/ 0 h 593667"/>
                    <a:gd name="connsiteX0" fmla="*/ 0 w 1059106"/>
                    <a:gd name="connsiteY0" fmla="*/ 0 h 441267"/>
                    <a:gd name="connsiteX1" fmla="*/ 1001956 w 1059106"/>
                    <a:gd name="connsiteY1" fmla="*/ 0 h 441267"/>
                    <a:gd name="connsiteX2" fmla="*/ 1059106 w 1059106"/>
                    <a:gd name="connsiteY2" fmla="*/ 307917 h 441267"/>
                    <a:gd name="connsiteX3" fmla="*/ 133350 w 1059106"/>
                    <a:gd name="connsiteY3" fmla="*/ 441267 h 441267"/>
                    <a:gd name="connsiteX4" fmla="*/ 0 w 1059106"/>
                    <a:gd name="connsiteY4" fmla="*/ 0 h 441267"/>
                    <a:gd name="connsiteX0" fmla="*/ 0 w 925756"/>
                    <a:gd name="connsiteY0" fmla="*/ 441267 h 441267"/>
                    <a:gd name="connsiteX1" fmla="*/ 868606 w 925756"/>
                    <a:gd name="connsiteY1" fmla="*/ 0 h 441267"/>
                    <a:gd name="connsiteX2" fmla="*/ 925756 w 925756"/>
                    <a:gd name="connsiteY2" fmla="*/ 307917 h 441267"/>
                    <a:gd name="connsiteX3" fmla="*/ 0 w 925756"/>
                    <a:gd name="connsiteY3" fmla="*/ 441267 h 441267"/>
                    <a:gd name="connsiteX0" fmla="*/ 0 w 925756"/>
                    <a:gd name="connsiteY0" fmla="*/ 133350 h 133350"/>
                    <a:gd name="connsiteX1" fmla="*/ 925756 w 925756"/>
                    <a:gd name="connsiteY1" fmla="*/ 0 h 133350"/>
                    <a:gd name="connsiteX2" fmla="*/ 0 w 925756"/>
                    <a:gd name="connsiteY2" fmla="*/ 133350 h 133350"/>
                    <a:gd name="connsiteX0" fmla="*/ 25473 w 951229"/>
                    <a:gd name="connsiteY0" fmla="*/ 841154 h 841154"/>
                    <a:gd name="connsiteX1" fmla="*/ 951229 w 951229"/>
                    <a:gd name="connsiteY1" fmla="*/ 707804 h 841154"/>
                    <a:gd name="connsiteX2" fmla="*/ 25473 w 951229"/>
                    <a:gd name="connsiteY2" fmla="*/ 841154 h 841154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4720 w 979051"/>
                    <a:gd name="connsiteY0" fmla="*/ 849123 h 849123"/>
                    <a:gd name="connsiteX1" fmla="*/ 979051 w 979051"/>
                    <a:gd name="connsiteY1" fmla="*/ 687198 h 849123"/>
                    <a:gd name="connsiteX2" fmla="*/ 24720 w 979051"/>
                    <a:gd name="connsiteY2" fmla="*/ 849123 h 849123"/>
                    <a:gd name="connsiteX0" fmla="*/ 23593 w 977924"/>
                    <a:gd name="connsiteY0" fmla="*/ 879431 h 879431"/>
                    <a:gd name="connsiteX1" fmla="*/ 977924 w 977924"/>
                    <a:gd name="connsiteY1" fmla="*/ 717506 h 879431"/>
                    <a:gd name="connsiteX2" fmla="*/ 23593 w 977924"/>
                    <a:gd name="connsiteY2" fmla="*/ 879431 h 879431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35930 w 990261"/>
                    <a:gd name="connsiteY0" fmla="*/ 812102 h 812102"/>
                    <a:gd name="connsiteX1" fmla="*/ 990261 w 990261"/>
                    <a:gd name="connsiteY1" fmla="*/ 650177 h 812102"/>
                    <a:gd name="connsiteX2" fmla="*/ 35930 w 990261"/>
                    <a:gd name="connsiteY2" fmla="*/ 812102 h 812102"/>
                    <a:gd name="connsiteX0" fmla="*/ 41601 w 995932"/>
                    <a:gd name="connsiteY0" fmla="*/ 858528 h 858528"/>
                    <a:gd name="connsiteX1" fmla="*/ 995932 w 995932"/>
                    <a:gd name="connsiteY1" fmla="*/ 696603 h 858528"/>
                    <a:gd name="connsiteX2" fmla="*/ 41601 w 995932"/>
                    <a:gd name="connsiteY2" fmla="*/ 858528 h 85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95932" h="858528">
                      <a:moveTo>
                        <a:pt x="41601" y="858528"/>
                      </a:moveTo>
                      <a:cubicBezTo>
                        <a:pt x="340661" y="818841"/>
                        <a:pt x="687347" y="836303"/>
                        <a:pt x="995932" y="696603"/>
                      </a:cubicBezTo>
                      <a:cubicBezTo>
                        <a:pt x="577809" y="441016"/>
                        <a:pt x="-186389" y="-824222"/>
                        <a:pt x="41601" y="858528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36B3FD3-B4CF-2152-1AE0-C54E785A4614}"/>
                    </a:ext>
                  </a:extLst>
                </p:cNvPr>
                <p:cNvSpPr/>
                <p:nvPr/>
              </p:nvSpPr>
              <p:spPr>
                <a:xfrm>
                  <a:off x="6388090" y="80808"/>
                  <a:ext cx="362169" cy="845412"/>
                </a:xfrm>
                <a:custGeom>
                  <a:avLst/>
                  <a:gdLst>
                    <a:gd name="connsiteX0" fmla="*/ 94838 w 362169"/>
                    <a:gd name="connsiteY0" fmla="*/ 0 h 845412"/>
                    <a:gd name="connsiteX1" fmla="*/ 104052 w 362169"/>
                    <a:gd name="connsiteY1" fmla="*/ 5312 h 845412"/>
                    <a:gd name="connsiteX2" fmla="*/ 362169 w 362169"/>
                    <a:gd name="connsiteY2" fmla="*/ 728466 h 845412"/>
                    <a:gd name="connsiteX3" fmla="*/ 357434 w 362169"/>
                    <a:gd name="connsiteY3" fmla="*/ 815700 h 845412"/>
                    <a:gd name="connsiteX4" fmla="*/ 273487 w 362169"/>
                    <a:gd name="connsiteY4" fmla="*/ 823014 h 845412"/>
                    <a:gd name="connsiteX5" fmla="*/ 41602 w 362169"/>
                    <a:gd name="connsiteY5" fmla="*/ 845412 h 845412"/>
                    <a:gd name="connsiteX6" fmla="*/ 77701 w 362169"/>
                    <a:gd name="connsiteY6" fmla="*/ 10725 h 845412"/>
                    <a:gd name="connsiteX7" fmla="*/ 94838 w 362169"/>
                    <a:gd name="connsiteY7" fmla="*/ 0 h 845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62169" h="845412">
                      <a:moveTo>
                        <a:pt x="94838" y="0"/>
                      </a:moveTo>
                      <a:lnTo>
                        <a:pt x="104052" y="5312"/>
                      </a:lnTo>
                      <a:cubicBezTo>
                        <a:pt x="255737" y="124455"/>
                        <a:pt x="362169" y="403379"/>
                        <a:pt x="362169" y="728466"/>
                      </a:cubicBezTo>
                      <a:lnTo>
                        <a:pt x="357434" y="815700"/>
                      </a:lnTo>
                      <a:lnTo>
                        <a:pt x="273487" y="823014"/>
                      </a:lnTo>
                      <a:cubicBezTo>
                        <a:pt x="194109" y="829140"/>
                        <a:pt x="116367" y="835490"/>
                        <a:pt x="41602" y="845412"/>
                      </a:cubicBezTo>
                      <a:cubicBezTo>
                        <a:pt x="-29645" y="319553"/>
                        <a:pt x="-3998" y="81583"/>
                        <a:pt x="77701" y="10725"/>
                      </a:cubicBezTo>
                      <a:lnTo>
                        <a:pt x="94838" y="0"/>
                      </a:lnTo>
                      <a:close/>
                    </a:path>
                  </a:pathLst>
                </a:custGeom>
                <a:solidFill>
                  <a:srgbClr val="F4E0C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4" name="Group 343">
                <a:extLst>
                  <a:ext uri="{FF2B5EF4-FFF2-40B4-BE49-F238E27FC236}">
                    <a16:creationId xmlns:a16="http://schemas.microsoft.com/office/drawing/2014/main" id="{47597C7C-DE15-748C-00E4-091423466CBB}"/>
                  </a:ext>
                </a:extLst>
              </p:cNvPr>
              <p:cNvGrpSpPr/>
              <p:nvPr/>
            </p:nvGrpSpPr>
            <p:grpSpPr>
              <a:xfrm>
                <a:off x="4182121" y="2579427"/>
                <a:ext cx="5355177" cy="4069569"/>
                <a:chOff x="4182121" y="2579427"/>
                <a:chExt cx="5355177" cy="4069569"/>
              </a:xfrm>
              <a:solidFill>
                <a:srgbClr val="F4E0C7"/>
              </a:solidFill>
            </p:grpSpPr>
            <p:sp>
              <p:nvSpPr>
                <p:cNvPr id="383" name="Rectangle 40">
                  <a:extLst>
                    <a:ext uri="{FF2B5EF4-FFF2-40B4-BE49-F238E27FC236}">
                      <a16:creationId xmlns:a16="http://schemas.microsoft.com/office/drawing/2014/main" id="{061E6CDA-65BD-F37E-2EFA-3DE150039275}"/>
                    </a:ext>
                  </a:extLst>
                </p:cNvPr>
                <p:cNvSpPr/>
                <p:nvPr/>
              </p:nvSpPr>
              <p:spPr>
                <a:xfrm>
                  <a:off x="4182121" y="2579427"/>
                  <a:ext cx="5355177" cy="4069569"/>
                </a:xfrm>
                <a:custGeom>
                  <a:avLst/>
                  <a:gdLst>
                    <a:gd name="connsiteX0" fmla="*/ 0 w 2450111"/>
                    <a:gd name="connsiteY0" fmla="*/ 0 h 3149839"/>
                    <a:gd name="connsiteX1" fmla="*/ 2450111 w 2450111"/>
                    <a:gd name="connsiteY1" fmla="*/ 0 h 3149839"/>
                    <a:gd name="connsiteX2" fmla="*/ 2450111 w 2450111"/>
                    <a:gd name="connsiteY2" fmla="*/ 3149839 h 3149839"/>
                    <a:gd name="connsiteX3" fmla="*/ 0 w 2450111"/>
                    <a:gd name="connsiteY3" fmla="*/ 3149839 h 3149839"/>
                    <a:gd name="connsiteX4" fmla="*/ 0 w 2450111"/>
                    <a:gd name="connsiteY4" fmla="*/ 0 h 3149839"/>
                    <a:gd name="connsiteX0" fmla="*/ 0 w 2491054"/>
                    <a:gd name="connsiteY0" fmla="*/ 0 h 3313613"/>
                    <a:gd name="connsiteX1" fmla="*/ 2491054 w 2491054"/>
                    <a:gd name="connsiteY1" fmla="*/ 163774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491054"/>
                    <a:gd name="connsiteY0" fmla="*/ 0 h 3313613"/>
                    <a:gd name="connsiteX1" fmla="*/ 2450110 w 2491054"/>
                    <a:gd name="connsiteY1" fmla="*/ 13649 h 3313613"/>
                    <a:gd name="connsiteX2" fmla="*/ 2491054 w 2491054"/>
                    <a:gd name="connsiteY2" fmla="*/ 3313613 h 3313613"/>
                    <a:gd name="connsiteX3" fmla="*/ 40943 w 2491054"/>
                    <a:gd name="connsiteY3" fmla="*/ 3313613 h 3313613"/>
                    <a:gd name="connsiteX4" fmla="*/ 0 w 2491054"/>
                    <a:gd name="connsiteY4" fmla="*/ 0 h 3313613"/>
                    <a:gd name="connsiteX0" fmla="*/ 0 w 2933970"/>
                    <a:gd name="connsiteY0" fmla="*/ 0 h 3313613"/>
                    <a:gd name="connsiteX1" fmla="*/ 2450110 w 2933970"/>
                    <a:gd name="connsiteY1" fmla="*/ 13649 h 3313613"/>
                    <a:gd name="connsiteX2" fmla="*/ 2933970 w 2933970"/>
                    <a:gd name="connsiteY2" fmla="*/ 1419368 h 3313613"/>
                    <a:gd name="connsiteX3" fmla="*/ 2491054 w 2933970"/>
                    <a:gd name="connsiteY3" fmla="*/ 3313613 h 3313613"/>
                    <a:gd name="connsiteX4" fmla="*/ 40943 w 2933970"/>
                    <a:gd name="connsiteY4" fmla="*/ 3313613 h 3313613"/>
                    <a:gd name="connsiteX5" fmla="*/ 0 w 2933970"/>
                    <a:gd name="connsiteY5" fmla="*/ 0 h 3313613"/>
                    <a:gd name="connsiteX0" fmla="*/ 955343 w 3889313"/>
                    <a:gd name="connsiteY0" fmla="*/ 0 h 3668454"/>
                    <a:gd name="connsiteX1" fmla="*/ 3405453 w 3889313"/>
                    <a:gd name="connsiteY1" fmla="*/ 13649 h 3668454"/>
                    <a:gd name="connsiteX2" fmla="*/ 3889313 w 3889313"/>
                    <a:gd name="connsiteY2" fmla="*/ 1419368 h 3668454"/>
                    <a:gd name="connsiteX3" fmla="*/ 3446397 w 3889313"/>
                    <a:gd name="connsiteY3" fmla="*/ 3313613 h 3668454"/>
                    <a:gd name="connsiteX4" fmla="*/ 0 w 3889313"/>
                    <a:gd name="connsiteY4" fmla="*/ 3668454 h 3668454"/>
                    <a:gd name="connsiteX5" fmla="*/ 955343 w 3889313"/>
                    <a:gd name="connsiteY5" fmla="*/ 0 h 3668454"/>
                    <a:gd name="connsiteX0" fmla="*/ 1763828 w 4697798"/>
                    <a:gd name="connsiteY0" fmla="*/ 0 h 3668454"/>
                    <a:gd name="connsiteX1" fmla="*/ 4213938 w 4697798"/>
                    <a:gd name="connsiteY1" fmla="*/ 13649 h 3668454"/>
                    <a:gd name="connsiteX2" fmla="*/ 4697798 w 4697798"/>
                    <a:gd name="connsiteY2" fmla="*/ 1419368 h 3668454"/>
                    <a:gd name="connsiteX3" fmla="*/ 4254882 w 4697798"/>
                    <a:gd name="connsiteY3" fmla="*/ 3313613 h 3668454"/>
                    <a:gd name="connsiteX4" fmla="*/ 808485 w 4697798"/>
                    <a:gd name="connsiteY4" fmla="*/ 3668454 h 3668454"/>
                    <a:gd name="connsiteX5" fmla="*/ 1763828 w 4697798"/>
                    <a:gd name="connsiteY5" fmla="*/ 0 h 3668454"/>
                    <a:gd name="connsiteX0" fmla="*/ 1675262 w 4609232"/>
                    <a:gd name="connsiteY0" fmla="*/ 0 h 3654807"/>
                    <a:gd name="connsiteX1" fmla="*/ 4125372 w 4609232"/>
                    <a:gd name="connsiteY1" fmla="*/ 13649 h 3654807"/>
                    <a:gd name="connsiteX2" fmla="*/ 4609232 w 4609232"/>
                    <a:gd name="connsiteY2" fmla="*/ 1419368 h 3654807"/>
                    <a:gd name="connsiteX3" fmla="*/ 4166316 w 4609232"/>
                    <a:gd name="connsiteY3" fmla="*/ 3313613 h 3654807"/>
                    <a:gd name="connsiteX4" fmla="*/ 829101 w 4609232"/>
                    <a:gd name="connsiteY4" fmla="*/ 3654807 h 3654807"/>
                    <a:gd name="connsiteX5" fmla="*/ 1675262 w 4609232"/>
                    <a:gd name="connsiteY5" fmla="*/ 0 h 3654807"/>
                    <a:gd name="connsiteX0" fmla="*/ 1722909 w 4656879"/>
                    <a:gd name="connsiteY0" fmla="*/ 0 h 3654807"/>
                    <a:gd name="connsiteX1" fmla="*/ 4173019 w 4656879"/>
                    <a:gd name="connsiteY1" fmla="*/ 13649 h 3654807"/>
                    <a:gd name="connsiteX2" fmla="*/ 4656879 w 4656879"/>
                    <a:gd name="connsiteY2" fmla="*/ 1419368 h 3654807"/>
                    <a:gd name="connsiteX3" fmla="*/ 4213963 w 4656879"/>
                    <a:gd name="connsiteY3" fmla="*/ 3313613 h 3654807"/>
                    <a:gd name="connsiteX4" fmla="*/ 876748 w 4656879"/>
                    <a:gd name="connsiteY4" fmla="*/ 3654807 h 3654807"/>
                    <a:gd name="connsiteX5" fmla="*/ 1722909 w 4656879"/>
                    <a:gd name="connsiteY5" fmla="*/ 0 h 3654807"/>
                    <a:gd name="connsiteX0" fmla="*/ 1725277 w 4659247"/>
                    <a:gd name="connsiteY0" fmla="*/ 0 h 3654807"/>
                    <a:gd name="connsiteX1" fmla="*/ 4175387 w 4659247"/>
                    <a:gd name="connsiteY1" fmla="*/ 13649 h 3654807"/>
                    <a:gd name="connsiteX2" fmla="*/ 4659247 w 4659247"/>
                    <a:gd name="connsiteY2" fmla="*/ 1419368 h 3654807"/>
                    <a:gd name="connsiteX3" fmla="*/ 4216331 w 4659247"/>
                    <a:gd name="connsiteY3" fmla="*/ 3313613 h 3654807"/>
                    <a:gd name="connsiteX4" fmla="*/ 879116 w 4659247"/>
                    <a:gd name="connsiteY4" fmla="*/ 3654807 h 3654807"/>
                    <a:gd name="connsiteX5" fmla="*/ 1725277 w 4659247"/>
                    <a:gd name="connsiteY5" fmla="*/ 0 h 3654807"/>
                    <a:gd name="connsiteX0" fmla="*/ 1727656 w 4661626"/>
                    <a:gd name="connsiteY0" fmla="*/ 0 h 3654807"/>
                    <a:gd name="connsiteX1" fmla="*/ 4177766 w 4661626"/>
                    <a:gd name="connsiteY1" fmla="*/ 13649 h 3654807"/>
                    <a:gd name="connsiteX2" fmla="*/ 4661626 w 4661626"/>
                    <a:gd name="connsiteY2" fmla="*/ 1419368 h 3654807"/>
                    <a:gd name="connsiteX3" fmla="*/ 4218710 w 4661626"/>
                    <a:gd name="connsiteY3" fmla="*/ 3313613 h 3654807"/>
                    <a:gd name="connsiteX4" fmla="*/ 881495 w 4661626"/>
                    <a:gd name="connsiteY4" fmla="*/ 3654807 h 3654807"/>
                    <a:gd name="connsiteX5" fmla="*/ 1727656 w 4661626"/>
                    <a:gd name="connsiteY5" fmla="*/ 0 h 3654807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3668454"/>
                    <a:gd name="connsiteX1" fmla="*/ 4068584 w 4661626"/>
                    <a:gd name="connsiteY1" fmla="*/ 0 h 3668454"/>
                    <a:gd name="connsiteX2" fmla="*/ 4661626 w 4661626"/>
                    <a:gd name="connsiteY2" fmla="*/ 1433015 h 3668454"/>
                    <a:gd name="connsiteX3" fmla="*/ 4218710 w 4661626"/>
                    <a:gd name="connsiteY3" fmla="*/ 3327260 h 3668454"/>
                    <a:gd name="connsiteX4" fmla="*/ 881495 w 4661626"/>
                    <a:gd name="connsiteY4" fmla="*/ 3668454 h 3668454"/>
                    <a:gd name="connsiteX5" fmla="*/ 1727656 w 4661626"/>
                    <a:gd name="connsiteY5" fmla="*/ 13647 h 3668454"/>
                    <a:gd name="connsiteX0" fmla="*/ 1727656 w 4661626"/>
                    <a:gd name="connsiteY0" fmla="*/ 13647 h 4067489"/>
                    <a:gd name="connsiteX1" fmla="*/ 4068584 w 4661626"/>
                    <a:gd name="connsiteY1" fmla="*/ 0 h 4067489"/>
                    <a:gd name="connsiteX2" fmla="*/ 4661626 w 4661626"/>
                    <a:gd name="connsiteY2" fmla="*/ 1433015 h 4067489"/>
                    <a:gd name="connsiteX3" fmla="*/ 3957453 w 4661626"/>
                    <a:gd name="connsiteY3" fmla="*/ 4067489 h 4067489"/>
                    <a:gd name="connsiteX4" fmla="*/ 881495 w 4661626"/>
                    <a:gd name="connsiteY4" fmla="*/ 3668454 h 4067489"/>
                    <a:gd name="connsiteX5" fmla="*/ 1727656 w 4661626"/>
                    <a:gd name="connsiteY5" fmla="*/ 13647 h 4067489"/>
                    <a:gd name="connsiteX0" fmla="*/ 1727656 w 5048025"/>
                    <a:gd name="connsiteY0" fmla="*/ 13647 h 4067489"/>
                    <a:gd name="connsiteX1" fmla="*/ 4068584 w 5048025"/>
                    <a:gd name="connsiteY1" fmla="*/ 0 h 4067489"/>
                    <a:gd name="connsiteX2" fmla="*/ 4661626 w 5048025"/>
                    <a:gd name="connsiteY2" fmla="*/ 1433015 h 4067489"/>
                    <a:gd name="connsiteX3" fmla="*/ 3957453 w 5048025"/>
                    <a:gd name="connsiteY3" fmla="*/ 4067489 h 4067489"/>
                    <a:gd name="connsiteX4" fmla="*/ 881495 w 5048025"/>
                    <a:gd name="connsiteY4" fmla="*/ 3668454 h 4067489"/>
                    <a:gd name="connsiteX5" fmla="*/ 1727656 w 5048025"/>
                    <a:gd name="connsiteY5" fmla="*/ 13647 h 4067489"/>
                    <a:gd name="connsiteX0" fmla="*/ 1727656 w 5332999"/>
                    <a:gd name="connsiteY0" fmla="*/ 13647 h 4067489"/>
                    <a:gd name="connsiteX1" fmla="*/ 4068584 w 5332999"/>
                    <a:gd name="connsiteY1" fmla="*/ 0 h 4067489"/>
                    <a:gd name="connsiteX2" fmla="*/ 4661626 w 5332999"/>
                    <a:gd name="connsiteY2" fmla="*/ 1433015 h 4067489"/>
                    <a:gd name="connsiteX3" fmla="*/ 3957453 w 5332999"/>
                    <a:gd name="connsiteY3" fmla="*/ 4067489 h 4067489"/>
                    <a:gd name="connsiteX4" fmla="*/ 881495 w 5332999"/>
                    <a:gd name="connsiteY4" fmla="*/ 3668454 h 4067489"/>
                    <a:gd name="connsiteX5" fmla="*/ 1727656 w 5332999"/>
                    <a:gd name="connsiteY5" fmla="*/ 13647 h 4067489"/>
                    <a:gd name="connsiteX0" fmla="*/ 1727656 w 5355177"/>
                    <a:gd name="connsiteY0" fmla="*/ 13647 h 4067489"/>
                    <a:gd name="connsiteX1" fmla="*/ 4068584 w 5355177"/>
                    <a:gd name="connsiteY1" fmla="*/ 0 h 4067489"/>
                    <a:gd name="connsiteX2" fmla="*/ 4661626 w 5355177"/>
                    <a:gd name="connsiteY2" fmla="*/ 1433015 h 4067489"/>
                    <a:gd name="connsiteX3" fmla="*/ 3957453 w 5355177"/>
                    <a:gd name="connsiteY3" fmla="*/ 4067489 h 4067489"/>
                    <a:gd name="connsiteX4" fmla="*/ 881495 w 5355177"/>
                    <a:gd name="connsiteY4" fmla="*/ 3668454 h 4067489"/>
                    <a:gd name="connsiteX5" fmla="*/ 1727656 w 5355177"/>
                    <a:gd name="connsiteY5" fmla="*/ 13647 h 4067489"/>
                    <a:gd name="connsiteX0" fmla="*/ 1727656 w 5355177"/>
                    <a:gd name="connsiteY0" fmla="*/ 13647 h 4069193"/>
                    <a:gd name="connsiteX1" fmla="*/ 4068584 w 5355177"/>
                    <a:gd name="connsiteY1" fmla="*/ 0 h 4069193"/>
                    <a:gd name="connsiteX2" fmla="*/ 4661626 w 5355177"/>
                    <a:gd name="connsiteY2" fmla="*/ 1433015 h 4069193"/>
                    <a:gd name="connsiteX3" fmla="*/ 3957453 w 5355177"/>
                    <a:gd name="connsiteY3" fmla="*/ 4067489 h 4069193"/>
                    <a:gd name="connsiteX4" fmla="*/ 881495 w 5355177"/>
                    <a:gd name="connsiteY4" fmla="*/ 3668454 h 4069193"/>
                    <a:gd name="connsiteX5" fmla="*/ 1727656 w 5355177"/>
                    <a:gd name="connsiteY5" fmla="*/ 13647 h 4069193"/>
                    <a:gd name="connsiteX0" fmla="*/ 1727656 w 5355177"/>
                    <a:gd name="connsiteY0" fmla="*/ 13647 h 4069569"/>
                    <a:gd name="connsiteX1" fmla="*/ 4068584 w 5355177"/>
                    <a:gd name="connsiteY1" fmla="*/ 0 h 4069569"/>
                    <a:gd name="connsiteX2" fmla="*/ 4661626 w 5355177"/>
                    <a:gd name="connsiteY2" fmla="*/ 1433015 h 4069569"/>
                    <a:gd name="connsiteX3" fmla="*/ 3957453 w 5355177"/>
                    <a:gd name="connsiteY3" fmla="*/ 4067489 h 4069569"/>
                    <a:gd name="connsiteX4" fmla="*/ 881495 w 5355177"/>
                    <a:gd name="connsiteY4" fmla="*/ 3668454 h 4069569"/>
                    <a:gd name="connsiteX5" fmla="*/ 1727656 w 5355177"/>
                    <a:gd name="connsiteY5" fmla="*/ 13647 h 4069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355177" h="4069569">
                      <a:moveTo>
                        <a:pt x="1727656" y="13647"/>
                      </a:moveTo>
                      <a:lnTo>
                        <a:pt x="4068584" y="0"/>
                      </a:lnTo>
                      <a:cubicBezTo>
                        <a:pt x="4302659" y="213814"/>
                        <a:pt x="4659563" y="973541"/>
                        <a:pt x="4661626" y="1433015"/>
                      </a:cubicBezTo>
                      <a:cubicBezTo>
                        <a:pt x="5283245" y="1933802"/>
                        <a:pt x="6122577" y="3653788"/>
                        <a:pt x="3957453" y="4067489"/>
                      </a:cubicBezTo>
                      <a:cubicBezTo>
                        <a:pt x="2467677" y="4094134"/>
                        <a:pt x="1906814" y="3859524"/>
                        <a:pt x="881495" y="3668454"/>
                      </a:cubicBezTo>
                      <a:cubicBezTo>
                        <a:pt x="-1379484" y="1790545"/>
                        <a:pt x="1381912" y="308418"/>
                        <a:pt x="1727656" y="13647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CC31C00A-A6C7-719C-6D6E-08F974B58B1C}"/>
                    </a:ext>
                  </a:extLst>
                </p:cNvPr>
                <p:cNvSpPr/>
                <p:nvPr/>
              </p:nvSpPr>
              <p:spPr>
                <a:xfrm>
                  <a:off x="4852622" y="2861984"/>
                  <a:ext cx="1220581" cy="3542055"/>
                </a:xfrm>
                <a:custGeom>
                  <a:avLst/>
                  <a:gdLst>
                    <a:gd name="connsiteX0" fmla="*/ 362857 w 362857"/>
                    <a:gd name="connsiteY0" fmla="*/ 0 h 3512457"/>
                    <a:gd name="connsiteX1" fmla="*/ 0 w 362857"/>
                    <a:gd name="connsiteY1" fmla="*/ 3512457 h 3512457"/>
                    <a:gd name="connsiteX2" fmla="*/ 0 w 362857"/>
                    <a:gd name="connsiteY2" fmla="*/ 3512457 h 3512457"/>
                    <a:gd name="connsiteX3" fmla="*/ 0 w 362857"/>
                    <a:gd name="connsiteY3" fmla="*/ 3512457 h 3512457"/>
                    <a:gd name="connsiteX0" fmla="*/ 767572 w 767572"/>
                    <a:gd name="connsiteY0" fmla="*/ 0 h 3512457"/>
                    <a:gd name="connsiteX1" fmla="*/ 404715 w 767572"/>
                    <a:gd name="connsiteY1" fmla="*/ 3512457 h 3512457"/>
                    <a:gd name="connsiteX2" fmla="*/ 404715 w 767572"/>
                    <a:gd name="connsiteY2" fmla="*/ 3512457 h 3512457"/>
                    <a:gd name="connsiteX3" fmla="*/ 404715 w 767572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845782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3" fmla="*/ 961896 w 1208639"/>
                    <a:gd name="connsiteY3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845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2" fmla="*/ 972782 w 1208639"/>
                    <a:gd name="connsiteY2" fmla="*/ 3512457 h 3512457"/>
                    <a:gd name="connsiteX0" fmla="*/ 1208639 w 1208639"/>
                    <a:gd name="connsiteY0" fmla="*/ 0 h 3512457"/>
                    <a:gd name="connsiteX1" fmla="*/ 845782 w 1208639"/>
                    <a:gd name="connsiteY1" fmla="*/ 3512457 h 3512457"/>
                    <a:gd name="connsiteX0" fmla="*/ 1161127 w 1161127"/>
                    <a:gd name="connsiteY0" fmla="*/ 0 h 3487057"/>
                    <a:gd name="connsiteX1" fmla="*/ 887170 w 1161127"/>
                    <a:gd name="connsiteY1" fmla="*/ 3487057 h 3487057"/>
                    <a:gd name="connsiteX0" fmla="*/ 1220581 w 1220581"/>
                    <a:gd name="connsiteY0" fmla="*/ 0 h 3487057"/>
                    <a:gd name="connsiteX1" fmla="*/ 946624 w 1220581"/>
                    <a:gd name="connsiteY1" fmla="*/ 3487057 h 3487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20581" h="3487057">
                      <a:moveTo>
                        <a:pt x="1220581" y="0"/>
                      </a:moveTo>
                      <a:cubicBezTo>
                        <a:pt x="-337285" y="517677"/>
                        <a:pt x="-376595" y="2876852"/>
                        <a:pt x="946624" y="3487057"/>
                      </a:cubicBezTo>
                    </a:path>
                  </a:pathLst>
                </a:cu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FB8932B8-5B81-A3A6-75D1-85F07AC55D8B}"/>
                  </a:ext>
                </a:extLst>
              </p:cNvPr>
              <p:cNvGrpSpPr/>
              <p:nvPr/>
            </p:nvGrpSpPr>
            <p:grpSpPr>
              <a:xfrm>
                <a:off x="6708427" y="3260817"/>
                <a:ext cx="2847750" cy="3542055"/>
                <a:chOff x="6656281" y="3235657"/>
                <a:chExt cx="2847750" cy="3542055"/>
              </a:xfrm>
              <a:solidFill>
                <a:srgbClr val="42458A"/>
              </a:solidFill>
            </p:grpSpPr>
            <p:sp>
              <p:nvSpPr>
                <p:cNvPr id="377" name="Rectangle 43">
                  <a:extLst>
                    <a:ext uri="{FF2B5EF4-FFF2-40B4-BE49-F238E27FC236}">
                      <a16:creationId xmlns:a16="http://schemas.microsoft.com/office/drawing/2014/main" id="{5BE8BCB3-428F-10F3-904A-4ECC8E322DED}"/>
                    </a:ext>
                  </a:extLst>
                </p:cNvPr>
                <p:cNvSpPr/>
                <p:nvPr/>
              </p:nvSpPr>
              <p:spPr>
                <a:xfrm>
                  <a:off x="6656281" y="3235657"/>
                  <a:ext cx="2847750" cy="3542055"/>
                </a:xfrm>
                <a:custGeom>
                  <a:avLst/>
                  <a:gdLst>
                    <a:gd name="connsiteX0" fmla="*/ 0 w 540366"/>
                    <a:gd name="connsiteY0" fmla="*/ 0 h 1009934"/>
                    <a:gd name="connsiteX1" fmla="*/ 540366 w 540366"/>
                    <a:gd name="connsiteY1" fmla="*/ 0 h 1009934"/>
                    <a:gd name="connsiteX2" fmla="*/ 540366 w 540366"/>
                    <a:gd name="connsiteY2" fmla="*/ 1009934 h 1009934"/>
                    <a:gd name="connsiteX3" fmla="*/ 0 w 540366"/>
                    <a:gd name="connsiteY3" fmla="*/ 1009934 h 1009934"/>
                    <a:gd name="connsiteX4" fmla="*/ 0 w 540366"/>
                    <a:gd name="connsiteY4" fmla="*/ 0 h 1009934"/>
                    <a:gd name="connsiteX0" fmla="*/ 0 w 540366"/>
                    <a:gd name="connsiteY0" fmla="*/ 381000 h 1390934"/>
                    <a:gd name="connsiteX1" fmla="*/ 387966 w 540366"/>
                    <a:gd name="connsiteY1" fmla="*/ 0 h 1390934"/>
                    <a:gd name="connsiteX2" fmla="*/ 540366 w 540366"/>
                    <a:gd name="connsiteY2" fmla="*/ 1390934 h 1390934"/>
                    <a:gd name="connsiteX3" fmla="*/ 0 w 540366"/>
                    <a:gd name="connsiteY3" fmla="*/ 1390934 h 1390934"/>
                    <a:gd name="connsiteX4" fmla="*/ 0 w 540366"/>
                    <a:gd name="connsiteY4" fmla="*/ 381000 h 1390934"/>
                    <a:gd name="connsiteX0" fmla="*/ 0 w 635616"/>
                    <a:gd name="connsiteY0" fmla="*/ 381000 h 1390934"/>
                    <a:gd name="connsiteX1" fmla="*/ 387966 w 635616"/>
                    <a:gd name="connsiteY1" fmla="*/ 0 h 1390934"/>
                    <a:gd name="connsiteX2" fmla="*/ 635616 w 635616"/>
                    <a:gd name="connsiteY2" fmla="*/ 800384 h 1390934"/>
                    <a:gd name="connsiteX3" fmla="*/ 0 w 635616"/>
                    <a:gd name="connsiteY3" fmla="*/ 1390934 h 1390934"/>
                    <a:gd name="connsiteX4" fmla="*/ 0 w 635616"/>
                    <a:gd name="connsiteY4" fmla="*/ 381000 h 1390934"/>
                    <a:gd name="connsiteX0" fmla="*/ 657225 w 1292841"/>
                    <a:gd name="connsiteY0" fmla="*/ 3810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57225 w 1292841"/>
                    <a:gd name="connsiteY4" fmla="*/ 381000 h 2981609"/>
                    <a:gd name="connsiteX0" fmla="*/ 609600 w 1292841"/>
                    <a:gd name="connsiteY0" fmla="*/ 1752600 h 2981609"/>
                    <a:gd name="connsiteX1" fmla="*/ 1045191 w 1292841"/>
                    <a:gd name="connsiteY1" fmla="*/ 0 h 2981609"/>
                    <a:gd name="connsiteX2" fmla="*/ 1292841 w 1292841"/>
                    <a:gd name="connsiteY2" fmla="*/ 800384 h 2981609"/>
                    <a:gd name="connsiteX3" fmla="*/ 0 w 1292841"/>
                    <a:gd name="connsiteY3" fmla="*/ 2981609 h 2981609"/>
                    <a:gd name="connsiteX4" fmla="*/ 609600 w 12928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609600 w 1862041"/>
                    <a:gd name="connsiteY0" fmla="*/ 17526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609600 w 1862041"/>
                    <a:gd name="connsiteY4" fmla="*/ 17526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62041"/>
                    <a:gd name="connsiteY0" fmla="*/ 1981200 h 2981609"/>
                    <a:gd name="connsiteX1" fmla="*/ 1045191 w 1862041"/>
                    <a:gd name="connsiteY1" fmla="*/ 0 h 2981609"/>
                    <a:gd name="connsiteX2" fmla="*/ 1292841 w 1862041"/>
                    <a:gd name="connsiteY2" fmla="*/ 800384 h 2981609"/>
                    <a:gd name="connsiteX3" fmla="*/ 0 w 1862041"/>
                    <a:gd name="connsiteY3" fmla="*/ 2981609 h 2981609"/>
                    <a:gd name="connsiteX4" fmla="*/ 847725 w 1862041"/>
                    <a:gd name="connsiteY4" fmla="*/ 1981200 h 2981609"/>
                    <a:gd name="connsiteX0" fmla="*/ 847725 w 1847001"/>
                    <a:gd name="connsiteY0" fmla="*/ 1981200 h 3002846"/>
                    <a:gd name="connsiteX1" fmla="*/ 1045191 w 1847001"/>
                    <a:gd name="connsiteY1" fmla="*/ 0 h 3002846"/>
                    <a:gd name="connsiteX2" fmla="*/ 1292841 w 1847001"/>
                    <a:gd name="connsiteY2" fmla="*/ 800384 h 3002846"/>
                    <a:gd name="connsiteX3" fmla="*/ 0 w 1847001"/>
                    <a:gd name="connsiteY3" fmla="*/ 2981609 h 3002846"/>
                    <a:gd name="connsiteX4" fmla="*/ 847725 w 1847001"/>
                    <a:gd name="connsiteY4" fmla="*/ 1981200 h 3002846"/>
                    <a:gd name="connsiteX0" fmla="*/ 861180 w 1860456"/>
                    <a:gd name="connsiteY0" fmla="*/ 1981200 h 3002846"/>
                    <a:gd name="connsiteX1" fmla="*/ 1058646 w 1860456"/>
                    <a:gd name="connsiteY1" fmla="*/ 0 h 3002846"/>
                    <a:gd name="connsiteX2" fmla="*/ 1306296 w 1860456"/>
                    <a:gd name="connsiteY2" fmla="*/ 800384 h 3002846"/>
                    <a:gd name="connsiteX3" fmla="*/ 13455 w 1860456"/>
                    <a:gd name="connsiteY3" fmla="*/ 2981609 h 3002846"/>
                    <a:gd name="connsiteX4" fmla="*/ 861180 w 1860456"/>
                    <a:gd name="connsiteY4" fmla="*/ 1981200 h 3002846"/>
                    <a:gd name="connsiteX0" fmla="*/ 861342 w 1860618"/>
                    <a:gd name="connsiteY0" fmla="*/ 1981200 h 3002846"/>
                    <a:gd name="connsiteX1" fmla="*/ 1058808 w 1860618"/>
                    <a:gd name="connsiteY1" fmla="*/ 0 h 3002846"/>
                    <a:gd name="connsiteX2" fmla="*/ 1306458 w 1860618"/>
                    <a:gd name="connsiteY2" fmla="*/ 800384 h 3002846"/>
                    <a:gd name="connsiteX3" fmla="*/ 13617 w 1860618"/>
                    <a:gd name="connsiteY3" fmla="*/ 2981609 h 3002846"/>
                    <a:gd name="connsiteX4" fmla="*/ 861342 w 1860618"/>
                    <a:gd name="connsiteY4" fmla="*/ 1981200 h 3002846"/>
                    <a:gd name="connsiteX0" fmla="*/ 876201 w 1321317"/>
                    <a:gd name="connsiteY0" fmla="*/ 1981200 h 3518532"/>
                    <a:gd name="connsiteX1" fmla="*/ 1073667 w 1321317"/>
                    <a:gd name="connsiteY1" fmla="*/ 0 h 3518532"/>
                    <a:gd name="connsiteX2" fmla="*/ 1321317 w 1321317"/>
                    <a:gd name="connsiteY2" fmla="*/ 800384 h 3518532"/>
                    <a:gd name="connsiteX3" fmla="*/ 295793 w 1321317"/>
                    <a:gd name="connsiteY3" fmla="*/ 3406442 h 3518532"/>
                    <a:gd name="connsiteX4" fmla="*/ 28476 w 1321317"/>
                    <a:gd name="connsiteY4" fmla="*/ 2981609 h 3518532"/>
                    <a:gd name="connsiteX5" fmla="*/ 876201 w 1321317"/>
                    <a:gd name="connsiteY5" fmla="*/ 1981200 h 3518532"/>
                    <a:gd name="connsiteX0" fmla="*/ 1709227 w 2154343"/>
                    <a:gd name="connsiteY0" fmla="*/ 1981200 h 3559152"/>
                    <a:gd name="connsiteX1" fmla="*/ 1906693 w 2154343"/>
                    <a:gd name="connsiteY1" fmla="*/ 0 h 3559152"/>
                    <a:gd name="connsiteX2" fmla="*/ 2154343 w 2154343"/>
                    <a:gd name="connsiteY2" fmla="*/ 800384 h 3559152"/>
                    <a:gd name="connsiteX3" fmla="*/ 1128819 w 2154343"/>
                    <a:gd name="connsiteY3" fmla="*/ 3406442 h 3559152"/>
                    <a:gd name="connsiteX4" fmla="*/ 861502 w 2154343"/>
                    <a:gd name="connsiteY4" fmla="*/ 2981609 h 3559152"/>
                    <a:gd name="connsiteX5" fmla="*/ 1709227 w 2154343"/>
                    <a:gd name="connsiteY5" fmla="*/ 1981200 h 3559152"/>
                    <a:gd name="connsiteX0" fmla="*/ 1709227 w 2154343"/>
                    <a:gd name="connsiteY0" fmla="*/ 1981200 h 3542055"/>
                    <a:gd name="connsiteX1" fmla="*/ 1906693 w 2154343"/>
                    <a:gd name="connsiteY1" fmla="*/ 0 h 3542055"/>
                    <a:gd name="connsiteX2" fmla="*/ 2154343 w 2154343"/>
                    <a:gd name="connsiteY2" fmla="*/ 800384 h 3542055"/>
                    <a:gd name="connsiteX3" fmla="*/ 1128819 w 2154343"/>
                    <a:gd name="connsiteY3" fmla="*/ 3406442 h 3542055"/>
                    <a:gd name="connsiteX4" fmla="*/ 861502 w 2154343"/>
                    <a:gd name="connsiteY4" fmla="*/ 2981609 h 3542055"/>
                    <a:gd name="connsiteX5" fmla="*/ 1709227 w 2154343"/>
                    <a:gd name="connsiteY5" fmla="*/ 1981200 h 3542055"/>
                    <a:gd name="connsiteX0" fmla="*/ 1709227 w 2446761"/>
                    <a:gd name="connsiteY0" fmla="*/ 1981200 h 3542055"/>
                    <a:gd name="connsiteX1" fmla="*/ 1906693 w 2446761"/>
                    <a:gd name="connsiteY1" fmla="*/ 0 h 3542055"/>
                    <a:gd name="connsiteX2" fmla="*/ 2154343 w 2446761"/>
                    <a:gd name="connsiteY2" fmla="*/ 800384 h 3542055"/>
                    <a:gd name="connsiteX3" fmla="*/ 1128819 w 2446761"/>
                    <a:gd name="connsiteY3" fmla="*/ 3406442 h 3542055"/>
                    <a:gd name="connsiteX4" fmla="*/ 861502 w 2446761"/>
                    <a:gd name="connsiteY4" fmla="*/ 2981609 h 3542055"/>
                    <a:gd name="connsiteX5" fmla="*/ 1709227 w 2446761"/>
                    <a:gd name="connsiteY5" fmla="*/ 1981200 h 3542055"/>
                    <a:gd name="connsiteX0" fmla="*/ 1709227 w 2847750"/>
                    <a:gd name="connsiteY0" fmla="*/ 1981200 h 3542055"/>
                    <a:gd name="connsiteX1" fmla="*/ 1906693 w 2847750"/>
                    <a:gd name="connsiteY1" fmla="*/ 0 h 3542055"/>
                    <a:gd name="connsiteX2" fmla="*/ 2154343 w 2847750"/>
                    <a:gd name="connsiteY2" fmla="*/ 800384 h 3542055"/>
                    <a:gd name="connsiteX3" fmla="*/ 1128819 w 2847750"/>
                    <a:gd name="connsiteY3" fmla="*/ 3406442 h 3542055"/>
                    <a:gd name="connsiteX4" fmla="*/ 861502 w 2847750"/>
                    <a:gd name="connsiteY4" fmla="*/ 2981609 h 3542055"/>
                    <a:gd name="connsiteX5" fmla="*/ 1709227 w 2847750"/>
                    <a:gd name="connsiteY5" fmla="*/ 1981200 h 3542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47750" h="3542055">
                      <a:moveTo>
                        <a:pt x="1709227" y="1981200"/>
                      </a:moveTo>
                      <a:cubicBezTo>
                        <a:pt x="2127474" y="1130300"/>
                        <a:pt x="1840871" y="660400"/>
                        <a:pt x="1906693" y="0"/>
                      </a:cubicBezTo>
                      <a:cubicBezTo>
                        <a:pt x="2094018" y="76295"/>
                        <a:pt x="2147993" y="581214"/>
                        <a:pt x="2154343" y="800384"/>
                      </a:cubicBezTo>
                      <a:cubicBezTo>
                        <a:pt x="3070331" y="1397758"/>
                        <a:pt x="3388993" y="3423905"/>
                        <a:pt x="1128819" y="3406442"/>
                      </a:cubicBezTo>
                      <a:cubicBezTo>
                        <a:pt x="913346" y="3769980"/>
                        <a:pt x="-1123299" y="3324983"/>
                        <a:pt x="861502" y="2981609"/>
                      </a:cubicBezTo>
                      <a:cubicBezTo>
                        <a:pt x="744027" y="2190939"/>
                        <a:pt x="1417127" y="2076545"/>
                        <a:pt x="1709227" y="198120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13BFECBF-0899-9450-71A8-5DF11860908D}"/>
                    </a:ext>
                  </a:extLst>
                </p:cNvPr>
                <p:cNvSpPr/>
                <p:nvPr/>
              </p:nvSpPr>
              <p:spPr>
                <a:xfrm>
                  <a:off x="8348980" y="5215116"/>
                  <a:ext cx="401320" cy="8078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1320" h="80783">
                      <a:moveTo>
                        <a:pt x="0" y="2043"/>
                      </a:moveTo>
                      <a:cubicBezTo>
                        <a:pt x="149013" y="-9810"/>
                        <a:pt x="267547" y="31676"/>
                        <a:pt x="401320" y="80783"/>
                      </a:cubicBezTo>
                      <a:lnTo>
                        <a:pt x="401320" y="80783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2477BE73-97EC-8824-4B8A-8DC7EA39B47D}"/>
                    </a:ext>
                  </a:extLst>
                </p:cNvPr>
                <p:cNvSpPr/>
                <p:nvPr/>
              </p:nvSpPr>
              <p:spPr>
                <a:xfrm>
                  <a:off x="7516672" y="6204522"/>
                  <a:ext cx="401320" cy="46370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01320" h="46370">
                      <a:moveTo>
                        <a:pt x="0" y="5730"/>
                      </a:moveTo>
                      <a:cubicBezTo>
                        <a:pt x="149013" y="-6123"/>
                        <a:pt x="267547" y="-2737"/>
                        <a:pt x="401320" y="46370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136BF77-A5BD-B493-CE83-8B1DC16496F2}"/>
                    </a:ext>
                  </a:extLst>
                </p:cNvPr>
                <p:cNvSpPr/>
                <p:nvPr/>
              </p:nvSpPr>
              <p:spPr>
                <a:xfrm rot="17542130">
                  <a:off x="7124414" y="6546297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21260D95-5999-46AE-BC8E-6E6F405BED9E}"/>
                    </a:ext>
                  </a:extLst>
                </p:cNvPr>
                <p:cNvSpPr/>
                <p:nvPr/>
              </p:nvSpPr>
              <p:spPr>
                <a:xfrm rot="17542130">
                  <a:off x="6891460" y="651399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15929A55-AD10-DB6E-7CC3-960AAC0A0858}"/>
                    </a:ext>
                  </a:extLst>
                </p:cNvPr>
                <p:cNvSpPr/>
                <p:nvPr/>
              </p:nvSpPr>
              <p:spPr>
                <a:xfrm rot="17542130">
                  <a:off x="6711975" y="6478416"/>
                  <a:ext cx="334951" cy="106133"/>
                </a:xfrm>
                <a:custGeom>
                  <a:avLst/>
                  <a:gdLst>
                    <a:gd name="connsiteX0" fmla="*/ 0 w 393700"/>
                    <a:gd name="connsiteY0" fmla="*/ 0 h 101600"/>
                    <a:gd name="connsiteX1" fmla="*/ 393700 w 393700"/>
                    <a:gd name="connsiteY1" fmla="*/ 101600 h 101600"/>
                    <a:gd name="connsiteX2" fmla="*/ 393700 w 393700"/>
                    <a:gd name="connsiteY2" fmla="*/ 101600 h 101600"/>
                    <a:gd name="connsiteX0" fmla="*/ 0 w 401320"/>
                    <a:gd name="connsiteY0" fmla="*/ 0 h 78740"/>
                    <a:gd name="connsiteX1" fmla="*/ 401320 w 401320"/>
                    <a:gd name="connsiteY1" fmla="*/ 78740 h 78740"/>
                    <a:gd name="connsiteX2" fmla="*/ 401320 w 401320"/>
                    <a:gd name="connsiteY2" fmla="*/ 78740 h 78740"/>
                    <a:gd name="connsiteX0" fmla="*/ 0 w 401320"/>
                    <a:gd name="connsiteY0" fmla="*/ 1441 h 80181"/>
                    <a:gd name="connsiteX1" fmla="*/ 401320 w 401320"/>
                    <a:gd name="connsiteY1" fmla="*/ 80181 h 80181"/>
                    <a:gd name="connsiteX2" fmla="*/ 401320 w 401320"/>
                    <a:gd name="connsiteY2" fmla="*/ 80181 h 80181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8078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2" fmla="*/ 401320 w 401320"/>
                    <a:gd name="connsiteY2" fmla="*/ 19823 h 80783"/>
                    <a:gd name="connsiteX0" fmla="*/ 0 w 401320"/>
                    <a:gd name="connsiteY0" fmla="*/ 2043 h 80783"/>
                    <a:gd name="connsiteX1" fmla="*/ 401320 w 401320"/>
                    <a:gd name="connsiteY1" fmla="*/ 80783 h 80783"/>
                    <a:gd name="connsiteX0" fmla="*/ 0 w 401320"/>
                    <a:gd name="connsiteY0" fmla="*/ 5730 h 46370"/>
                    <a:gd name="connsiteX1" fmla="*/ 401320 w 401320"/>
                    <a:gd name="connsiteY1" fmla="*/ 46370 h 46370"/>
                    <a:gd name="connsiteX0" fmla="*/ 0 w 359039"/>
                    <a:gd name="connsiteY0" fmla="*/ 3255 h 61294"/>
                    <a:gd name="connsiteX1" fmla="*/ 359039 w 359039"/>
                    <a:gd name="connsiteY1" fmla="*/ 61294 h 61294"/>
                    <a:gd name="connsiteX0" fmla="*/ 0 w 334951"/>
                    <a:gd name="connsiteY0" fmla="*/ 6575 h 43627"/>
                    <a:gd name="connsiteX1" fmla="*/ 334951 w 334951"/>
                    <a:gd name="connsiteY1" fmla="*/ 43627 h 43627"/>
                    <a:gd name="connsiteX0" fmla="*/ 0 w 334951"/>
                    <a:gd name="connsiteY0" fmla="*/ 61832 h 98884"/>
                    <a:gd name="connsiteX1" fmla="*/ 334951 w 334951"/>
                    <a:gd name="connsiteY1" fmla="*/ 98884 h 98884"/>
                    <a:gd name="connsiteX0" fmla="*/ 0 w 334951"/>
                    <a:gd name="connsiteY0" fmla="*/ 69081 h 106133"/>
                    <a:gd name="connsiteX1" fmla="*/ 334951 w 334951"/>
                    <a:gd name="connsiteY1" fmla="*/ 106133 h 10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4951" h="106133">
                      <a:moveTo>
                        <a:pt x="0" y="69081"/>
                      </a:moveTo>
                      <a:cubicBezTo>
                        <a:pt x="200846" y="-67103"/>
                        <a:pt x="224757" y="26722"/>
                        <a:pt x="334951" y="106133"/>
                      </a:cubicBez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456798BD-71F6-C4A4-2FC1-9FB310117E5A}"/>
                  </a:ext>
                </a:extLst>
              </p:cNvPr>
              <p:cNvGrpSpPr/>
              <p:nvPr/>
            </p:nvGrpSpPr>
            <p:grpSpPr>
              <a:xfrm>
                <a:off x="6732995" y="4853928"/>
                <a:ext cx="851156" cy="634689"/>
                <a:chOff x="6732995" y="4853928"/>
                <a:chExt cx="851156" cy="634689"/>
              </a:xfrm>
              <a:solidFill>
                <a:srgbClr val="F4E0C7"/>
              </a:solidFill>
            </p:grpSpPr>
            <p:sp>
              <p:nvSpPr>
                <p:cNvPr id="374" name="Rectangle 49">
                  <a:extLst>
                    <a:ext uri="{FF2B5EF4-FFF2-40B4-BE49-F238E27FC236}">
                      <a16:creationId xmlns:a16="http://schemas.microsoft.com/office/drawing/2014/main" id="{B1061F98-D440-EC56-E7DF-B12BE24E7F96}"/>
                    </a:ext>
                  </a:extLst>
                </p:cNvPr>
                <p:cNvSpPr/>
                <p:nvPr/>
              </p:nvSpPr>
              <p:spPr>
                <a:xfrm>
                  <a:off x="6732995" y="4853928"/>
                  <a:ext cx="851156" cy="634689"/>
                </a:xfrm>
                <a:custGeom>
                  <a:avLst/>
                  <a:gdLst>
                    <a:gd name="connsiteX0" fmla="*/ 0 w 621982"/>
                    <a:gd name="connsiteY0" fmla="*/ 0 h 202272"/>
                    <a:gd name="connsiteX1" fmla="*/ 621982 w 621982"/>
                    <a:gd name="connsiteY1" fmla="*/ 0 h 202272"/>
                    <a:gd name="connsiteX2" fmla="*/ 621982 w 621982"/>
                    <a:gd name="connsiteY2" fmla="*/ 202272 h 202272"/>
                    <a:gd name="connsiteX3" fmla="*/ 0 w 621982"/>
                    <a:gd name="connsiteY3" fmla="*/ 202272 h 202272"/>
                    <a:gd name="connsiteX4" fmla="*/ 0 w 621982"/>
                    <a:gd name="connsiteY4" fmla="*/ 0 h 202272"/>
                    <a:gd name="connsiteX0" fmla="*/ 0 w 621982"/>
                    <a:gd name="connsiteY0" fmla="*/ 0 h 484212"/>
                    <a:gd name="connsiteX1" fmla="*/ 621982 w 621982"/>
                    <a:gd name="connsiteY1" fmla="*/ 0 h 484212"/>
                    <a:gd name="connsiteX2" fmla="*/ 621982 w 621982"/>
                    <a:gd name="connsiteY2" fmla="*/ 202272 h 484212"/>
                    <a:gd name="connsiteX3" fmla="*/ 7620 w 621982"/>
                    <a:gd name="connsiteY3" fmla="*/ 484212 h 484212"/>
                    <a:gd name="connsiteX4" fmla="*/ 0 w 621982"/>
                    <a:gd name="connsiteY4" fmla="*/ 0 h 484212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621982 w 621982"/>
                    <a:gd name="connsiteY2" fmla="*/ 202272 h 579133"/>
                    <a:gd name="connsiteX3" fmla="*/ 385762 w 621982"/>
                    <a:gd name="connsiteY3" fmla="*/ 579133 h 579133"/>
                    <a:gd name="connsiteX4" fmla="*/ 7620 w 621982"/>
                    <a:gd name="connsiteY4" fmla="*/ 484212 h 579133"/>
                    <a:gd name="connsiteX5" fmla="*/ 0 w 621982"/>
                    <a:gd name="connsiteY5" fmla="*/ 0 h 579133"/>
                    <a:gd name="connsiteX0" fmla="*/ 0 w 621982"/>
                    <a:gd name="connsiteY0" fmla="*/ 0 h 579133"/>
                    <a:gd name="connsiteX1" fmla="*/ 621982 w 621982"/>
                    <a:gd name="connsiteY1" fmla="*/ 0 h 579133"/>
                    <a:gd name="connsiteX2" fmla="*/ 385762 w 621982"/>
                    <a:gd name="connsiteY2" fmla="*/ 579133 h 579133"/>
                    <a:gd name="connsiteX3" fmla="*/ 7620 w 621982"/>
                    <a:gd name="connsiteY3" fmla="*/ 484212 h 579133"/>
                    <a:gd name="connsiteX4" fmla="*/ 0 w 621982"/>
                    <a:gd name="connsiteY4" fmla="*/ 0 h 579133"/>
                    <a:gd name="connsiteX0" fmla="*/ 0 w 492442"/>
                    <a:gd name="connsiteY0" fmla="*/ 0 h 579133"/>
                    <a:gd name="connsiteX1" fmla="*/ 492442 w 492442"/>
                    <a:gd name="connsiteY1" fmla="*/ 45720 h 579133"/>
                    <a:gd name="connsiteX2" fmla="*/ 385762 w 492442"/>
                    <a:gd name="connsiteY2" fmla="*/ 579133 h 579133"/>
                    <a:gd name="connsiteX3" fmla="*/ 7620 w 492442"/>
                    <a:gd name="connsiteY3" fmla="*/ 484212 h 579133"/>
                    <a:gd name="connsiteX4" fmla="*/ 0 w 492442"/>
                    <a:gd name="connsiteY4" fmla="*/ 0 h 579133"/>
                    <a:gd name="connsiteX0" fmla="*/ 0 w 730913"/>
                    <a:gd name="connsiteY0" fmla="*/ 0 h 583491"/>
                    <a:gd name="connsiteX1" fmla="*/ 492442 w 730913"/>
                    <a:gd name="connsiteY1" fmla="*/ 45720 h 583491"/>
                    <a:gd name="connsiteX2" fmla="*/ 385762 w 730913"/>
                    <a:gd name="connsiteY2" fmla="*/ 579133 h 583491"/>
                    <a:gd name="connsiteX3" fmla="*/ 7620 w 730913"/>
                    <a:gd name="connsiteY3" fmla="*/ 484212 h 583491"/>
                    <a:gd name="connsiteX4" fmla="*/ 0 w 730913"/>
                    <a:gd name="connsiteY4" fmla="*/ 0 h 583491"/>
                    <a:gd name="connsiteX0" fmla="*/ 0 w 730913"/>
                    <a:gd name="connsiteY0" fmla="*/ 0 h 626126"/>
                    <a:gd name="connsiteX1" fmla="*/ 492442 w 730913"/>
                    <a:gd name="connsiteY1" fmla="*/ 45720 h 626126"/>
                    <a:gd name="connsiteX2" fmla="*/ 385762 w 730913"/>
                    <a:gd name="connsiteY2" fmla="*/ 579133 h 626126"/>
                    <a:gd name="connsiteX3" fmla="*/ 7620 w 730913"/>
                    <a:gd name="connsiteY3" fmla="*/ 484212 h 626126"/>
                    <a:gd name="connsiteX4" fmla="*/ 0 w 730913"/>
                    <a:gd name="connsiteY4" fmla="*/ 0 h 626126"/>
                    <a:gd name="connsiteX0" fmla="*/ 0 w 730913"/>
                    <a:gd name="connsiteY0" fmla="*/ 0 h 634689"/>
                    <a:gd name="connsiteX1" fmla="*/ 492442 w 730913"/>
                    <a:gd name="connsiteY1" fmla="*/ 45720 h 634689"/>
                    <a:gd name="connsiteX2" fmla="*/ 385762 w 730913"/>
                    <a:gd name="connsiteY2" fmla="*/ 579133 h 634689"/>
                    <a:gd name="connsiteX3" fmla="*/ 7620 w 730913"/>
                    <a:gd name="connsiteY3" fmla="*/ 484212 h 634689"/>
                    <a:gd name="connsiteX4" fmla="*/ 0 w 730913"/>
                    <a:gd name="connsiteY4" fmla="*/ 0 h 634689"/>
                    <a:gd name="connsiteX0" fmla="*/ 120243 w 851156"/>
                    <a:gd name="connsiteY0" fmla="*/ 0 h 634689"/>
                    <a:gd name="connsiteX1" fmla="*/ 612685 w 851156"/>
                    <a:gd name="connsiteY1" fmla="*/ 45720 h 634689"/>
                    <a:gd name="connsiteX2" fmla="*/ 506005 w 851156"/>
                    <a:gd name="connsiteY2" fmla="*/ 579133 h 634689"/>
                    <a:gd name="connsiteX3" fmla="*/ 127863 w 851156"/>
                    <a:gd name="connsiteY3" fmla="*/ 484212 h 634689"/>
                    <a:gd name="connsiteX4" fmla="*/ 120243 w 851156"/>
                    <a:gd name="connsiteY4" fmla="*/ 0 h 634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51156" h="634689">
                      <a:moveTo>
                        <a:pt x="120243" y="0"/>
                      </a:moveTo>
                      <a:lnTo>
                        <a:pt x="612685" y="45720"/>
                      </a:lnTo>
                      <a:cubicBezTo>
                        <a:pt x="577125" y="223524"/>
                        <a:pt x="1234985" y="629929"/>
                        <a:pt x="506005" y="579133"/>
                      </a:cubicBezTo>
                      <a:cubicBezTo>
                        <a:pt x="318998" y="715133"/>
                        <a:pt x="208190" y="569192"/>
                        <a:pt x="127863" y="484212"/>
                      </a:cubicBezTo>
                      <a:cubicBezTo>
                        <a:pt x="-156617" y="231368"/>
                        <a:pt x="122783" y="161404"/>
                        <a:pt x="120243" y="0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05470C55-B192-1EED-D13D-6E2021604955}"/>
                    </a:ext>
                  </a:extLst>
                </p:cNvPr>
                <p:cNvSpPr/>
                <p:nvPr/>
              </p:nvSpPr>
              <p:spPr>
                <a:xfrm>
                  <a:off x="6861714" y="5143500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FB064B3-AB12-9C0D-3721-68770B33DDCC}"/>
                    </a:ext>
                  </a:extLst>
                </p:cNvPr>
                <p:cNvSpPr/>
                <p:nvPr/>
              </p:nvSpPr>
              <p:spPr>
                <a:xfrm rot="19483736">
                  <a:off x="7177008" y="5241225"/>
                  <a:ext cx="34385" cy="205740"/>
                </a:xfrm>
                <a:custGeom>
                  <a:avLst/>
                  <a:gdLst>
                    <a:gd name="connsiteX0" fmla="*/ 22860 w 22860"/>
                    <a:gd name="connsiteY0" fmla="*/ 0 h 205740"/>
                    <a:gd name="connsiteX1" fmla="*/ 0 w 22860"/>
                    <a:gd name="connsiteY1" fmla="*/ 205740 h 205740"/>
                    <a:gd name="connsiteX2" fmla="*/ 0 w 22860"/>
                    <a:gd name="connsiteY2" fmla="*/ 205740 h 205740"/>
                    <a:gd name="connsiteX0" fmla="*/ 29304 w 29304"/>
                    <a:gd name="connsiteY0" fmla="*/ 0 h 205740"/>
                    <a:gd name="connsiteX1" fmla="*/ 6444 w 29304"/>
                    <a:gd name="connsiteY1" fmla="*/ 205740 h 205740"/>
                    <a:gd name="connsiteX2" fmla="*/ 6444 w 29304"/>
                    <a:gd name="connsiteY2" fmla="*/ 205740 h 205740"/>
                    <a:gd name="connsiteX0" fmla="*/ 34385 w 34385"/>
                    <a:gd name="connsiteY0" fmla="*/ 0 h 205740"/>
                    <a:gd name="connsiteX1" fmla="*/ 11525 w 34385"/>
                    <a:gd name="connsiteY1" fmla="*/ 205740 h 205740"/>
                    <a:gd name="connsiteX2" fmla="*/ 11525 w 34385"/>
                    <a:gd name="connsiteY2" fmla="*/ 205740 h 205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85" h="205740">
                      <a:moveTo>
                        <a:pt x="34385" y="0"/>
                      </a:moveTo>
                      <a:cubicBezTo>
                        <a:pt x="-1810" y="68580"/>
                        <a:pt x="-9430" y="122873"/>
                        <a:pt x="11525" y="205740"/>
                      </a:cubicBezTo>
                      <a:lnTo>
                        <a:pt x="11525" y="205740"/>
                      </a:lnTo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47" name="Rectangle 42">
                <a:extLst>
                  <a:ext uri="{FF2B5EF4-FFF2-40B4-BE49-F238E27FC236}">
                    <a16:creationId xmlns:a16="http://schemas.microsoft.com/office/drawing/2014/main" id="{17B89C2D-83FD-2B12-AF9B-E47413C4457F}"/>
                  </a:ext>
                </a:extLst>
              </p:cNvPr>
              <p:cNvSpPr/>
              <p:nvPr/>
            </p:nvSpPr>
            <p:spPr>
              <a:xfrm>
                <a:off x="6701426" y="2633370"/>
                <a:ext cx="1978172" cy="2552923"/>
              </a:xfrm>
              <a:custGeom>
                <a:avLst/>
                <a:gdLst>
                  <a:gd name="connsiteX0" fmla="*/ 0 w 647700"/>
                  <a:gd name="connsiteY0" fmla="*/ 0 h 1321633"/>
                  <a:gd name="connsiteX1" fmla="*/ 647700 w 647700"/>
                  <a:gd name="connsiteY1" fmla="*/ 0 h 1321633"/>
                  <a:gd name="connsiteX2" fmla="*/ 647700 w 647700"/>
                  <a:gd name="connsiteY2" fmla="*/ 1321633 h 1321633"/>
                  <a:gd name="connsiteX3" fmla="*/ 0 w 647700"/>
                  <a:gd name="connsiteY3" fmla="*/ 1321633 h 1321633"/>
                  <a:gd name="connsiteX4" fmla="*/ 0 w 647700"/>
                  <a:gd name="connsiteY4" fmla="*/ 0 h 1321633"/>
                  <a:gd name="connsiteX0" fmla="*/ 304800 w 952500"/>
                  <a:gd name="connsiteY0" fmla="*/ 0 h 1321633"/>
                  <a:gd name="connsiteX1" fmla="*/ 952500 w 952500"/>
                  <a:gd name="connsiteY1" fmla="*/ 0 h 1321633"/>
                  <a:gd name="connsiteX2" fmla="*/ 952500 w 952500"/>
                  <a:gd name="connsiteY2" fmla="*/ 1321633 h 1321633"/>
                  <a:gd name="connsiteX3" fmla="*/ 0 w 952500"/>
                  <a:gd name="connsiteY3" fmla="*/ 742513 h 1321633"/>
                  <a:gd name="connsiteX4" fmla="*/ 304800 w 952500"/>
                  <a:gd name="connsiteY4" fmla="*/ 0 h 1321633"/>
                  <a:gd name="connsiteX0" fmla="*/ 304800 w 1478280"/>
                  <a:gd name="connsiteY0" fmla="*/ 0 h 742513"/>
                  <a:gd name="connsiteX1" fmla="*/ 952500 w 1478280"/>
                  <a:gd name="connsiteY1" fmla="*/ 0 h 742513"/>
                  <a:gd name="connsiteX2" fmla="*/ 1478280 w 1478280"/>
                  <a:gd name="connsiteY2" fmla="*/ 536773 h 742513"/>
                  <a:gd name="connsiteX3" fmla="*/ 0 w 1478280"/>
                  <a:gd name="connsiteY3" fmla="*/ 742513 h 742513"/>
                  <a:gd name="connsiteX4" fmla="*/ 304800 w 1478280"/>
                  <a:gd name="connsiteY4" fmla="*/ 0 h 742513"/>
                  <a:gd name="connsiteX0" fmla="*/ 304800 w 1478280"/>
                  <a:gd name="connsiteY0" fmla="*/ 0 h 1680408"/>
                  <a:gd name="connsiteX1" fmla="*/ 952500 w 1478280"/>
                  <a:gd name="connsiteY1" fmla="*/ 0 h 1680408"/>
                  <a:gd name="connsiteX2" fmla="*/ 1478280 w 1478280"/>
                  <a:gd name="connsiteY2" fmla="*/ 536773 h 1680408"/>
                  <a:gd name="connsiteX3" fmla="*/ 0 w 1478280"/>
                  <a:gd name="connsiteY3" fmla="*/ 742513 h 1680408"/>
                  <a:gd name="connsiteX4" fmla="*/ 304800 w 1478280"/>
                  <a:gd name="connsiteY4" fmla="*/ 0 h 1680408"/>
                  <a:gd name="connsiteX0" fmla="*/ 817466 w 1990946"/>
                  <a:gd name="connsiteY0" fmla="*/ 0 h 2244436"/>
                  <a:gd name="connsiteX1" fmla="*/ 1465166 w 1990946"/>
                  <a:gd name="connsiteY1" fmla="*/ 0 h 2244436"/>
                  <a:gd name="connsiteX2" fmla="*/ 1990946 w 1990946"/>
                  <a:gd name="connsiteY2" fmla="*/ 536773 h 2244436"/>
                  <a:gd name="connsiteX3" fmla="*/ 512666 w 1990946"/>
                  <a:gd name="connsiteY3" fmla="*/ 742513 h 2244436"/>
                  <a:gd name="connsiteX4" fmla="*/ 817466 w 1990946"/>
                  <a:gd name="connsiteY4" fmla="*/ 0 h 2244436"/>
                  <a:gd name="connsiteX0" fmla="*/ 804275 w 1978172"/>
                  <a:gd name="connsiteY0" fmla="*/ 0 h 2248123"/>
                  <a:gd name="connsiteX1" fmla="*/ 1451975 w 1978172"/>
                  <a:gd name="connsiteY1" fmla="*/ 0 h 2248123"/>
                  <a:gd name="connsiteX2" fmla="*/ 1977755 w 1978172"/>
                  <a:gd name="connsiteY2" fmla="*/ 536773 h 2248123"/>
                  <a:gd name="connsiteX3" fmla="*/ 499475 w 1978172"/>
                  <a:gd name="connsiteY3" fmla="*/ 742513 h 2248123"/>
                  <a:gd name="connsiteX4" fmla="*/ 804275 w 1978172"/>
                  <a:gd name="connsiteY4" fmla="*/ 0 h 2248123"/>
                  <a:gd name="connsiteX0" fmla="*/ 804275 w 1978172"/>
                  <a:gd name="connsiteY0" fmla="*/ 209550 h 2457673"/>
                  <a:gd name="connsiteX1" fmla="*/ 1451975 w 1978172"/>
                  <a:gd name="connsiteY1" fmla="*/ 0 h 2457673"/>
                  <a:gd name="connsiteX2" fmla="*/ 1977755 w 1978172"/>
                  <a:gd name="connsiteY2" fmla="*/ 746323 h 2457673"/>
                  <a:gd name="connsiteX3" fmla="*/ 499475 w 1978172"/>
                  <a:gd name="connsiteY3" fmla="*/ 952063 h 2457673"/>
                  <a:gd name="connsiteX4" fmla="*/ 804275 w 1978172"/>
                  <a:gd name="connsiteY4" fmla="*/ 209550 h 245767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  <a:gd name="connsiteX0" fmla="*/ 804275 w 1978172"/>
                  <a:gd name="connsiteY0" fmla="*/ 304800 h 2552923"/>
                  <a:gd name="connsiteX1" fmla="*/ 1594850 w 1978172"/>
                  <a:gd name="connsiteY1" fmla="*/ 0 h 2552923"/>
                  <a:gd name="connsiteX2" fmla="*/ 1977755 w 1978172"/>
                  <a:gd name="connsiteY2" fmla="*/ 841573 h 2552923"/>
                  <a:gd name="connsiteX3" fmla="*/ 499475 w 1978172"/>
                  <a:gd name="connsiteY3" fmla="*/ 1047313 h 2552923"/>
                  <a:gd name="connsiteX4" fmla="*/ 804275 w 1978172"/>
                  <a:gd name="connsiteY4" fmla="*/ 304800 h 2552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78172" h="2552923">
                    <a:moveTo>
                      <a:pt x="804275" y="304800"/>
                    </a:moveTo>
                    <a:lnTo>
                      <a:pt x="1594850" y="0"/>
                    </a:lnTo>
                    <a:cubicBezTo>
                      <a:pt x="1874885" y="356724"/>
                      <a:pt x="1983470" y="665824"/>
                      <a:pt x="1977755" y="841573"/>
                    </a:cubicBezTo>
                    <a:cubicBezTo>
                      <a:pt x="2020300" y="3335218"/>
                      <a:pt x="-1209945" y="2838013"/>
                      <a:pt x="499475" y="1047313"/>
                    </a:cubicBezTo>
                    <a:lnTo>
                      <a:pt x="804275" y="304800"/>
                    </a:lnTo>
                    <a:close/>
                  </a:path>
                </a:pathLst>
              </a:custGeom>
              <a:solidFill>
                <a:srgbClr val="4245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D41E872D-465C-9DF7-BD57-7CD9CCB6E7F0}"/>
                  </a:ext>
                </a:extLst>
              </p:cNvPr>
              <p:cNvSpPr/>
              <p:nvPr/>
            </p:nvSpPr>
            <p:spPr>
              <a:xfrm rot="1546519">
                <a:off x="7572838" y="630996"/>
                <a:ext cx="261871" cy="264008"/>
              </a:xfrm>
              <a:prstGeom prst="ellipse">
                <a:avLst/>
              </a:prstGeom>
              <a:solidFill>
                <a:srgbClr val="42458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16DB3654-5A2A-120F-4876-E55A85F94094}"/>
                  </a:ext>
                </a:extLst>
              </p:cNvPr>
              <p:cNvGrpSpPr/>
              <p:nvPr/>
            </p:nvGrpSpPr>
            <p:grpSpPr>
              <a:xfrm>
                <a:off x="5215276" y="546986"/>
                <a:ext cx="3447193" cy="2459035"/>
                <a:chOff x="5215276" y="546986"/>
                <a:chExt cx="3447193" cy="2459035"/>
              </a:xfrm>
            </p:grpSpPr>
            <p:grpSp>
              <p:nvGrpSpPr>
                <p:cNvPr id="350" name="Group 349">
                  <a:extLst>
                    <a:ext uri="{FF2B5EF4-FFF2-40B4-BE49-F238E27FC236}">
                      <a16:creationId xmlns:a16="http://schemas.microsoft.com/office/drawing/2014/main" id="{D02FC931-ACD7-6A8F-BC45-688D0BE5B489}"/>
                    </a:ext>
                  </a:extLst>
                </p:cNvPr>
                <p:cNvGrpSpPr/>
                <p:nvPr/>
              </p:nvGrpSpPr>
              <p:grpSpPr>
                <a:xfrm>
                  <a:off x="5215276" y="546986"/>
                  <a:ext cx="3447193" cy="2459035"/>
                  <a:chOff x="5215276" y="546986"/>
                  <a:chExt cx="3447193" cy="2459035"/>
                </a:xfrm>
              </p:grpSpPr>
              <p:sp>
                <p:nvSpPr>
                  <p:cNvPr id="352" name="Rectangle 14">
                    <a:extLst>
                      <a:ext uri="{FF2B5EF4-FFF2-40B4-BE49-F238E27FC236}">
                        <a16:creationId xmlns:a16="http://schemas.microsoft.com/office/drawing/2014/main" id="{FD0AD553-9F78-5DE1-2201-F9D78D100F64}"/>
                      </a:ext>
                    </a:extLst>
                  </p:cNvPr>
                  <p:cNvSpPr/>
                  <p:nvPr/>
                </p:nvSpPr>
                <p:spPr>
                  <a:xfrm>
                    <a:off x="5543882" y="546986"/>
                    <a:ext cx="3079510" cy="2285705"/>
                  </a:xfrm>
                  <a:custGeom>
                    <a:avLst/>
                    <a:gdLst>
                      <a:gd name="connsiteX0" fmla="*/ 0 w 2656840"/>
                      <a:gd name="connsiteY0" fmla="*/ 0 h 1387542"/>
                      <a:gd name="connsiteX1" fmla="*/ 2656840 w 2656840"/>
                      <a:gd name="connsiteY1" fmla="*/ 0 h 1387542"/>
                      <a:gd name="connsiteX2" fmla="*/ 2656840 w 2656840"/>
                      <a:gd name="connsiteY2" fmla="*/ 1387542 h 1387542"/>
                      <a:gd name="connsiteX3" fmla="*/ 0 w 2656840"/>
                      <a:gd name="connsiteY3" fmla="*/ 1387542 h 1387542"/>
                      <a:gd name="connsiteX4" fmla="*/ 0 w 2656840"/>
                      <a:gd name="connsiteY4" fmla="*/ 0 h 1387542"/>
                      <a:gd name="connsiteX0" fmla="*/ 0 w 2656840"/>
                      <a:gd name="connsiteY0" fmla="*/ 0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4" fmla="*/ 0 w 2656840"/>
                      <a:gd name="connsiteY4" fmla="*/ 0 h 2009842"/>
                      <a:gd name="connsiteX0" fmla="*/ 0 w 2656840"/>
                      <a:gd name="connsiteY0" fmla="*/ 1387542 h 2009842"/>
                      <a:gd name="connsiteX1" fmla="*/ 2656840 w 2656840"/>
                      <a:gd name="connsiteY1" fmla="*/ 0 h 2009842"/>
                      <a:gd name="connsiteX2" fmla="*/ 2644140 w 2656840"/>
                      <a:gd name="connsiteY2" fmla="*/ 2009842 h 2009842"/>
                      <a:gd name="connsiteX3" fmla="*/ 0 w 2656840"/>
                      <a:gd name="connsiteY3" fmla="*/ 1387542 h 2009842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0 h 622300"/>
                      <a:gd name="connsiteX1" fmla="*/ 2644140 w 2644140"/>
                      <a:gd name="connsiteY1" fmla="*/ 622300 h 622300"/>
                      <a:gd name="connsiteX2" fmla="*/ 0 w 2644140"/>
                      <a:gd name="connsiteY2" fmla="*/ 0 h 622300"/>
                      <a:gd name="connsiteX0" fmla="*/ 0 w 2644140"/>
                      <a:gd name="connsiteY0" fmla="*/ 290801 h 913101"/>
                      <a:gd name="connsiteX1" fmla="*/ 2644140 w 2644140"/>
                      <a:gd name="connsiteY1" fmla="*/ 913101 h 913101"/>
                      <a:gd name="connsiteX2" fmla="*/ 0 w 2644140"/>
                      <a:gd name="connsiteY2" fmla="*/ 290801 h 91310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263651 h 885951"/>
                      <a:gd name="connsiteX1" fmla="*/ 2644140 w 2644140"/>
                      <a:gd name="connsiteY1" fmla="*/ 885951 h 885951"/>
                      <a:gd name="connsiteX2" fmla="*/ 0 w 2644140"/>
                      <a:gd name="connsiteY2" fmla="*/ 263651 h 885951"/>
                      <a:gd name="connsiteX0" fmla="*/ 0 w 2644140"/>
                      <a:gd name="connsiteY0" fmla="*/ 773202 h 1395502"/>
                      <a:gd name="connsiteX1" fmla="*/ 2644140 w 2644140"/>
                      <a:gd name="connsiteY1" fmla="*/ 1395502 h 1395502"/>
                      <a:gd name="connsiteX2" fmla="*/ 0 w 2644140"/>
                      <a:gd name="connsiteY2" fmla="*/ 773202 h 1395502"/>
                      <a:gd name="connsiteX0" fmla="*/ 386416 w 3030556"/>
                      <a:gd name="connsiteY0" fmla="*/ 773202 h 1418085"/>
                      <a:gd name="connsiteX1" fmla="*/ 3030556 w 3030556"/>
                      <a:gd name="connsiteY1" fmla="*/ 1395502 h 1418085"/>
                      <a:gd name="connsiteX2" fmla="*/ 386416 w 3030556"/>
                      <a:gd name="connsiteY2" fmla="*/ 773202 h 1418085"/>
                      <a:gd name="connsiteX0" fmla="*/ 370495 w 3014635"/>
                      <a:gd name="connsiteY0" fmla="*/ 773202 h 2235442"/>
                      <a:gd name="connsiteX1" fmla="*/ 3014635 w 3014635"/>
                      <a:gd name="connsiteY1" fmla="*/ 1395502 h 2235442"/>
                      <a:gd name="connsiteX2" fmla="*/ 370495 w 3014635"/>
                      <a:gd name="connsiteY2" fmla="*/ 773202 h 2235442"/>
                      <a:gd name="connsiteX0" fmla="*/ 366697 w 3010837"/>
                      <a:gd name="connsiteY0" fmla="*/ 773202 h 2263562"/>
                      <a:gd name="connsiteX1" fmla="*/ 3010837 w 3010837"/>
                      <a:gd name="connsiteY1" fmla="*/ 1395502 h 2263562"/>
                      <a:gd name="connsiteX2" fmla="*/ 366697 w 3010837"/>
                      <a:gd name="connsiteY2" fmla="*/ 773202 h 2263562"/>
                      <a:gd name="connsiteX0" fmla="*/ 421467 w 3065607"/>
                      <a:gd name="connsiteY0" fmla="*/ 773202 h 2305234"/>
                      <a:gd name="connsiteX1" fmla="*/ 3065607 w 3065607"/>
                      <a:gd name="connsiteY1" fmla="*/ 1395502 h 2305234"/>
                      <a:gd name="connsiteX2" fmla="*/ 421467 w 3065607"/>
                      <a:gd name="connsiteY2" fmla="*/ 773202 h 2305234"/>
                      <a:gd name="connsiteX0" fmla="*/ 444682 w 3088822"/>
                      <a:gd name="connsiteY0" fmla="*/ 773202 h 2282500"/>
                      <a:gd name="connsiteX1" fmla="*/ 3088822 w 3088822"/>
                      <a:gd name="connsiteY1" fmla="*/ 1395502 h 2282500"/>
                      <a:gd name="connsiteX2" fmla="*/ 444682 w 3088822"/>
                      <a:gd name="connsiteY2" fmla="*/ 773202 h 2282500"/>
                      <a:gd name="connsiteX0" fmla="*/ 421468 w 3065608"/>
                      <a:gd name="connsiteY0" fmla="*/ 773202 h 2285705"/>
                      <a:gd name="connsiteX1" fmla="*/ 3065608 w 3065608"/>
                      <a:gd name="connsiteY1" fmla="*/ 1395502 h 2285705"/>
                      <a:gd name="connsiteX2" fmla="*/ 421468 w 3065608"/>
                      <a:gd name="connsiteY2" fmla="*/ 773202 h 2285705"/>
                      <a:gd name="connsiteX0" fmla="*/ 435370 w 3079510"/>
                      <a:gd name="connsiteY0" fmla="*/ 773202 h 2285705"/>
                      <a:gd name="connsiteX1" fmla="*/ 3079510 w 3079510"/>
                      <a:gd name="connsiteY1" fmla="*/ 1395502 h 2285705"/>
                      <a:gd name="connsiteX2" fmla="*/ 435370 w 3079510"/>
                      <a:gd name="connsiteY2" fmla="*/ 773202 h 22857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079510" h="2285705">
                        <a:moveTo>
                          <a:pt x="435370" y="773202"/>
                        </a:moveTo>
                        <a:cubicBezTo>
                          <a:pt x="796050" y="-390965"/>
                          <a:pt x="2541030" y="-285131"/>
                          <a:pt x="3079510" y="1395502"/>
                        </a:cubicBezTo>
                        <a:cubicBezTo>
                          <a:pt x="2452130" y="3156569"/>
                          <a:pt x="-1248650" y="1958535"/>
                          <a:pt x="435370" y="773202"/>
                        </a:cubicBezTo>
                        <a:close/>
                      </a:path>
                    </a:pathLst>
                  </a:custGeom>
                  <a:solidFill>
                    <a:srgbClr val="42458A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3" name="Oval 25">
                    <a:extLst>
                      <a:ext uri="{FF2B5EF4-FFF2-40B4-BE49-F238E27FC236}">
                        <a16:creationId xmlns:a16="http://schemas.microsoft.com/office/drawing/2014/main" id="{08237D4A-AAD7-E332-C75D-87086C45B8F7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283215" y="1088273"/>
                    <a:ext cx="257818" cy="44928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4" name="Freeform: Shape 353">
                    <a:extLst>
                      <a:ext uri="{FF2B5EF4-FFF2-40B4-BE49-F238E27FC236}">
                        <a16:creationId xmlns:a16="http://schemas.microsoft.com/office/drawing/2014/main" id="{106D2F09-01B1-6686-949B-1E6429A51925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6351623" y="1143939"/>
                    <a:ext cx="174006" cy="415535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5" name="Oval 25">
                    <a:extLst>
                      <a:ext uri="{FF2B5EF4-FFF2-40B4-BE49-F238E27FC236}">
                        <a16:creationId xmlns:a16="http://schemas.microsoft.com/office/drawing/2014/main" id="{973F810F-BB70-C06A-56D8-D2FC76A0629D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40710" y="1120998"/>
                    <a:ext cx="321715" cy="560638"/>
                  </a:xfrm>
                  <a:custGeom>
                    <a:avLst/>
                    <a:gdLst>
                      <a:gd name="connsiteX0" fmla="*/ 0 w 254310"/>
                      <a:gd name="connsiteY0" fmla="*/ 228274 h 456548"/>
                      <a:gd name="connsiteX1" fmla="*/ 127155 w 254310"/>
                      <a:gd name="connsiteY1" fmla="*/ 0 h 456548"/>
                      <a:gd name="connsiteX2" fmla="*/ 254310 w 254310"/>
                      <a:gd name="connsiteY2" fmla="*/ 228274 h 456548"/>
                      <a:gd name="connsiteX3" fmla="*/ 127155 w 254310"/>
                      <a:gd name="connsiteY3" fmla="*/ 456548 h 456548"/>
                      <a:gd name="connsiteX4" fmla="*/ 0 w 254310"/>
                      <a:gd name="connsiteY4" fmla="*/ 228274 h 456548"/>
                      <a:gd name="connsiteX0" fmla="*/ 1699 w 256009"/>
                      <a:gd name="connsiteY0" fmla="*/ 229729 h 458003"/>
                      <a:gd name="connsiteX1" fmla="*/ 81971 w 256009"/>
                      <a:gd name="connsiteY1" fmla="*/ 0 h 458003"/>
                      <a:gd name="connsiteX2" fmla="*/ 256009 w 256009"/>
                      <a:gd name="connsiteY2" fmla="*/ 229729 h 458003"/>
                      <a:gd name="connsiteX3" fmla="*/ 128854 w 256009"/>
                      <a:gd name="connsiteY3" fmla="*/ 458003 h 458003"/>
                      <a:gd name="connsiteX4" fmla="*/ 1699 w 256009"/>
                      <a:gd name="connsiteY4" fmla="*/ 229729 h 458003"/>
                      <a:gd name="connsiteX0" fmla="*/ 3082 w 257392"/>
                      <a:gd name="connsiteY0" fmla="*/ 229729 h 468450"/>
                      <a:gd name="connsiteX1" fmla="*/ 83354 w 257392"/>
                      <a:gd name="connsiteY1" fmla="*/ 0 h 468450"/>
                      <a:gd name="connsiteX2" fmla="*/ 257392 w 257392"/>
                      <a:gd name="connsiteY2" fmla="*/ 229729 h 468450"/>
                      <a:gd name="connsiteX3" fmla="*/ 155070 w 257392"/>
                      <a:gd name="connsiteY3" fmla="*/ 468450 h 468450"/>
                      <a:gd name="connsiteX4" fmla="*/ 3082 w 257392"/>
                      <a:gd name="connsiteY4" fmla="*/ 229729 h 468450"/>
                      <a:gd name="connsiteX0" fmla="*/ 1417 w 155332"/>
                      <a:gd name="connsiteY0" fmla="*/ 235107 h 478670"/>
                      <a:gd name="connsiteX1" fmla="*/ 81689 w 155332"/>
                      <a:gd name="connsiteY1" fmla="*/ 5378 h 478670"/>
                      <a:gd name="connsiteX2" fmla="*/ 153405 w 155332"/>
                      <a:gd name="connsiteY2" fmla="*/ 473828 h 478670"/>
                      <a:gd name="connsiteX3" fmla="*/ 1417 w 155332"/>
                      <a:gd name="connsiteY3" fmla="*/ 235107 h 478670"/>
                      <a:gd name="connsiteX0" fmla="*/ 1417 w 185660"/>
                      <a:gd name="connsiteY0" fmla="*/ 235107 h 485793"/>
                      <a:gd name="connsiteX1" fmla="*/ 81689 w 185660"/>
                      <a:gd name="connsiteY1" fmla="*/ 5378 h 485793"/>
                      <a:gd name="connsiteX2" fmla="*/ 153405 w 185660"/>
                      <a:gd name="connsiteY2" fmla="*/ 473828 h 485793"/>
                      <a:gd name="connsiteX3" fmla="*/ 1417 w 185660"/>
                      <a:gd name="connsiteY3" fmla="*/ 235107 h 485793"/>
                      <a:gd name="connsiteX0" fmla="*/ 193 w 152333"/>
                      <a:gd name="connsiteY0" fmla="*/ 235047 h 512395"/>
                      <a:gd name="connsiteX1" fmla="*/ 80465 w 152333"/>
                      <a:gd name="connsiteY1" fmla="*/ 5318 h 512395"/>
                      <a:gd name="connsiteX2" fmla="*/ 152181 w 152333"/>
                      <a:gd name="connsiteY2" fmla="*/ 473768 h 512395"/>
                      <a:gd name="connsiteX3" fmla="*/ 60953 w 152333"/>
                      <a:gd name="connsiteY3" fmla="*/ 457924 h 512395"/>
                      <a:gd name="connsiteX4" fmla="*/ 193 w 152333"/>
                      <a:gd name="connsiteY4" fmla="*/ 235047 h 512395"/>
                      <a:gd name="connsiteX0" fmla="*/ 150 w 83586"/>
                      <a:gd name="connsiteY0" fmla="*/ 234461 h 462477"/>
                      <a:gd name="connsiteX1" fmla="*/ 80422 w 83586"/>
                      <a:gd name="connsiteY1" fmla="*/ 4732 h 462477"/>
                      <a:gd name="connsiteX2" fmla="*/ 60910 w 83586"/>
                      <a:gd name="connsiteY2" fmla="*/ 457338 h 462477"/>
                      <a:gd name="connsiteX3" fmla="*/ 150 w 83586"/>
                      <a:gd name="connsiteY3" fmla="*/ 234461 h 462477"/>
                      <a:gd name="connsiteX0" fmla="*/ 583 w 128681"/>
                      <a:gd name="connsiteY0" fmla="*/ 234236 h 456630"/>
                      <a:gd name="connsiteX1" fmla="*/ 80855 w 128681"/>
                      <a:gd name="connsiteY1" fmla="*/ 4507 h 456630"/>
                      <a:gd name="connsiteX2" fmla="*/ 125866 w 128681"/>
                      <a:gd name="connsiteY2" fmla="*/ 451374 h 456630"/>
                      <a:gd name="connsiteX3" fmla="*/ 583 w 128681"/>
                      <a:gd name="connsiteY3" fmla="*/ 234236 h 456630"/>
                      <a:gd name="connsiteX0" fmla="*/ 45011 w 45011"/>
                      <a:gd name="connsiteY0" fmla="*/ 446867 h 446867"/>
                      <a:gd name="connsiteX1" fmla="*/ 0 w 45011"/>
                      <a:gd name="connsiteY1" fmla="*/ 0 h 446867"/>
                      <a:gd name="connsiteX2" fmla="*/ 45011 w 45011"/>
                      <a:gd name="connsiteY2" fmla="*/ 446867 h 446867"/>
                      <a:gd name="connsiteX0" fmla="*/ 103481 w 138388"/>
                      <a:gd name="connsiteY0" fmla="*/ 449639 h 449639"/>
                      <a:gd name="connsiteX1" fmla="*/ 58470 w 138388"/>
                      <a:gd name="connsiteY1" fmla="*/ 2772 h 449639"/>
                      <a:gd name="connsiteX2" fmla="*/ 103481 w 138388"/>
                      <a:gd name="connsiteY2" fmla="*/ 449639 h 449639"/>
                      <a:gd name="connsiteX0" fmla="*/ 125225 w 200959"/>
                      <a:gd name="connsiteY0" fmla="*/ 448771 h 449288"/>
                      <a:gd name="connsiteX1" fmla="*/ 80214 w 200959"/>
                      <a:gd name="connsiteY1" fmla="*/ 1904 h 449288"/>
                      <a:gd name="connsiteX2" fmla="*/ 125225 w 200959"/>
                      <a:gd name="connsiteY2" fmla="*/ 448771 h 449288"/>
                      <a:gd name="connsiteX0" fmla="*/ 125225 w 257818"/>
                      <a:gd name="connsiteY0" fmla="*/ 448771 h 449288"/>
                      <a:gd name="connsiteX1" fmla="*/ 80214 w 257818"/>
                      <a:gd name="connsiteY1" fmla="*/ 1904 h 449288"/>
                      <a:gd name="connsiteX2" fmla="*/ 125225 w 257818"/>
                      <a:gd name="connsiteY2" fmla="*/ 448771 h 449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7818" h="449288">
                        <a:moveTo>
                          <a:pt x="125225" y="448771"/>
                        </a:moveTo>
                        <a:cubicBezTo>
                          <a:pt x="14061" y="467609"/>
                          <a:pt x="-67868" y="-34655"/>
                          <a:pt x="80214" y="1904"/>
                        </a:cubicBezTo>
                        <a:cubicBezTo>
                          <a:pt x="228296" y="38463"/>
                          <a:pt x="370014" y="442303"/>
                          <a:pt x="125225" y="448771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6" name="Freeform: Shape 355">
                    <a:extLst>
                      <a:ext uri="{FF2B5EF4-FFF2-40B4-BE49-F238E27FC236}">
                        <a16:creationId xmlns:a16="http://schemas.microsoft.com/office/drawing/2014/main" id="{87EB882E-EEFB-F7C2-574A-EE7BE90CA5C3}"/>
                      </a:ext>
                    </a:extLst>
                  </p:cNvPr>
                  <p:cNvSpPr/>
                  <p:nvPr/>
                </p:nvSpPr>
                <p:spPr>
                  <a:xfrm rot="1331110">
                    <a:off x="7123213" y="1182077"/>
                    <a:ext cx="217131" cy="518520"/>
                  </a:xfrm>
                  <a:custGeom>
                    <a:avLst/>
                    <a:gdLst>
                      <a:gd name="connsiteX0" fmla="*/ 46980 w 174006"/>
                      <a:gd name="connsiteY0" fmla="*/ 0 h 415535"/>
                      <a:gd name="connsiteX1" fmla="*/ 50891 w 174006"/>
                      <a:gd name="connsiteY1" fmla="*/ 2685 h 415535"/>
                      <a:gd name="connsiteX2" fmla="*/ 82873 w 174006"/>
                      <a:gd name="connsiteY2" fmla="*/ 414436 h 415535"/>
                      <a:gd name="connsiteX3" fmla="*/ 74857 w 174006"/>
                      <a:gd name="connsiteY3" fmla="*/ 415535 h 415535"/>
                      <a:gd name="connsiteX4" fmla="*/ 67102 w 174006"/>
                      <a:gd name="connsiteY4" fmla="*/ 406124 h 415535"/>
                      <a:gd name="connsiteX5" fmla="*/ 35073 w 174006"/>
                      <a:gd name="connsiteY5" fmla="*/ 6111 h 415535"/>
                      <a:gd name="connsiteX6" fmla="*/ 46980 w 174006"/>
                      <a:gd name="connsiteY6" fmla="*/ 0 h 4155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4006" h="415535">
                        <a:moveTo>
                          <a:pt x="46980" y="0"/>
                        </a:moveTo>
                        <a:lnTo>
                          <a:pt x="50891" y="2685"/>
                        </a:lnTo>
                        <a:cubicBezTo>
                          <a:pt x="165090" y="97285"/>
                          <a:pt x="243717" y="371250"/>
                          <a:pt x="82873" y="414436"/>
                        </a:cubicBezTo>
                        <a:lnTo>
                          <a:pt x="74857" y="415535"/>
                        </a:lnTo>
                        <a:lnTo>
                          <a:pt x="67102" y="406124"/>
                        </a:lnTo>
                        <a:cubicBezTo>
                          <a:pt x="3067" y="310347"/>
                          <a:pt x="-29357" y="62201"/>
                          <a:pt x="35073" y="6111"/>
                        </a:cubicBezTo>
                        <a:lnTo>
                          <a:pt x="4698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7" name="Freeform: Shape 356">
                    <a:extLst>
                      <a:ext uri="{FF2B5EF4-FFF2-40B4-BE49-F238E27FC236}">
                        <a16:creationId xmlns:a16="http://schemas.microsoft.com/office/drawing/2014/main" id="{2A6E1373-345B-4201-47AA-1682B550749C}"/>
                      </a:ext>
                    </a:extLst>
                  </p:cNvPr>
                  <p:cNvSpPr/>
                  <p:nvPr/>
                </p:nvSpPr>
                <p:spPr>
                  <a:xfrm>
                    <a:off x="5543882" y="1340716"/>
                    <a:ext cx="3079510" cy="1482565"/>
                  </a:xfrm>
                  <a:custGeom>
                    <a:avLst/>
                    <a:gdLst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2918763 w 3079510"/>
                      <a:gd name="connsiteY2" fmla="*/ 566361 h 1482565"/>
                      <a:gd name="connsiteX3" fmla="*/ 3074922 w 3079510"/>
                      <a:gd name="connsiteY3" fmla="*/ 579351 h 1482565"/>
                      <a:gd name="connsiteX4" fmla="*/ 3079510 w 3079510"/>
                      <a:gd name="connsiteY4" fmla="*/ 592361 h 1482565"/>
                      <a:gd name="connsiteX5" fmla="*/ 360343 w 3079510"/>
                      <a:gd name="connsiteY5" fmla="*/ 25621 h 1482565"/>
                      <a:gd name="connsiteX6" fmla="*/ 394941 w 3079510"/>
                      <a:gd name="connsiteY6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  <a:gd name="connsiteX0" fmla="*/ 394941 w 3079510"/>
                      <a:gd name="connsiteY0" fmla="*/ 0 h 1482565"/>
                      <a:gd name="connsiteX1" fmla="*/ 455156 w 3079510"/>
                      <a:gd name="connsiteY1" fmla="*/ 10587 h 1482565"/>
                      <a:gd name="connsiteX2" fmla="*/ 914068 w 3079510"/>
                      <a:gd name="connsiteY2" fmla="*/ 249959 h 1482565"/>
                      <a:gd name="connsiteX3" fmla="*/ 2918763 w 3079510"/>
                      <a:gd name="connsiteY3" fmla="*/ 566361 h 1482565"/>
                      <a:gd name="connsiteX4" fmla="*/ 3074922 w 3079510"/>
                      <a:gd name="connsiteY4" fmla="*/ 579351 h 1482565"/>
                      <a:gd name="connsiteX5" fmla="*/ 3079510 w 3079510"/>
                      <a:gd name="connsiteY5" fmla="*/ 592361 h 1482565"/>
                      <a:gd name="connsiteX6" fmla="*/ 360343 w 3079510"/>
                      <a:gd name="connsiteY6" fmla="*/ 25621 h 1482565"/>
                      <a:gd name="connsiteX7" fmla="*/ 394941 w 3079510"/>
                      <a:gd name="connsiteY7" fmla="*/ 0 h 1482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079510" h="1482565">
                        <a:moveTo>
                          <a:pt x="394941" y="0"/>
                        </a:moveTo>
                        <a:lnTo>
                          <a:pt x="455156" y="10587"/>
                        </a:lnTo>
                        <a:cubicBezTo>
                          <a:pt x="554377" y="26847"/>
                          <a:pt x="598717" y="147805"/>
                          <a:pt x="914068" y="249959"/>
                        </a:cubicBezTo>
                        <a:cubicBezTo>
                          <a:pt x="1324669" y="342588"/>
                          <a:pt x="2050621" y="117762"/>
                          <a:pt x="2918763" y="566361"/>
                        </a:cubicBezTo>
                        <a:lnTo>
                          <a:pt x="3074922" y="579351"/>
                        </a:lnTo>
                        <a:lnTo>
                          <a:pt x="3079510" y="592361"/>
                        </a:lnTo>
                        <a:cubicBezTo>
                          <a:pt x="2461933" y="2325912"/>
                          <a:pt x="-1133751" y="1192110"/>
                          <a:pt x="360343" y="25621"/>
                        </a:cubicBezTo>
                        <a:lnTo>
                          <a:pt x="394941" y="0"/>
                        </a:lnTo>
                        <a:close/>
                      </a:path>
                    </a:pathLst>
                  </a:custGeom>
                  <a:solidFill>
                    <a:srgbClr val="F4E0C7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8" name="Freeform: Shape 357">
                    <a:extLst>
                      <a:ext uri="{FF2B5EF4-FFF2-40B4-BE49-F238E27FC236}">
                        <a16:creationId xmlns:a16="http://schemas.microsoft.com/office/drawing/2014/main" id="{2BD91C69-9981-4E5E-61B1-B6698F09BF01}"/>
                      </a:ext>
                    </a:extLst>
                  </p:cNvPr>
                  <p:cNvSpPr/>
                  <p:nvPr/>
                </p:nvSpPr>
                <p:spPr>
                  <a:xfrm>
                    <a:off x="6919394" y="58878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0" name="Freeform: Shape 359">
                    <a:extLst>
                      <a:ext uri="{FF2B5EF4-FFF2-40B4-BE49-F238E27FC236}">
                        <a16:creationId xmlns:a16="http://schemas.microsoft.com/office/drawing/2014/main" id="{9CF88D4F-4E54-C3E9-FD20-D4A6B42B613B}"/>
                      </a:ext>
                    </a:extLst>
                  </p:cNvPr>
                  <p:cNvSpPr/>
                  <p:nvPr/>
                </p:nvSpPr>
                <p:spPr>
                  <a:xfrm>
                    <a:off x="6656656" y="548206"/>
                    <a:ext cx="444500" cy="279400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44500" h="279400">
                        <a:moveTo>
                          <a:pt x="444500" y="0"/>
                        </a:moveTo>
                        <a:cubicBezTo>
                          <a:pt x="283633" y="42333"/>
                          <a:pt x="97367" y="71967"/>
                          <a:pt x="0" y="279400"/>
                        </a:cubicBezTo>
                        <a:lnTo>
                          <a:pt x="0" y="2794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1" name="Freeform: Shape 360">
                    <a:extLst>
                      <a:ext uri="{FF2B5EF4-FFF2-40B4-BE49-F238E27FC236}">
                        <a16:creationId xmlns:a16="http://schemas.microsoft.com/office/drawing/2014/main" id="{7543FEEF-C2AC-9C43-E859-0A0EE52ED78E}"/>
                      </a:ext>
                    </a:extLst>
                  </p:cNvPr>
                  <p:cNvSpPr/>
                  <p:nvPr/>
                </p:nvSpPr>
                <p:spPr>
                  <a:xfrm rot="3624423">
                    <a:off x="7113271" y="816702"/>
                    <a:ext cx="197650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4282" h="364268">
                        <a:moveTo>
                          <a:pt x="434283" y="0"/>
                        </a:moveTo>
                        <a:cubicBezTo>
                          <a:pt x="53403" y="7160"/>
                          <a:pt x="-19222" y="90109"/>
                          <a:pt x="3862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2" name="Freeform: Shape 361">
                    <a:extLst>
                      <a:ext uri="{FF2B5EF4-FFF2-40B4-BE49-F238E27FC236}">
                        <a16:creationId xmlns:a16="http://schemas.microsoft.com/office/drawing/2014/main" id="{14913E06-2A32-BD20-17A2-0D55E3F4B839}"/>
                      </a:ext>
                    </a:extLst>
                  </p:cNvPr>
                  <p:cNvSpPr/>
                  <p:nvPr/>
                </p:nvSpPr>
                <p:spPr>
                  <a:xfrm rot="1427930">
                    <a:off x="6257600" y="826658"/>
                    <a:ext cx="196714" cy="172339"/>
                  </a:xfrm>
                  <a:custGeom>
                    <a:avLst/>
                    <a:gdLst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44500 w 444500"/>
                      <a:gd name="connsiteY0" fmla="*/ 0 h 279400"/>
                      <a:gd name="connsiteX1" fmla="*/ 0 w 444500"/>
                      <a:gd name="connsiteY1" fmla="*/ 279400 h 279400"/>
                      <a:gd name="connsiteX2" fmla="*/ 0 w 444500"/>
                      <a:gd name="connsiteY2" fmla="*/ 279400 h 279400"/>
                      <a:gd name="connsiteX0" fmla="*/ 487489 w 487489"/>
                      <a:gd name="connsiteY0" fmla="*/ 0 h 379396"/>
                      <a:gd name="connsiteX1" fmla="*/ 42989 w 487489"/>
                      <a:gd name="connsiteY1" fmla="*/ 279400 h 379396"/>
                      <a:gd name="connsiteX2" fmla="*/ 0 w 487489"/>
                      <a:gd name="connsiteY2" fmla="*/ 379395 h 379396"/>
                      <a:gd name="connsiteX0" fmla="*/ 487489 w 487489"/>
                      <a:gd name="connsiteY0" fmla="*/ 0 h 379396"/>
                      <a:gd name="connsiteX1" fmla="*/ 0 w 487489"/>
                      <a:gd name="connsiteY1" fmla="*/ 379395 h 379396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0421 w 430420"/>
                      <a:gd name="connsiteY0" fmla="*/ 0 h 364268"/>
                      <a:gd name="connsiteX1" fmla="*/ 0 w 430420"/>
                      <a:gd name="connsiteY1" fmla="*/ 364267 h 364268"/>
                      <a:gd name="connsiteX0" fmla="*/ 435606 w 435605"/>
                      <a:gd name="connsiteY0" fmla="*/ 0 h 364268"/>
                      <a:gd name="connsiteX1" fmla="*/ 5185 w 435605"/>
                      <a:gd name="connsiteY1" fmla="*/ 364267 h 364268"/>
                      <a:gd name="connsiteX0" fmla="*/ 434283 w 434282"/>
                      <a:gd name="connsiteY0" fmla="*/ 0 h 364268"/>
                      <a:gd name="connsiteX1" fmla="*/ 3862 w 434282"/>
                      <a:gd name="connsiteY1" fmla="*/ 364267 h 364268"/>
                      <a:gd name="connsiteX0" fmla="*/ 432226 w 432225"/>
                      <a:gd name="connsiteY0" fmla="*/ 0 h 364268"/>
                      <a:gd name="connsiteX1" fmla="*/ 1805 w 432225"/>
                      <a:gd name="connsiteY1" fmla="*/ 364267 h 364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2225" h="364268">
                        <a:moveTo>
                          <a:pt x="432226" y="0"/>
                        </a:moveTo>
                        <a:cubicBezTo>
                          <a:pt x="180122" y="55208"/>
                          <a:pt x="-21279" y="90109"/>
                          <a:pt x="1805" y="364267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3" name="Freeform: Shape 362">
                    <a:extLst>
                      <a:ext uri="{FF2B5EF4-FFF2-40B4-BE49-F238E27FC236}">
                        <a16:creationId xmlns:a16="http://schemas.microsoft.com/office/drawing/2014/main" id="{C14BC1AD-93BE-BE6A-6176-E69E200C0B0C}"/>
                      </a:ext>
                    </a:extLst>
                  </p:cNvPr>
                  <p:cNvSpPr/>
                  <p:nvPr/>
                </p:nvSpPr>
                <p:spPr>
                  <a:xfrm>
                    <a:off x="5959274" y="1642886"/>
                    <a:ext cx="421940" cy="392685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21940" h="392685">
                        <a:moveTo>
                          <a:pt x="419100" y="0"/>
                        </a:moveTo>
                        <a:cubicBezTo>
                          <a:pt x="454660" y="462280"/>
                          <a:pt x="147320" y="467360"/>
                          <a:pt x="0" y="266700"/>
                        </a:cubicBezTo>
                        <a:lnTo>
                          <a:pt x="0" y="266700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4" name="Freeform: Shape 363">
                    <a:extLst>
                      <a:ext uri="{FF2B5EF4-FFF2-40B4-BE49-F238E27FC236}">
                        <a16:creationId xmlns:a16="http://schemas.microsoft.com/office/drawing/2014/main" id="{EDD2E425-4138-772C-A844-1590D98AEDF5}"/>
                      </a:ext>
                    </a:extLst>
                  </p:cNvPr>
                  <p:cNvSpPr/>
                  <p:nvPr/>
                </p:nvSpPr>
                <p:spPr>
                  <a:xfrm flipH="1">
                    <a:off x="6380266" y="1625298"/>
                    <a:ext cx="541394" cy="506732"/>
                  </a:xfrm>
                  <a:custGeom>
                    <a:avLst/>
                    <a:gdLst>
                      <a:gd name="connsiteX0" fmla="*/ 419100 w 471451"/>
                      <a:gd name="connsiteY0" fmla="*/ 0 h 276120"/>
                      <a:gd name="connsiteX1" fmla="*/ 434340 w 471451"/>
                      <a:gd name="connsiteY1" fmla="*/ 251460 h 276120"/>
                      <a:gd name="connsiteX2" fmla="*/ 0 w 471451"/>
                      <a:gd name="connsiteY2" fmla="*/ 266700 h 276120"/>
                      <a:gd name="connsiteX3" fmla="*/ 0 w 471451"/>
                      <a:gd name="connsiteY3" fmla="*/ 266700 h 276120"/>
                      <a:gd name="connsiteX0" fmla="*/ 419100 w 419100"/>
                      <a:gd name="connsiteY0" fmla="*/ 0 h 266700"/>
                      <a:gd name="connsiteX1" fmla="*/ 0 w 419100"/>
                      <a:gd name="connsiteY1" fmla="*/ 266700 h 266700"/>
                      <a:gd name="connsiteX2" fmla="*/ 0 w 419100"/>
                      <a:gd name="connsiteY2" fmla="*/ 266700 h 266700"/>
                      <a:gd name="connsiteX0" fmla="*/ 419100 w 421878"/>
                      <a:gd name="connsiteY0" fmla="*/ 0 h 273445"/>
                      <a:gd name="connsiteX1" fmla="*/ 0 w 421878"/>
                      <a:gd name="connsiteY1" fmla="*/ 266700 h 273445"/>
                      <a:gd name="connsiteX2" fmla="*/ 0 w 421878"/>
                      <a:gd name="connsiteY2" fmla="*/ 266700 h 27344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0 w 421940"/>
                      <a:gd name="connsiteY2" fmla="*/ 266700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2" fmla="*/ 12110 w 421940"/>
                      <a:gd name="connsiteY2" fmla="*/ 339226 h 392685"/>
                      <a:gd name="connsiteX0" fmla="*/ 419100 w 421940"/>
                      <a:gd name="connsiteY0" fmla="*/ 0 h 392685"/>
                      <a:gd name="connsiteX1" fmla="*/ 0 w 421940"/>
                      <a:gd name="connsiteY1" fmla="*/ 266700 h 392685"/>
                      <a:gd name="connsiteX0" fmla="*/ 405856 w 408812"/>
                      <a:gd name="connsiteY0" fmla="*/ 0 h 441405"/>
                      <a:gd name="connsiteX1" fmla="*/ 0 w 408812"/>
                      <a:gd name="connsiteY1" fmla="*/ 336754 h 441405"/>
                      <a:gd name="connsiteX0" fmla="*/ 428561 w 431323"/>
                      <a:gd name="connsiteY0" fmla="*/ 0 h 485109"/>
                      <a:gd name="connsiteX1" fmla="*/ 0 w 431323"/>
                      <a:gd name="connsiteY1" fmla="*/ 394445 h 485109"/>
                      <a:gd name="connsiteX0" fmla="*/ 428561 w 431092"/>
                      <a:gd name="connsiteY0" fmla="*/ 0 h 446124"/>
                      <a:gd name="connsiteX1" fmla="*/ 0 w 431092"/>
                      <a:gd name="connsiteY1" fmla="*/ 394445 h 446124"/>
                      <a:gd name="connsiteX0" fmla="*/ 428561 w 430185"/>
                      <a:gd name="connsiteY0" fmla="*/ 0 h 438457"/>
                      <a:gd name="connsiteX1" fmla="*/ 0 w 430185"/>
                      <a:gd name="connsiteY1" fmla="*/ 394445 h 438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0185" h="438457">
                        <a:moveTo>
                          <a:pt x="428561" y="0"/>
                        </a:moveTo>
                        <a:cubicBezTo>
                          <a:pt x="456552" y="414891"/>
                          <a:pt x="115154" y="506507"/>
                          <a:pt x="0" y="39444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5" name="Freeform: Shape 364">
                    <a:extLst>
                      <a:ext uri="{FF2B5EF4-FFF2-40B4-BE49-F238E27FC236}">
                        <a16:creationId xmlns:a16="http://schemas.microsoft.com/office/drawing/2014/main" id="{569C12E8-2C12-DC89-2A01-23BD6C797DB8}"/>
                      </a:ext>
                    </a:extLst>
                  </p:cNvPr>
                  <p:cNvSpPr/>
                  <p:nvPr/>
                </p:nvSpPr>
                <p:spPr>
                  <a:xfrm>
                    <a:off x="6800332" y="1584834"/>
                    <a:ext cx="1862137" cy="348565"/>
                  </a:xfrm>
                  <a:custGeom>
                    <a:avLst/>
                    <a:gdLst>
                      <a:gd name="connsiteX0" fmla="*/ 0 w 1862137"/>
                      <a:gd name="connsiteY0" fmla="*/ 0 h 200025"/>
                      <a:gd name="connsiteX1" fmla="*/ 1862137 w 1862137"/>
                      <a:gd name="connsiteY1" fmla="*/ 200025 h 200025"/>
                      <a:gd name="connsiteX2" fmla="*/ 1862137 w 1862137"/>
                      <a:gd name="connsiteY2" fmla="*/ 200025 h 200025"/>
                      <a:gd name="connsiteX0" fmla="*/ 0 w 1862137"/>
                      <a:gd name="connsiteY0" fmla="*/ 120900 h 320925"/>
                      <a:gd name="connsiteX1" fmla="*/ 1862137 w 1862137"/>
                      <a:gd name="connsiteY1" fmla="*/ 320925 h 320925"/>
                      <a:gd name="connsiteX2" fmla="*/ 1862137 w 1862137"/>
                      <a:gd name="connsiteY2" fmla="*/ 320925 h 320925"/>
                      <a:gd name="connsiteX0" fmla="*/ 0 w 1862137"/>
                      <a:gd name="connsiteY0" fmla="*/ 148540 h 348565"/>
                      <a:gd name="connsiteX1" fmla="*/ 1862137 w 1862137"/>
                      <a:gd name="connsiteY1" fmla="*/ 348565 h 348565"/>
                      <a:gd name="connsiteX2" fmla="*/ 1862137 w 1862137"/>
                      <a:gd name="connsiteY2" fmla="*/ 348565 h 3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862137" h="348565">
                        <a:moveTo>
                          <a:pt x="0" y="148540"/>
                        </a:moveTo>
                        <a:cubicBezTo>
                          <a:pt x="868362" y="-189597"/>
                          <a:pt x="1374775" y="124727"/>
                          <a:pt x="1862137" y="348565"/>
                        </a:cubicBezTo>
                        <a:lnTo>
                          <a:pt x="1862137" y="34856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6" name="Freeform: Shape 365">
                    <a:extLst>
                      <a:ext uri="{FF2B5EF4-FFF2-40B4-BE49-F238E27FC236}">
                        <a16:creationId xmlns:a16="http://schemas.microsoft.com/office/drawing/2014/main" id="{AEA4AAF6-8419-94F7-AEA5-2D4084951FCD}"/>
                      </a:ext>
                    </a:extLst>
                  </p:cNvPr>
                  <p:cNvSpPr/>
                  <p:nvPr/>
                </p:nvSpPr>
                <p:spPr>
                  <a:xfrm>
                    <a:off x="6886058" y="1815989"/>
                    <a:ext cx="1757362" cy="393635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757362" h="393635">
                        <a:moveTo>
                          <a:pt x="0" y="3109"/>
                        </a:moveTo>
                        <a:cubicBezTo>
                          <a:pt x="1274762" y="-25465"/>
                          <a:pt x="1244600" y="145984"/>
                          <a:pt x="1757362" y="393635"/>
                        </a:cubicBezTo>
                        <a:lnTo>
                          <a:pt x="1757362" y="393635"/>
                        </a:ln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7" name="Freeform: Shape 366">
                    <a:extLst>
                      <a:ext uri="{FF2B5EF4-FFF2-40B4-BE49-F238E27FC236}">
                        <a16:creationId xmlns:a16="http://schemas.microsoft.com/office/drawing/2014/main" id="{15D867CC-314F-86AF-171E-FF77447B938A}"/>
                      </a:ext>
                    </a:extLst>
                  </p:cNvPr>
                  <p:cNvSpPr/>
                  <p:nvPr/>
                </p:nvSpPr>
                <p:spPr>
                  <a:xfrm>
                    <a:off x="6838215" y="1895564"/>
                    <a:ext cx="1509712" cy="519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509712" h="519114">
                        <a:moveTo>
                          <a:pt x="0" y="0"/>
                        </a:moveTo>
                        <a:cubicBezTo>
                          <a:pt x="655637" y="111125"/>
                          <a:pt x="1239837" y="274638"/>
                          <a:pt x="1509712" y="519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8" name="Freeform: Shape 367">
                    <a:extLst>
                      <a:ext uri="{FF2B5EF4-FFF2-40B4-BE49-F238E27FC236}">
                        <a16:creationId xmlns:a16="http://schemas.microsoft.com/office/drawing/2014/main" id="{A19CA16C-585F-1634-CDB2-0211312CDC69}"/>
                      </a:ext>
                    </a:extLst>
                  </p:cNvPr>
                  <p:cNvSpPr/>
                  <p:nvPr/>
                </p:nvSpPr>
                <p:spPr>
                  <a:xfrm>
                    <a:off x="5752372" y="1481661"/>
                    <a:ext cx="323849" cy="138114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23849" h="138114">
                        <a:moveTo>
                          <a:pt x="0" y="0"/>
                        </a:moveTo>
                        <a:cubicBezTo>
                          <a:pt x="265112" y="58737"/>
                          <a:pt x="263524" y="74613"/>
                          <a:pt x="323849" y="13811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9" name="Freeform: Shape 368">
                    <a:extLst>
                      <a:ext uri="{FF2B5EF4-FFF2-40B4-BE49-F238E27FC236}">
                        <a16:creationId xmlns:a16="http://schemas.microsoft.com/office/drawing/2014/main" id="{A370F792-9A78-E5FE-F9B8-C33C2AB38C71}"/>
                      </a:ext>
                    </a:extLst>
                  </p:cNvPr>
                  <p:cNvSpPr/>
                  <p:nvPr/>
                </p:nvSpPr>
                <p:spPr>
                  <a:xfrm>
                    <a:off x="5274422" y="1582290"/>
                    <a:ext cx="742949" cy="104730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742949" h="104730">
                        <a:moveTo>
                          <a:pt x="0" y="19003"/>
                        </a:moveTo>
                        <a:cubicBezTo>
                          <a:pt x="231775" y="-36560"/>
                          <a:pt x="682624" y="41229"/>
                          <a:pt x="742949" y="104730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0" name="Freeform: Shape 369">
                    <a:extLst>
                      <a:ext uri="{FF2B5EF4-FFF2-40B4-BE49-F238E27FC236}">
                        <a16:creationId xmlns:a16="http://schemas.microsoft.com/office/drawing/2014/main" id="{EC1B39BA-298F-7326-66F4-709C24011EFB}"/>
                      </a:ext>
                    </a:extLst>
                  </p:cNvPr>
                  <p:cNvSpPr/>
                  <p:nvPr/>
                </p:nvSpPr>
                <p:spPr>
                  <a:xfrm rot="20644035">
                    <a:off x="5215276" y="1799940"/>
                    <a:ext cx="824043" cy="103412"/>
                  </a:xfrm>
                  <a:custGeom>
                    <a:avLst/>
                    <a:gdLst>
                      <a:gd name="connsiteX0" fmla="*/ 0 w 1766887"/>
                      <a:gd name="connsiteY0" fmla="*/ 0 h 414338"/>
                      <a:gd name="connsiteX1" fmla="*/ 1766887 w 1766887"/>
                      <a:gd name="connsiteY1" fmla="*/ 414338 h 414338"/>
                      <a:gd name="connsiteX2" fmla="*/ 1766887 w 1766887"/>
                      <a:gd name="connsiteY2" fmla="*/ 414338 h 414338"/>
                      <a:gd name="connsiteX0" fmla="*/ 0 w 1766887"/>
                      <a:gd name="connsiteY0" fmla="*/ 1878 h 416216"/>
                      <a:gd name="connsiteX1" fmla="*/ 1766887 w 1766887"/>
                      <a:gd name="connsiteY1" fmla="*/ 416216 h 416216"/>
                      <a:gd name="connsiteX2" fmla="*/ 1766887 w 1766887"/>
                      <a:gd name="connsiteY2" fmla="*/ 416216 h 416216"/>
                      <a:gd name="connsiteX0" fmla="*/ 0 w 1766887"/>
                      <a:gd name="connsiteY0" fmla="*/ 2782 h 417120"/>
                      <a:gd name="connsiteX1" fmla="*/ 1766887 w 1766887"/>
                      <a:gd name="connsiteY1" fmla="*/ 417120 h 417120"/>
                      <a:gd name="connsiteX2" fmla="*/ 1766887 w 1766887"/>
                      <a:gd name="connsiteY2" fmla="*/ 417120 h 417120"/>
                      <a:gd name="connsiteX0" fmla="*/ 0 w 1757362"/>
                      <a:gd name="connsiteY0" fmla="*/ 3109 h 393635"/>
                      <a:gd name="connsiteX1" fmla="*/ 1757362 w 1757362"/>
                      <a:gd name="connsiteY1" fmla="*/ 393635 h 393635"/>
                      <a:gd name="connsiteX2" fmla="*/ 1757362 w 1757362"/>
                      <a:gd name="connsiteY2" fmla="*/ 393635 h 393635"/>
                      <a:gd name="connsiteX0" fmla="*/ 0 w 1757362"/>
                      <a:gd name="connsiteY0" fmla="*/ 3109 h 522223"/>
                      <a:gd name="connsiteX1" fmla="*/ 1757362 w 1757362"/>
                      <a:gd name="connsiteY1" fmla="*/ 393635 h 522223"/>
                      <a:gd name="connsiteX2" fmla="*/ 1509712 w 1757362"/>
                      <a:gd name="connsiteY2" fmla="*/ 522223 h 522223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1509712"/>
                      <a:gd name="connsiteY0" fmla="*/ 0 h 519114"/>
                      <a:gd name="connsiteX1" fmla="*/ 1509712 w 1509712"/>
                      <a:gd name="connsiteY1" fmla="*/ 519114 h 519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85868"/>
                      <a:gd name="connsiteY0" fmla="*/ 0 h 138114"/>
                      <a:gd name="connsiteX1" fmla="*/ 323849 w 385868"/>
                      <a:gd name="connsiteY1" fmla="*/ 138114 h 138114"/>
                      <a:gd name="connsiteX0" fmla="*/ 0 w 323849"/>
                      <a:gd name="connsiteY0" fmla="*/ 0 h 138114"/>
                      <a:gd name="connsiteX1" fmla="*/ 323849 w 323849"/>
                      <a:gd name="connsiteY1" fmla="*/ 138114 h 138114"/>
                      <a:gd name="connsiteX0" fmla="*/ 0 w 333374"/>
                      <a:gd name="connsiteY0" fmla="*/ 0 h 114302"/>
                      <a:gd name="connsiteX1" fmla="*/ 333374 w 333374"/>
                      <a:gd name="connsiteY1" fmla="*/ 114302 h 114302"/>
                      <a:gd name="connsiteX0" fmla="*/ 0 w 742949"/>
                      <a:gd name="connsiteY0" fmla="*/ 0 h 85727"/>
                      <a:gd name="connsiteX1" fmla="*/ 742949 w 742949"/>
                      <a:gd name="connsiteY1" fmla="*/ 85727 h 85727"/>
                      <a:gd name="connsiteX0" fmla="*/ 0 w 742949"/>
                      <a:gd name="connsiteY0" fmla="*/ 19003 h 104730"/>
                      <a:gd name="connsiteX1" fmla="*/ 742949 w 742949"/>
                      <a:gd name="connsiteY1" fmla="*/ 104730 h 104730"/>
                      <a:gd name="connsiteX0" fmla="*/ 0 w 824043"/>
                      <a:gd name="connsiteY0" fmla="*/ 59571 h 59571"/>
                      <a:gd name="connsiteX1" fmla="*/ 824043 w 824043"/>
                      <a:gd name="connsiteY1" fmla="*/ 34723 h 59571"/>
                      <a:gd name="connsiteX0" fmla="*/ 0 w 824043"/>
                      <a:gd name="connsiteY0" fmla="*/ 103412 h 103412"/>
                      <a:gd name="connsiteX1" fmla="*/ 824043 w 824043"/>
                      <a:gd name="connsiteY1" fmla="*/ 78564 h 103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824043" h="103412">
                        <a:moveTo>
                          <a:pt x="0" y="103412"/>
                        </a:moveTo>
                        <a:cubicBezTo>
                          <a:pt x="280812" y="-71876"/>
                          <a:pt x="763718" y="15063"/>
                          <a:pt x="824043" y="78564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1" name="Rectangle 38">
                    <a:extLst>
                      <a:ext uri="{FF2B5EF4-FFF2-40B4-BE49-F238E27FC236}">
                        <a16:creationId xmlns:a16="http://schemas.microsoft.com/office/drawing/2014/main" id="{95A425A2-5B2D-7D21-E092-26EBC98A00CC}"/>
                      </a:ext>
                    </a:extLst>
                  </p:cNvPr>
                  <p:cNvSpPr/>
                  <p:nvPr/>
                </p:nvSpPr>
                <p:spPr>
                  <a:xfrm>
                    <a:off x="5897816" y="2504542"/>
                    <a:ext cx="2379409" cy="501479"/>
                  </a:xfrm>
                  <a:custGeom>
                    <a:avLst/>
                    <a:gdLst>
                      <a:gd name="connsiteX0" fmla="*/ 0 w 1751858"/>
                      <a:gd name="connsiteY0" fmla="*/ 0 h 210758"/>
                      <a:gd name="connsiteX1" fmla="*/ 1751858 w 1751858"/>
                      <a:gd name="connsiteY1" fmla="*/ 0 h 210758"/>
                      <a:gd name="connsiteX2" fmla="*/ 1751858 w 1751858"/>
                      <a:gd name="connsiteY2" fmla="*/ 210758 h 210758"/>
                      <a:gd name="connsiteX3" fmla="*/ 0 w 1751858"/>
                      <a:gd name="connsiteY3" fmla="*/ 210758 h 210758"/>
                      <a:gd name="connsiteX4" fmla="*/ 0 w 1751858"/>
                      <a:gd name="connsiteY4" fmla="*/ 0 h 210758"/>
                      <a:gd name="connsiteX0" fmla="*/ 0 w 2376698"/>
                      <a:gd name="connsiteY0" fmla="*/ 0 h 210758"/>
                      <a:gd name="connsiteX1" fmla="*/ 1751858 w 2376698"/>
                      <a:gd name="connsiteY1" fmla="*/ 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0 w 2376698"/>
                      <a:gd name="connsiteY0" fmla="*/ 0 h 210758"/>
                      <a:gd name="connsiteX1" fmla="*/ 2292878 w 2376698"/>
                      <a:gd name="connsiteY1" fmla="*/ 45720 h 210758"/>
                      <a:gd name="connsiteX2" fmla="*/ 2376698 w 2376698"/>
                      <a:gd name="connsiteY2" fmla="*/ 119318 h 210758"/>
                      <a:gd name="connsiteX3" fmla="*/ 0 w 2376698"/>
                      <a:gd name="connsiteY3" fmla="*/ 210758 h 210758"/>
                      <a:gd name="connsiteX4" fmla="*/ 0 w 2376698"/>
                      <a:gd name="connsiteY4" fmla="*/ 0 h 210758"/>
                      <a:gd name="connsiteX0" fmla="*/ 38100 w 2414798"/>
                      <a:gd name="connsiteY0" fmla="*/ 0 h 119318"/>
                      <a:gd name="connsiteX1" fmla="*/ 2330978 w 2414798"/>
                      <a:gd name="connsiteY1" fmla="*/ 45720 h 119318"/>
                      <a:gd name="connsiteX2" fmla="*/ 2414798 w 2414798"/>
                      <a:gd name="connsiteY2" fmla="*/ 119318 h 119318"/>
                      <a:gd name="connsiteX3" fmla="*/ 0 w 2414798"/>
                      <a:gd name="connsiteY3" fmla="*/ 104078 h 119318"/>
                      <a:gd name="connsiteX4" fmla="*/ 38100 w 2414798"/>
                      <a:gd name="connsiteY4" fmla="*/ 0 h 119318"/>
                      <a:gd name="connsiteX0" fmla="*/ 38100 w 2414798"/>
                      <a:gd name="connsiteY0" fmla="*/ 0 h 424145"/>
                      <a:gd name="connsiteX1" fmla="*/ 2330978 w 2414798"/>
                      <a:gd name="connsiteY1" fmla="*/ 45720 h 424145"/>
                      <a:gd name="connsiteX2" fmla="*/ 2414798 w 2414798"/>
                      <a:gd name="connsiteY2" fmla="*/ 119318 h 424145"/>
                      <a:gd name="connsiteX3" fmla="*/ 0 w 2414798"/>
                      <a:gd name="connsiteY3" fmla="*/ 104078 h 424145"/>
                      <a:gd name="connsiteX4" fmla="*/ 38100 w 2414798"/>
                      <a:gd name="connsiteY4" fmla="*/ 0 h 424145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30978 w 2414798"/>
                      <a:gd name="connsiteY1" fmla="*/ 4572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0 h 502179"/>
                      <a:gd name="connsiteX1" fmla="*/ 2323358 w 2414798"/>
                      <a:gd name="connsiteY1" fmla="*/ 15240 h 502179"/>
                      <a:gd name="connsiteX2" fmla="*/ 2414798 w 2414798"/>
                      <a:gd name="connsiteY2" fmla="*/ 119318 h 502179"/>
                      <a:gd name="connsiteX3" fmla="*/ 0 w 2414798"/>
                      <a:gd name="connsiteY3" fmla="*/ 104078 h 502179"/>
                      <a:gd name="connsiteX4" fmla="*/ 38100 w 2414798"/>
                      <a:gd name="connsiteY4" fmla="*/ 0 h 502179"/>
                      <a:gd name="connsiteX0" fmla="*/ 38100 w 2414798"/>
                      <a:gd name="connsiteY0" fmla="*/ 6985 h 509164"/>
                      <a:gd name="connsiteX1" fmla="*/ 2367808 w 2414798"/>
                      <a:gd name="connsiteY1" fmla="*/ 0 h 509164"/>
                      <a:gd name="connsiteX2" fmla="*/ 2414798 w 2414798"/>
                      <a:gd name="connsiteY2" fmla="*/ 126303 h 509164"/>
                      <a:gd name="connsiteX3" fmla="*/ 0 w 2414798"/>
                      <a:gd name="connsiteY3" fmla="*/ 111063 h 509164"/>
                      <a:gd name="connsiteX4" fmla="*/ 38100 w 2414798"/>
                      <a:gd name="connsiteY4" fmla="*/ 6985 h 509164"/>
                      <a:gd name="connsiteX0" fmla="*/ 38100 w 2416328"/>
                      <a:gd name="connsiteY0" fmla="*/ 7556 h 509735"/>
                      <a:gd name="connsiteX1" fmla="*/ 2367808 w 2416328"/>
                      <a:gd name="connsiteY1" fmla="*/ 571 h 509735"/>
                      <a:gd name="connsiteX2" fmla="*/ 2414798 w 2416328"/>
                      <a:gd name="connsiteY2" fmla="*/ 126874 h 509735"/>
                      <a:gd name="connsiteX3" fmla="*/ 0 w 2416328"/>
                      <a:gd name="connsiteY3" fmla="*/ 111634 h 509735"/>
                      <a:gd name="connsiteX4" fmla="*/ 38100 w 2416328"/>
                      <a:gd name="connsiteY4" fmla="*/ 7556 h 509735"/>
                      <a:gd name="connsiteX0" fmla="*/ 38100 w 2431684"/>
                      <a:gd name="connsiteY0" fmla="*/ 7479 h 509658"/>
                      <a:gd name="connsiteX1" fmla="*/ 2367808 w 2431684"/>
                      <a:gd name="connsiteY1" fmla="*/ 494 h 509658"/>
                      <a:gd name="connsiteX2" fmla="*/ 2414798 w 2431684"/>
                      <a:gd name="connsiteY2" fmla="*/ 126797 h 509658"/>
                      <a:gd name="connsiteX3" fmla="*/ 0 w 2431684"/>
                      <a:gd name="connsiteY3" fmla="*/ 111557 h 509658"/>
                      <a:gd name="connsiteX4" fmla="*/ 38100 w 2431684"/>
                      <a:gd name="connsiteY4" fmla="*/ 7479 h 509658"/>
                      <a:gd name="connsiteX0" fmla="*/ 38100 w 2423710"/>
                      <a:gd name="connsiteY0" fmla="*/ 7466 h 509645"/>
                      <a:gd name="connsiteX1" fmla="*/ 2367808 w 2423710"/>
                      <a:gd name="connsiteY1" fmla="*/ 481 h 509645"/>
                      <a:gd name="connsiteX2" fmla="*/ 2414798 w 2423710"/>
                      <a:gd name="connsiteY2" fmla="*/ 126784 h 509645"/>
                      <a:gd name="connsiteX3" fmla="*/ 0 w 2423710"/>
                      <a:gd name="connsiteY3" fmla="*/ 111544 h 509645"/>
                      <a:gd name="connsiteX4" fmla="*/ 38100 w 2423710"/>
                      <a:gd name="connsiteY4" fmla="*/ 7466 h 509645"/>
                      <a:gd name="connsiteX0" fmla="*/ 38100 w 2418186"/>
                      <a:gd name="connsiteY0" fmla="*/ 7024 h 509203"/>
                      <a:gd name="connsiteX1" fmla="*/ 2367808 w 2418186"/>
                      <a:gd name="connsiteY1" fmla="*/ 39 h 509203"/>
                      <a:gd name="connsiteX2" fmla="*/ 2414798 w 2418186"/>
                      <a:gd name="connsiteY2" fmla="*/ 126342 h 509203"/>
                      <a:gd name="connsiteX3" fmla="*/ 0 w 2418186"/>
                      <a:gd name="connsiteY3" fmla="*/ 111102 h 509203"/>
                      <a:gd name="connsiteX4" fmla="*/ 38100 w 2418186"/>
                      <a:gd name="connsiteY4" fmla="*/ 7024 h 509203"/>
                      <a:gd name="connsiteX0" fmla="*/ 31750 w 2411836"/>
                      <a:gd name="connsiteY0" fmla="*/ 7024 h 515233"/>
                      <a:gd name="connsiteX1" fmla="*/ 2361458 w 2411836"/>
                      <a:gd name="connsiteY1" fmla="*/ 39 h 515233"/>
                      <a:gd name="connsiteX2" fmla="*/ 2408448 w 2411836"/>
                      <a:gd name="connsiteY2" fmla="*/ 126342 h 515233"/>
                      <a:gd name="connsiteX3" fmla="*/ 0 w 2411836"/>
                      <a:gd name="connsiteY3" fmla="*/ 120627 h 515233"/>
                      <a:gd name="connsiteX4" fmla="*/ 31750 w 2411836"/>
                      <a:gd name="connsiteY4" fmla="*/ 7024 h 515233"/>
                      <a:gd name="connsiteX0" fmla="*/ 37595 w 2417681"/>
                      <a:gd name="connsiteY0" fmla="*/ 7024 h 515233"/>
                      <a:gd name="connsiteX1" fmla="*/ 2367303 w 2417681"/>
                      <a:gd name="connsiteY1" fmla="*/ 39 h 515233"/>
                      <a:gd name="connsiteX2" fmla="*/ 2414293 w 2417681"/>
                      <a:gd name="connsiteY2" fmla="*/ 126342 h 515233"/>
                      <a:gd name="connsiteX3" fmla="*/ 5845 w 2417681"/>
                      <a:gd name="connsiteY3" fmla="*/ 120627 h 515233"/>
                      <a:gd name="connsiteX4" fmla="*/ 37595 w 2417681"/>
                      <a:gd name="connsiteY4" fmla="*/ 7024 h 515233"/>
                      <a:gd name="connsiteX0" fmla="*/ 16480 w 2396566"/>
                      <a:gd name="connsiteY0" fmla="*/ 7024 h 527445"/>
                      <a:gd name="connsiteX1" fmla="*/ 2346188 w 2396566"/>
                      <a:gd name="connsiteY1" fmla="*/ 39 h 527445"/>
                      <a:gd name="connsiteX2" fmla="*/ 2393178 w 2396566"/>
                      <a:gd name="connsiteY2" fmla="*/ 126342 h 527445"/>
                      <a:gd name="connsiteX3" fmla="*/ 10130 w 2396566"/>
                      <a:gd name="connsiteY3" fmla="*/ 139677 h 527445"/>
                      <a:gd name="connsiteX4" fmla="*/ 16480 w 2396566"/>
                      <a:gd name="connsiteY4" fmla="*/ 7024 h 527445"/>
                      <a:gd name="connsiteX0" fmla="*/ 16480 w 2396566"/>
                      <a:gd name="connsiteY0" fmla="*/ 7024 h 501479"/>
                      <a:gd name="connsiteX1" fmla="*/ 2346188 w 2396566"/>
                      <a:gd name="connsiteY1" fmla="*/ 39 h 501479"/>
                      <a:gd name="connsiteX2" fmla="*/ 2393178 w 2396566"/>
                      <a:gd name="connsiteY2" fmla="*/ 126342 h 501479"/>
                      <a:gd name="connsiteX3" fmla="*/ 10130 w 2396566"/>
                      <a:gd name="connsiteY3" fmla="*/ 139677 h 501479"/>
                      <a:gd name="connsiteX4" fmla="*/ 16480 w 2396566"/>
                      <a:gd name="connsiteY4" fmla="*/ 7024 h 501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96566" h="501479">
                        <a:moveTo>
                          <a:pt x="16480" y="7024"/>
                        </a:moveTo>
                        <a:cubicBezTo>
                          <a:pt x="910313" y="578524"/>
                          <a:pt x="1962895" y="198159"/>
                          <a:pt x="2346188" y="39"/>
                        </a:cubicBezTo>
                        <a:cubicBezTo>
                          <a:pt x="2409476" y="-2310"/>
                          <a:pt x="2396565" y="103291"/>
                          <a:pt x="2393178" y="126342"/>
                        </a:cubicBezTo>
                        <a:cubicBezTo>
                          <a:pt x="1992105" y="418442"/>
                          <a:pt x="836018" y="793092"/>
                          <a:pt x="10130" y="139677"/>
                        </a:cubicBezTo>
                        <a:cubicBezTo>
                          <a:pt x="-11037" y="60534"/>
                          <a:pt x="5897" y="44892"/>
                          <a:pt x="16480" y="7024"/>
                        </a:cubicBezTo>
                        <a:close/>
                      </a:path>
                    </a:pathLst>
                  </a:custGeom>
                  <a:solidFill>
                    <a:srgbClr val="452069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2" name="Rectangle 19">
                    <a:extLst>
                      <a:ext uri="{FF2B5EF4-FFF2-40B4-BE49-F238E27FC236}">
                        <a16:creationId xmlns:a16="http://schemas.microsoft.com/office/drawing/2014/main" id="{D9F7C533-7EC4-D43A-0CBD-019EA5A6A36B}"/>
                      </a:ext>
                    </a:extLst>
                  </p:cNvPr>
                  <p:cNvSpPr/>
                  <p:nvPr/>
                </p:nvSpPr>
                <p:spPr>
                  <a:xfrm>
                    <a:off x="6279322" y="1513410"/>
                    <a:ext cx="338957" cy="21590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F2B7C3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3" name="Rectangle 19">
                    <a:extLst>
                      <a:ext uri="{FF2B5EF4-FFF2-40B4-BE49-F238E27FC236}">
                        <a16:creationId xmlns:a16="http://schemas.microsoft.com/office/drawing/2014/main" id="{BC732927-275D-943C-BEA5-3F3ADC03F1CB}"/>
                      </a:ext>
                    </a:extLst>
                  </p:cNvPr>
                  <p:cNvSpPr/>
                  <p:nvPr/>
                </p:nvSpPr>
                <p:spPr>
                  <a:xfrm>
                    <a:off x="6305858" y="1565023"/>
                    <a:ext cx="227756" cy="145070"/>
                  </a:xfrm>
                  <a:custGeom>
                    <a:avLst/>
                    <a:gdLst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0 w 719957"/>
                      <a:gd name="connsiteY3" fmla="*/ 520700 h 520700"/>
                      <a:gd name="connsiteX4" fmla="*/ 0 w 719957"/>
                      <a:gd name="connsiteY4" fmla="*/ 0 h 520700"/>
                      <a:gd name="connsiteX0" fmla="*/ 0 w 719957"/>
                      <a:gd name="connsiteY0" fmla="*/ 0 h 520700"/>
                      <a:gd name="connsiteX1" fmla="*/ 719957 w 719957"/>
                      <a:gd name="connsiteY1" fmla="*/ 0 h 520700"/>
                      <a:gd name="connsiteX2" fmla="*/ 719957 w 719957"/>
                      <a:gd name="connsiteY2" fmla="*/ 520700 h 520700"/>
                      <a:gd name="connsiteX3" fmla="*/ 137160 w 719957"/>
                      <a:gd name="connsiteY3" fmla="*/ 474980 h 520700"/>
                      <a:gd name="connsiteX4" fmla="*/ 0 w 719957"/>
                      <a:gd name="connsiteY4" fmla="*/ 0 h 520700"/>
                      <a:gd name="connsiteX0" fmla="*/ 0 w 697097"/>
                      <a:gd name="connsiteY0" fmla="*/ 335280 h 520700"/>
                      <a:gd name="connsiteX1" fmla="*/ 697097 w 697097"/>
                      <a:gd name="connsiteY1" fmla="*/ 0 h 520700"/>
                      <a:gd name="connsiteX2" fmla="*/ 697097 w 697097"/>
                      <a:gd name="connsiteY2" fmla="*/ 520700 h 520700"/>
                      <a:gd name="connsiteX3" fmla="*/ 114300 w 697097"/>
                      <a:gd name="connsiteY3" fmla="*/ 474980 h 520700"/>
                      <a:gd name="connsiteX4" fmla="*/ 0 w 697097"/>
                      <a:gd name="connsiteY4" fmla="*/ 335280 h 520700"/>
                      <a:gd name="connsiteX0" fmla="*/ 0 w 697097"/>
                      <a:gd name="connsiteY0" fmla="*/ 76200 h 261620"/>
                      <a:gd name="connsiteX1" fmla="*/ 201797 w 697097"/>
                      <a:gd name="connsiteY1" fmla="*/ 0 h 261620"/>
                      <a:gd name="connsiteX2" fmla="*/ 697097 w 697097"/>
                      <a:gd name="connsiteY2" fmla="*/ 261620 h 261620"/>
                      <a:gd name="connsiteX3" fmla="*/ 114300 w 697097"/>
                      <a:gd name="connsiteY3" fmla="*/ 215900 h 261620"/>
                      <a:gd name="connsiteX4" fmla="*/ 0 w 697097"/>
                      <a:gd name="connsiteY4" fmla="*/ 76200 h 261620"/>
                      <a:gd name="connsiteX0" fmla="*/ 0 w 338957"/>
                      <a:gd name="connsiteY0" fmla="*/ 76200 h 215900"/>
                      <a:gd name="connsiteX1" fmla="*/ 201797 w 338957"/>
                      <a:gd name="connsiteY1" fmla="*/ 0 h 215900"/>
                      <a:gd name="connsiteX2" fmla="*/ 338957 w 338957"/>
                      <a:gd name="connsiteY2" fmla="*/ 93980 h 215900"/>
                      <a:gd name="connsiteX3" fmla="*/ 114300 w 338957"/>
                      <a:gd name="connsiteY3" fmla="*/ 215900 h 215900"/>
                      <a:gd name="connsiteX4" fmla="*/ 0 w 338957"/>
                      <a:gd name="connsiteY4" fmla="*/ 76200 h 215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8957" h="215900">
                        <a:moveTo>
                          <a:pt x="0" y="76200"/>
                        </a:moveTo>
                        <a:lnTo>
                          <a:pt x="201797" y="0"/>
                        </a:lnTo>
                        <a:lnTo>
                          <a:pt x="338957" y="93980"/>
                        </a:lnTo>
                        <a:lnTo>
                          <a:pt x="114300" y="215900"/>
                        </a:lnTo>
                        <a:lnTo>
                          <a:pt x="0" y="76200"/>
                        </a:lnTo>
                        <a:close/>
                      </a:path>
                    </a:pathLst>
                  </a:custGeom>
                  <a:solidFill>
                    <a:srgbClr val="EA8A9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51" name="Oval 112">
                  <a:extLst>
                    <a:ext uri="{FF2B5EF4-FFF2-40B4-BE49-F238E27FC236}">
                      <a16:creationId xmlns:a16="http://schemas.microsoft.com/office/drawing/2014/main" id="{127AA8A6-EF92-6E6E-1001-22623DC0D79B}"/>
                    </a:ext>
                  </a:extLst>
                </p:cNvPr>
                <p:cNvSpPr/>
                <p:nvPr/>
              </p:nvSpPr>
              <p:spPr>
                <a:xfrm rot="726670">
                  <a:off x="8107814" y="1252568"/>
                  <a:ext cx="367852" cy="351970"/>
                </a:xfrm>
                <a:custGeom>
                  <a:avLst/>
                  <a:gdLst>
                    <a:gd name="connsiteX0" fmla="*/ 0 w 352198"/>
                    <a:gd name="connsiteY0" fmla="*/ 163510 h 327019"/>
                    <a:gd name="connsiteX1" fmla="*/ 176099 w 352198"/>
                    <a:gd name="connsiteY1" fmla="*/ 0 h 327019"/>
                    <a:gd name="connsiteX2" fmla="*/ 352198 w 352198"/>
                    <a:gd name="connsiteY2" fmla="*/ 163510 h 327019"/>
                    <a:gd name="connsiteX3" fmla="*/ 176099 w 352198"/>
                    <a:gd name="connsiteY3" fmla="*/ 327020 h 327019"/>
                    <a:gd name="connsiteX4" fmla="*/ 0 w 352198"/>
                    <a:gd name="connsiteY4" fmla="*/ 163510 h 327019"/>
                    <a:gd name="connsiteX0" fmla="*/ 6 w 352204"/>
                    <a:gd name="connsiteY0" fmla="*/ 186792 h 350302"/>
                    <a:gd name="connsiteX1" fmla="*/ 171109 w 352204"/>
                    <a:gd name="connsiteY1" fmla="*/ 0 h 350302"/>
                    <a:gd name="connsiteX2" fmla="*/ 352204 w 352204"/>
                    <a:gd name="connsiteY2" fmla="*/ 186792 h 350302"/>
                    <a:gd name="connsiteX3" fmla="*/ 176105 w 352204"/>
                    <a:gd name="connsiteY3" fmla="*/ 350302 h 350302"/>
                    <a:gd name="connsiteX4" fmla="*/ 6 w 352204"/>
                    <a:gd name="connsiteY4" fmla="*/ 186792 h 350302"/>
                    <a:gd name="connsiteX0" fmla="*/ 5 w 358198"/>
                    <a:gd name="connsiteY0" fmla="*/ 186911 h 350720"/>
                    <a:gd name="connsiteX1" fmla="*/ 171108 w 358198"/>
                    <a:gd name="connsiteY1" fmla="*/ 119 h 350720"/>
                    <a:gd name="connsiteX2" fmla="*/ 358198 w 358198"/>
                    <a:gd name="connsiteY2" fmla="*/ 214850 h 350720"/>
                    <a:gd name="connsiteX3" fmla="*/ 176104 w 358198"/>
                    <a:gd name="connsiteY3" fmla="*/ 350421 h 350720"/>
                    <a:gd name="connsiteX4" fmla="*/ 5 w 358198"/>
                    <a:gd name="connsiteY4" fmla="*/ 186911 h 350720"/>
                    <a:gd name="connsiteX0" fmla="*/ 5 w 367852"/>
                    <a:gd name="connsiteY0" fmla="*/ 187159 h 351970"/>
                    <a:gd name="connsiteX1" fmla="*/ 171108 w 367852"/>
                    <a:gd name="connsiteY1" fmla="*/ 367 h 351970"/>
                    <a:gd name="connsiteX2" fmla="*/ 367852 w 367852"/>
                    <a:gd name="connsiteY2" fmla="*/ 237382 h 351970"/>
                    <a:gd name="connsiteX3" fmla="*/ 176104 w 367852"/>
                    <a:gd name="connsiteY3" fmla="*/ 350669 h 351970"/>
                    <a:gd name="connsiteX4" fmla="*/ 5 w 367852"/>
                    <a:gd name="connsiteY4" fmla="*/ 187159 h 351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7852" h="351970">
                      <a:moveTo>
                        <a:pt x="5" y="187159"/>
                      </a:moveTo>
                      <a:cubicBezTo>
                        <a:pt x="-828" y="128775"/>
                        <a:pt x="109800" y="-8004"/>
                        <a:pt x="171108" y="367"/>
                      </a:cubicBezTo>
                      <a:cubicBezTo>
                        <a:pt x="232416" y="8738"/>
                        <a:pt x="367852" y="147078"/>
                        <a:pt x="367852" y="237382"/>
                      </a:cubicBezTo>
                      <a:cubicBezTo>
                        <a:pt x="367852" y="327686"/>
                        <a:pt x="237412" y="359040"/>
                        <a:pt x="176104" y="350669"/>
                      </a:cubicBezTo>
                      <a:cubicBezTo>
                        <a:pt x="114796" y="342298"/>
                        <a:pt x="838" y="245543"/>
                        <a:pt x="5" y="187159"/>
                      </a:cubicBezTo>
                      <a:close/>
                    </a:path>
                  </a:pathLst>
                </a:custGeom>
                <a:solidFill>
                  <a:srgbClr val="42458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99D917C-4716-831B-F78A-F4EFAAABEE14}"/>
                </a:ext>
              </a:extLst>
            </p:cNvPr>
            <p:cNvSpPr txBox="1"/>
            <p:nvPr/>
          </p:nvSpPr>
          <p:spPr>
            <a:xfrm>
              <a:off x="3102711" y="562315"/>
              <a:ext cx="2916398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C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rgbClr val="452069"/>
                  </a:solidFill>
                  <a:latin typeface="Arial Black" panose="020B0A04020102020204" pitchFamily="34" charset="0"/>
                </a:rPr>
                <a:t>a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02B35C-784E-89EA-FB67-A2185417B8B6}"/>
              </a:ext>
            </a:extLst>
          </p:cNvPr>
          <p:cNvGrpSpPr/>
          <p:nvPr/>
        </p:nvGrpSpPr>
        <p:grpSpPr>
          <a:xfrm>
            <a:off x="175358" y="3484955"/>
            <a:ext cx="5738969" cy="3035425"/>
            <a:chOff x="175358" y="3484955"/>
            <a:chExt cx="5738969" cy="3035425"/>
          </a:xfrm>
        </p:grpSpPr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DE6462C6-B55F-5853-4129-976099D27CD5}"/>
                </a:ext>
              </a:extLst>
            </p:cNvPr>
            <p:cNvGrpSpPr/>
            <p:nvPr/>
          </p:nvGrpSpPr>
          <p:grpSpPr>
            <a:xfrm flipH="1">
              <a:off x="175358" y="3484955"/>
              <a:ext cx="2831191" cy="3035425"/>
              <a:chOff x="5684065" y="722711"/>
              <a:chExt cx="5721610" cy="613435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8718866-6EAB-21F9-EB46-C163FD006443}"/>
                  </a:ext>
                </a:extLst>
              </p:cNvPr>
              <p:cNvGrpSpPr/>
              <p:nvPr/>
            </p:nvGrpSpPr>
            <p:grpSpPr>
              <a:xfrm>
                <a:off x="7563644" y="3781402"/>
                <a:ext cx="3842031" cy="3075660"/>
                <a:chOff x="7143652" y="2452157"/>
                <a:chExt cx="1659287" cy="1328309"/>
              </a:xfrm>
            </p:grpSpPr>
            <p:sp>
              <p:nvSpPr>
                <p:cNvPr id="329" name="Oval 6">
                  <a:extLst>
                    <a:ext uri="{FF2B5EF4-FFF2-40B4-BE49-F238E27FC236}">
                      <a16:creationId xmlns:a16="http://schemas.microsoft.com/office/drawing/2014/main" id="{C9740B84-8A7F-54D3-89C5-C34666016758}"/>
                    </a:ext>
                  </a:extLst>
                </p:cNvPr>
                <p:cNvSpPr/>
                <p:nvPr/>
              </p:nvSpPr>
              <p:spPr>
                <a:xfrm flipH="1">
                  <a:off x="7397761" y="2995714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103A29DD-BBB0-71F5-107E-B08740B60F88}"/>
                    </a:ext>
                  </a:extLst>
                </p:cNvPr>
                <p:cNvSpPr/>
                <p:nvPr/>
              </p:nvSpPr>
              <p:spPr>
                <a:xfrm flipH="1">
                  <a:off x="7470705" y="3629718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7" name="Oval 6">
                  <a:extLst>
                    <a:ext uri="{FF2B5EF4-FFF2-40B4-BE49-F238E27FC236}">
                      <a16:creationId xmlns:a16="http://schemas.microsoft.com/office/drawing/2014/main" id="{EB645756-3B44-EE42-C23F-75927E36B290}"/>
                    </a:ext>
                  </a:extLst>
                </p:cNvPr>
                <p:cNvSpPr/>
                <p:nvPr/>
              </p:nvSpPr>
              <p:spPr>
                <a:xfrm>
                  <a:off x="7946154" y="3239945"/>
                  <a:ext cx="346967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40F15014-1562-B1D6-74EE-1D386324754C}"/>
                    </a:ext>
                  </a:extLst>
                </p:cNvPr>
                <p:cNvSpPr/>
                <p:nvPr/>
              </p:nvSpPr>
              <p:spPr>
                <a:xfrm>
                  <a:off x="7989834" y="3652275"/>
                  <a:ext cx="242122" cy="915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5">
                  <a:extLst>
                    <a:ext uri="{FF2B5EF4-FFF2-40B4-BE49-F238E27FC236}">
                      <a16:creationId xmlns:a16="http://schemas.microsoft.com/office/drawing/2014/main" id="{09ED39B6-2D26-29C4-6CE2-0BE2C8C14384}"/>
                    </a:ext>
                  </a:extLst>
                </p:cNvPr>
                <p:cNvSpPr/>
                <p:nvPr/>
              </p:nvSpPr>
              <p:spPr>
                <a:xfrm rot="9592374" flipH="1">
                  <a:off x="8402101" y="2869800"/>
                  <a:ext cx="400838" cy="661485"/>
                </a:xfrm>
                <a:custGeom>
                  <a:avLst/>
                  <a:gdLst>
                    <a:gd name="connsiteX0" fmla="*/ 0 w 301714"/>
                    <a:gd name="connsiteY0" fmla="*/ 314276 h 628552"/>
                    <a:gd name="connsiteX1" fmla="*/ 150857 w 301714"/>
                    <a:gd name="connsiteY1" fmla="*/ 0 h 628552"/>
                    <a:gd name="connsiteX2" fmla="*/ 301714 w 301714"/>
                    <a:gd name="connsiteY2" fmla="*/ 314276 h 628552"/>
                    <a:gd name="connsiteX3" fmla="*/ 150857 w 301714"/>
                    <a:gd name="connsiteY3" fmla="*/ 628552 h 628552"/>
                    <a:gd name="connsiteX4" fmla="*/ 0 w 301714"/>
                    <a:gd name="connsiteY4" fmla="*/ 314276 h 628552"/>
                    <a:gd name="connsiteX0" fmla="*/ 0 w 312440"/>
                    <a:gd name="connsiteY0" fmla="*/ 449166 h 636938"/>
                    <a:gd name="connsiteX1" fmla="*/ 161583 w 312440"/>
                    <a:gd name="connsiteY1" fmla="*/ 2027 h 636938"/>
                    <a:gd name="connsiteX2" fmla="*/ 312440 w 312440"/>
                    <a:gd name="connsiteY2" fmla="*/ 316303 h 636938"/>
                    <a:gd name="connsiteX3" fmla="*/ 161583 w 312440"/>
                    <a:gd name="connsiteY3" fmla="*/ 630579 h 636938"/>
                    <a:gd name="connsiteX4" fmla="*/ 0 w 312440"/>
                    <a:gd name="connsiteY4" fmla="*/ 449166 h 636938"/>
                    <a:gd name="connsiteX0" fmla="*/ 27493 w 339933"/>
                    <a:gd name="connsiteY0" fmla="*/ 449166 h 635718"/>
                    <a:gd name="connsiteX1" fmla="*/ 189076 w 339933"/>
                    <a:gd name="connsiteY1" fmla="*/ 2027 h 635718"/>
                    <a:gd name="connsiteX2" fmla="*/ 339933 w 339933"/>
                    <a:gd name="connsiteY2" fmla="*/ 316303 h 635718"/>
                    <a:gd name="connsiteX3" fmla="*/ 189076 w 339933"/>
                    <a:gd name="connsiteY3" fmla="*/ 630579 h 635718"/>
                    <a:gd name="connsiteX4" fmla="*/ 27493 w 339933"/>
                    <a:gd name="connsiteY4" fmla="*/ 449166 h 635718"/>
                    <a:gd name="connsiteX0" fmla="*/ 46095 w 358535"/>
                    <a:gd name="connsiteY0" fmla="*/ 449166 h 637482"/>
                    <a:gd name="connsiteX1" fmla="*/ 207678 w 358535"/>
                    <a:gd name="connsiteY1" fmla="*/ 2027 h 637482"/>
                    <a:gd name="connsiteX2" fmla="*/ 358535 w 358535"/>
                    <a:gd name="connsiteY2" fmla="*/ 316303 h 637482"/>
                    <a:gd name="connsiteX3" fmla="*/ 207678 w 358535"/>
                    <a:gd name="connsiteY3" fmla="*/ 630579 h 637482"/>
                    <a:gd name="connsiteX4" fmla="*/ 46095 w 358535"/>
                    <a:gd name="connsiteY4" fmla="*/ 449166 h 637482"/>
                    <a:gd name="connsiteX0" fmla="*/ 129 w 312569"/>
                    <a:gd name="connsiteY0" fmla="*/ 449166 h 636962"/>
                    <a:gd name="connsiteX1" fmla="*/ 161712 w 312569"/>
                    <a:gd name="connsiteY1" fmla="*/ 2027 h 636962"/>
                    <a:gd name="connsiteX2" fmla="*/ 312569 w 312569"/>
                    <a:gd name="connsiteY2" fmla="*/ 316303 h 636962"/>
                    <a:gd name="connsiteX3" fmla="*/ 137845 w 312569"/>
                    <a:gd name="connsiteY3" fmla="*/ 633897 h 636962"/>
                    <a:gd name="connsiteX4" fmla="*/ 129 w 312569"/>
                    <a:gd name="connsiteY4" fmla="*/ 449166 h 636962"/>
                    <a:gd name="connsiteX0" fmla="*/ 1016 w 313456"/>
                    <a:gd name="connsiteY0" fmla="*/ 449166 h 653555"/>
                    <a:gd name="connsiteX1" fmla="*/ 162599 w 313456"/>
                    <a:gd name="connsiteY1" fmla="*/ 2027 h 653555"/>
                    <a:gd name="connsiteX2" fmla="*/ 313456 w 313456"/>
                    <a:gd name="connsiteY2" fmla="*/ 316303 h 653555"/>
                    <a:gd name="connsiteX3" fmla="*/ 104591 w 313456"/>
                    <a:gd name="connsiteY3" fmla="*/ 650806 h 653555"/>
                    <a:gd name="connsiteX4" fmla="*/ 1016 w 313456"/>
                    <a:gd name="connsiteY4" fmla="*/ 449166 h 653555"/>
                    <a:gd name="connsiteX0" fmla="*/ 27001 w 339441"/>
                    <a:gd name="connsiteY0" fmla="*/ 449166 h 652851"/>
                    <a:gd name="connsiteX1" fmla="*/ 188584 w 339441"/>
                    <a:gd name="connsiteY1" fmla="*/ 2027 h 652851"/>
                    <a:gd name="connsiteX2" fmla="*/ 339441 w 339441"/>
                    <a:gd name="connsiteY2" fmla="*/ 316303 h 652851"/>
                    <a:gd name="connsiteX3" fmla="*/ 130576 w 339441"/>
                    <a:gd name="connsiteY3" fmla="*/ 650806 h 652851"/>
                    <a:gd name="connsiteX4" fmla="*/ 27001 w 339441"/>
                    <a:gd name="connsiteY4" fmla="*/ 449166 h 652851"/>
                    <a:gd name="connsiteX0" fmla="*/ 67629 w 380069"/>
                    <a:gd name="connsiteY0" fmla="*/ 449166 h 658489"/>
                    <a:gd name="connsiteX1" fmla="*/ 229212 w 380069"/>
                    <a:gd name="connsiteY1" fmla="*/ 2027 h 658489"/>
                    <a:gd name="connsiteX2" fmla="*/ 380069 w 380069"/>
                    <a:gd name="connsiteY2" fmla="*/ 316303 h 658489"/>
                    <a:gd name="connsiteX3" fmla="*/ 171204 w 380069"/>
                    <a:gd name="connsiteY3" fmla="*/ 650806 h 658489"/>
                    <a:gd name="connsiteX4" fmla="*/ 67629 w 380069"/>
                    <a:gd name="connsiteY4" fmla="*/ 449166 h 658489"/>
                    <a:gd name="connsiteX0" fmla="*/ 88398 w 400838"/>
                    <a:gd name="connsiteY0" fmla="*/ 449166 h 661485"/>
                    <a:gd name="connsiteX1" fmla="*/ 249981 w 400838"/>
                    <a:gd name="connsiteY1" fmla="*/ 2027 h 661485"/>
                    <a:gd name="connsiteX2" fmla="*/ 400838 w 400838"/>
                    <a:gd name="connsiteY2" fmla="*/ 316303 h 661485"/>
                    <a:gd name="connsiteX3" fmla="*/ 191973 w 400838"/>
                    <a:gd name="connsiteY3" fmla="*/ 650806 h 661485"/>
                    <a:gd name="connsiteX4" fmla="*/ 88398 w 400838"/>
                    <a:gd name="connsiteY4" fmla="*/ 449166 h 6614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838" h="661485">
                      <a:moveTo>
                        <a:pt x="88398" y="449166"/>
                      </a:moveTo>
                      <a:cubicBezTo>
                        <a:pt x="316639" y="215775"/>
                        <a:pt x="197908" y="24171"/>
                        <a:pt x="249981" y="2027"/>
                      </a:cubicBezTo>
                      <a:cubicBezTo>
                        <a:pt x="302054" y="-20117"/>
                        <a:pt x="400838" y="142733"/>
                        <a:pt x="400838" y="316303"/>
                      </a:cubicBezTo>
                      <a:cubicBezTo>
                        <a:pt x="400838" y="489873"/>
                        <a:pt x="244046" y="628662"/>
                        <a:pt x="191973" y="650806"/>
                      </a:cubicBezTo>
                      <a:cubicBezTo>
                        <a:pt x="139900" y="672950"/>
                        <a:pt x="-139843" y="682557"/>
                        <a:pt x="88398" y="44916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5" name="Oval 4">
                  <a:extLst>
                    <a:ext uri="{FF2B5EF4-FFF2-40B4-BE49-F238E27FC236}">
                      <a16:creationId xmlns:a16="http://schemas.microsoft.com/office/drawing/2014/main" id="{7D43CDD2-3249-64A4-F83F-D144658ABDA2}"/>
                    </a:ext>
                  </a:extLst>
                </p:cNvPr>
                <p:cNvSpPr/>
                <p:nvPr/>
              </p:nvSpPr>
              <p:spPr>
                <a:xfrm>
                  <a:off x="7143652" y="2452157"/>
                  <a:ext cx="1561426" cy="1139443"/>
                </a:xfrm>
                <a:custGeom>
                  <a:avLst/>
                  <a:gdLst>
                    <a:gd name="connsiteX0" fmla="*/ 0 w 1432560"/>
                    <a:gd name="connsiteY0" fmla="*/ 325483 h 650965"/>
                    <a:gd name="connsiteX1" fmla="*/ 716280 w 1432560"/>
                    <a:gd name="connsiteY1" fmla="*/ 0 h 650965"/>
                    <a:gd name="connsiteX2" fmla="*/ 1432560 w 1432560"/>
                    <a:gd name="connsiteY2" fmla="*/ 325483 h 650965"/>
                    <a:gd name="connsiteX3" fmla="*/ 716280 w 1432560"/>
                    <a:gd name="connsiteY3" fmla="*/ 650966 h 650965"/>
                    <a:gd name="connsiteX4" fmla="*/ 0 w 1432560"/>
                    <a:gd name="connsiteY4" fmla="*/ 325483 h 650965"/>
                    <a:gd name="connsiteX0" fmla="*/ 14 w 1432574"/>
                    <a:gd name="connsiteY0" fmla="*/ 432163 h 757646"/>
                    <a:gd name="connsiteX1" fmla="*/ 731534 w 1432574"/>
                    <a:gd name="connsiteY1" fmla="*/ 0 h 757646"/>
                    <a:gd name="connsiteX2" fmla="*/ 1432574 w 1432574"/>
                    <a:gd name="connsiteY2" fmla="*/ 432163 h 757646"/>
                    <a:gd name="connsiteX3" fmla="*/ 716294 w 1432574"/>
                    <a:gd name="connsiteY3" fmla="*/ 757646 h 757646"/>
                    <a:gd name="connsiteX4" fmla="*/ 14 w 1432574"/>
                    <a:gd name="connsiteY4" fmla="*/ 432163 h 757646"/>
                    <a:gd name="connsiteX0" fmla="*/ 14 w 1432574"/>
                    <a:gd name="connsiteY0" fmla="*/ 434436 h 759919"/>
                    <a:gd name="connsiteX1" fmla="*/ 731534 w 1432574"/>
                    <a:gd name="connsiteY1" fmla="*/ 2273 h 759919"/>
                    <a:gd name="connsiteX2" fmla="*/ 1432574 w 1432574"/>
                    <a:gd name="connsiteY2" fmla="*/ 434436 h 759919"/>
                    <a:gd name="connsiteX3" fmla="*/ 716294 w 1432574"/>
                    <a:gd name="connsiteY3" fmla="*/ 759919 h 759919"/>
                    <a:gd name="connsiteX4" fmla="*/ 14 w 1432574"/>
                    <a:gd name="connsiteY4" fmla="*/ 434436 h 759919"/>
                    <a:gd name="connsiteX0" fmla="*/ 320 w 1436039"/>
                    <a:gd name="connsiteY0" fmla="*/ 440478 h 765961"/>
                    <a:gd name="connsiteX1" fmla="*/ 731840 w 1436039"/>
                    <a:gd name="connsiteY1" fmla="*/ 8315 h 765961"/>
                    <a:gd name="connsiteX2" fmla="*/ 1432880 w 1436039"/>
                    <a:gd name="connsiteY2" fmla="*/ 440478 h 765961"/>
                    <a:gd name="connsiteX3" fmla="*/ 716600 w 1436039"/>
                    <a:gd name="connsiteY3" fmla="*/ 765961 h 765961"/>
                    <a:gd name="connsiteX4" fmla="*/ 320 w 1436039"/>
                    <a:gd name="connsiteY4" fmla="*/ 440478 h 765961"/>
                    <a:gd name="connsiteX0" fmla="*/ 2812 w 1438531"/>
                    <a:gd name="connsiteY0" fmla="*/ 440478 h 768048"/>
                    <a:gd name="connsiteX1" fmla="*/ 734332 w 1438531"/>
                    <a:gd name="connsiteY1" fmla="*/ 8315 h 768048"/>
                    <a:gd name="connsiteX2" fmla="*/ 1435372 w 1438531"/>
                    <a:gd name="connsiteY2" fmla="*/ 440478 h 768048"/>
                    <a:gd name="connsiteX3" fmla="*/ 719092 w 1438531"/>
                    <a:gd name="connsiteY3" fmla="*/ 765961 h 768048"/>
                    <a:gd name="connsiteX4" fmla="*/ 2812 w 1438531"/>
                    <a:gd name="connsiteY4" fmla="*/ 440478 h 768048"/>
                    <a:gd name="connsiteX0" fmla="*/ 12443 w 1456352"/>
                    <a:gd name="connsiteY0" fmla="*/ 440478 h 766962"/>
                    <a:gd name="connsiteX1" fmla="*/ 743963 w 1456352"/>
                    <a:gd name="connsiteY1" fmla="*/ 8315 h 766962"/>
                    <a:gd name="connsiteX2" fmla="*/ 1445003 w 1456352"/>
                    <a:gd name="connsiteY2" fmla="*/ 440478 h 766962"/>
                    <a:gd name="connsiteX3" fmla="*/ 728723 w 1456352"/>
                    <a:gd name="connsiteY3" fmla="*/ 765961 h 766962"/>
                    <a:gd name="connsiteX4" fmla="*/ 12443 w 1456352"/>
                    <a:gd name="connsiteY4" fmla="*/ 440478 h 766962"/>
                    <a:gd name="connsiteX0" fmla="*/ 11 w 1475764"/>
                    <a:gd name="connsiteY0" fmla="*/ 432163 h 757646"/>
                    <a:gd name="connsiteX1" fmla="*/ 731531 w 1475764"/>
                    <a:gd name="connsiteY1" fmla="*/ 0 h 757646"/>
                    <a:gd name="connsiteX2" fmla="*/ 1475764 w 1475764"/>
                    <a:gd name="connsiteY2" fmla="*/ 432163 h 757646"/>
                    <a:gd name="connsiteX3" fmla="*/ 716291 w 1475764"/>
                    <a:gd name="connsiteY3" fmla="*/ 757646 h 757646"/>
                    <a:gd name="connsiteX4" fmla="*/ 11 w 1475764"/>
                    <a:gd name="connsiteY4" fmla="*/ 432163 h 757646"/>
                    <a:gd name="connsiteX0" fmla="*/ 11 w 1475764"/>
                    <a:gd name="connsiteY0" fmla="*/ 463368 h 788851"/>
                    <a:gd name="connsiteX1" fmla="*/ 731531 w 1475764"/>
                    <a:gd name="connsiteY1" fmla="*/ 31205 h 788851"/>
                    <a:gd name="connsiteX2" fmla="*/ 1475764 w 1475764"/>
                    <a:gd name="connsiteY2" fmla="*/ 463368 h 788851"/>
                    <a:gd name="connsiteX3" fmla="*/ 716291 w 1475764"/>
                    <a:gd name="connsiteY3" fmla="*/ 788851 h 788851"/>
                    <a:gd name="connsiteX4" fmla="*/ 11 w 1475764"/>
                    <a:gd name="connsiteY4" fmla="*/ 463368 h 788851"/>
                    <a:gd name="connsiteX0" fmla="*/ 11 w 1477542"/>
                    <a:gd name="connsiteY0" fmla="*/ 463368 h 792776"/>
                    <a:gd name="connsiteX1" fmla="*/ 731531 w 1477542"/>
                    <a:gd name="connsiteY1" fmla="*/ 31205 h 792776"/>
                    <a:gd name="connsiteX2" fmla="*/ 1475764 w 1477542"/>
                    <a:gd name="connsiteY2" fmla="*/ 463368 h 792776"/>
                    <a:gd name="connsiteX3" fmla="*/ 716291 w 1477542"/>
                    <a:gd name="connsiteY3" fmla="*/ 788851 h 792776"/>
                    <a:gd name="connsiteX4" fmla="*/ 11 w 1477542"/>
                    <a:gd name="connsiteY4" fmla="*/ 463368 h 792776"/>
                    <a:gd name="connsiteX0" fmla="*/ 13 w 1372596"/>
                    <a:gd name="connsiteY0" fmla="*/ 32436 h 1109749"/>
                    <a:gd name="connsiteX1" fmla="*/ 626636 w 1372596"/>
                    <a:gd name="connsiteY1" fmla="*/ 297534 h 1109749"/>
                    <a:gd name="connsiteX2" fmla="*/ 1370869 w 1372596"/>
                    <a:gd name="connsiteY2" fmla="*/ 729697 h 1109749"/>
                    <a:gd name="connsiteX3" fmla="*/ 611396 w 1372596"/>
                    <a:gd name="connsiteY3" fmla="*/ 1055180 h 1109749"/>
                    <a:gd name="connsiteX4" fmla="*/ 13 w 1372596"/>
                    <a:gd name="connsiteY4" fmla="*/ 32436 h 1109749"/>
                    <a:gd name="connsiteX0" fmla="*/ 43664 w 1415504"/>
                    <a:gd name="connsiteY0" fmla="*/ 30212 h 1079373"/>
                    <a:gd name="connsiteX1" fmla="*/ 670287 w 1415504"/>
                    <a:gd name="connsiteY1" fmla="*/ 295310 h 1079373"/>
                    <a:gd name="connsiteX2" fmla="*/ 1414520 w 1415504"/>
                    <a:gd name="connsiteY2" fmla="*/ 727473 h 1079373"/>
                    <a:gd name="connsiteX3" fmla="*/ 204604 w 1415504"/>
                    <a:gd name="connsiteY3" fmla="*/ 1015933 h 1079373"/>
                    <a:gd name="connsiteX4" fmla="*/ 43664 w 1415504"/>
                    <a:gd name="connsiteY4" fmla="*/ 30212 h 1079373"/>
                    <a:gd name="connsiteX0" fmla="*/ 100804 w 1472544"/>
                    <a:gd name="connsiteY0" fmla="*/ 28016 h 1050944"/>
                    <a:gd name="connsiteX1" fmla="*/ 727427 w 1472544"/>
                    <a:gd name="connsiteY1" fmla="*/ 293114 h 1050944"/>
                    <a:gd name="connsiteX2" fmla="*/ 1471660 w 1472544"/>
                    <a:gd name="connsiteY2" fmla="*/ 725277 h 1050944"/>
                    <a:gd name="connsiteX3" fmla="*/ 144506 w 1472544"/>
                    <a:gd name="connsiteY3" fmla="*/ 976715 h 1050944"/>
                    <a:gd name="connsiteX4" fmla="*/ 100804 w 1472544"/>
                    <a:gd name="connsiteY4" fmla="*/ 28016 h 1050944"/>
                    <a:gd name="connsiteX0" fmla="*/ 100088 w 1471828"/>
                    <a:gd name="connsiteY0" fmla="*/ 30669 h 1053597"/>
                    <a:gd name="connsiteX1" fmla="*/ 714370 w 1471828"/>
                    <a:gd name="connsiteY1" fmla="*/ 277255 h 1053597"/>
                    <a:gd name="connsiteX2" fmla="*/ 1470944 w 1471828"/>
                    <a:gd name="connsiteY2" fmla="*/ 727930 h 1053597"/>
                    <a:gd name="connsiteX3" fmla="*/ 143790 w 1471828"/>
                    <a:gd name="connsiteY3" fmla="*/ 979368 h 1053597"/>
                    <a:gd name="connsiteX4" fmla="*/ 100088 w 1471828"/>
                    <a:gd name="connsiteY4" fmla="*/ 30669 h 1053597"/>
                    <a:gd name="connsiteX0" fmla="*/ 95157 w 1466897"/>
                    <a:gd name="connsiteY0" fmla="*/ 39016 h 1061944"/>
                    <a:gd name="connsiteX1" fmla="*/ 623053 w 1466897"/>
                    <a:gd name="connsiteY1" fmla="*/ 236238 h 1061944"/>
                    <a:gd name="connsiteX2" fmla="*/ 1466013 w 1466897"/>
                    <a:gd name="connsiteY2" fmla="*/ 736277 h 1061944"/>
                    <a:gd name="connsiteX3" fmla="*/ 138859 w 1466897"/>
                    <a:gd name="connsiteY3" fmla="*/ 987715 h 1061944"/>
                    <a:gd name="connsiteX4" fmla="*/ 95157 w 1466897"/>
                    <a:gd name="connsiteY4" fmla="*/ 39016 h 1061944"/>
                    <a:gd name="connsiteX0" fmla="*/ 95157 w 1466897"/>
                    <a:gd name="connsiteY0" fmla="*/ 32468 h 1055396"/>
                    <a:gd name="connsiteX1" fmla="*/ 623053 w 1466897"/>
                    <a:gd name="connsiteY1" fmla="*/ 229690 h 1055396"/>
                    <a:gd name="connsiteX2" fmla="*/ 1466013 w 1466897"/>
                    <a:gd name="connsiteY2" fmla="*/ 729729 h 1055396"/>
                    <a:gd name="connsiteX3" fmla="*/ 138859 w 1466897"/>
                    <a:gd name="connsiteY3" fmla="*/ 981167 h 1055396"/>
                    <a:gd name="connsiteX4" fmla="*/ 95157 w 1466897"/>
                    <a:gd name="connsiteY4" fmla="*/ 32468 h 1055396"/>
                    <a:gd name="connsiteX0" fmla="*/ 95157 w 1466897"/>
                    <a:gd name="connsiteY0" fmla="*/ 40452 h 1063380"/>
                    <a:gd name="connsiteX1" fmla="*/ 623053 w 1466897"/>
                    <a:gd name="connsiteY1" fmla="*/ 237674 h 1063380"/>
                    <a:gd name="connsiteX2" fmla="*/ 1466013 w 1466897"/>
                    <a:gd name="connsiteY2" fmla="*/ 737713 h 1063380"/>
                    <a:gd name="connsiteX3" fmla="*/ 138859 w 1466897"/>
                    <a:gd name="connsiteY3" fmla="*/ 989151 h 1063380"/>
                    <a:gd name="connsiteX4" fmla="*/ 95157 w 1466897"/>
                    <a:gd name="connsiteY4" fmla="*/ 40452 h 1063380"/>
                    <a:gd name="connsiteX0" fmla="*/ 101523 w 1473263"/>
                    <a:gd name="connsiteY0" fmla="*/ 103144 h 1126072"/>
                    <a:gd name="connsiteX1" fmla="*/ 629419 w 1473263"/>
                    <a:gd name="connsiteY1" fmla="*/ 300366 h 1126072"/>
                    <a:gd name="connsiteX2" fmla="*/ 1472379 w 1473263"/>
                    <a:gd name="connsiteY2" fmla="*/ 800405 h 1126072"/>
                    <a:gd name="connsiteX3" fmla="*/ 145225 w 1473263"/>
                    <a:gd name="connsiteY3" fmla="*/ 1051843 h 1126072"/>
                    <a:gd name="connsiteX4" fmla="*/ 101523 w 1473263"/>
                    <a:gd name="connsiteY4" fmla="*/ 103144 h 1126072"/>
                    <a:gd name="connsiteX0" fmla="*/ 129040 w 1500780"/>
                    <a:gd name="connsiteY0" fmla="*/ 116515 h 1139443"/>
                    <a:gd name="connsiteX1" fmla="*/ 656936 w 1500780"/>
                    <a:gd name="connsiteY1" fmla="*/ 313737 h 1139443"/>
                    <a:gd name="connsiteX2" fmla="*/ 1499896 w 1500780"/>
                    <a:gd name="connsiteY2" fmla="*/ 813776 h 1139443"/>
                    <a:gd name="connsiteX3" fmla="*/ 172742 w 1500780"/>
                    <a:gd name="connsiteY3" fmla="*/ 1065214 h 1139443"/>
                    <a:gd name="connsiteX4" fmla="*/ 129040 w 1500780"/>
                    <a:gd name="connsiteY4" fmla="*/ 116515 h 1139443"/>
                    <a:gd name="connsiteX0" fmla="*/ 166409 w 1538149"/>
                    <a:gd name="connsiteY0" fmla="*/ 116515 h 1139443"/>
                    <a:gd name="connsiteX1" fmla="*/ 694305 w 1538149"/>
                    <a:gd name="connsiteY1" fmla="*/ 313737 h 1139443"/>
                    <a:gd name="connsiteX2" fmla="*/ 1537265 w 1538149"/>
                    <a:gd name="connsiteY2" fmla="*/ 813776 h 1139443"/>
                    <a:gd name="connsiteX3" fmla="*/ 210111 w 1538149"/>
                    <a:gd name="connsiteY3" fmla="*/ 1065214 h 1139443"/>
                    <a:gd name="connsiteX4" fmla="*/ 166409 w 1538149"/>
                    <a:gd name="connsiteY4" fmla="*/ 116515 h 1139443"/>
                    <a:gd name="connsiteX0" fmla="*/ 189686 w 1561426"/>
                    <a:gd name="connsiteY0" fmla="*/ 116515 h 1139443"/>
                    <a:gd name="connsiteX1" fmla="*/ 717582 w 1561426"/>
                    <a:gd name="connsiteY1" fmla="*/ 313737 h 1139443"/>
                    <a:gd name="connsiteX2" fmla="*/ 1560542 w 1561426"/>
                    <a:gd name="connsiteY2" fmla="*/ 813776 h 1139443"/>
                    <a:gd name="connsiteX3" fmla="*/ 233388 w 1561426"/>
                    <a:gd name="connsiteY3" fmla="*/ 1065214 h 1139443"/>
                    <a:gd name="connsiteX4" fmla="*/ 189686 w 1561426"/>
                    <a:gd name="connsiteY4" fmla="*/ 116515 h 1139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1426" h="1139443">
                      <a:moveTo>
                        <a:pt x="189686" y="116515"/>
                      </a:moveTo>
                      <a:cubicBezTo>
                        <a:pt x="511032" y="-187674"/>
                        <a:pt x="482935" y="185186"/>
                        <a:pt x="717582" y="313737"/>
                      </a:cubicBezTo>
                      <a:cubicBezTo>
                        <a:pt x="952229" y="442288"/>
                        <a:pt x="1498837" y="177404"/>
                        <a:pt x="1560542" y="813776"/>
                      </a:cubicBezTo>
                      <a:cubicBezTo>
                        <a:pt x="1597565" y="1203330"/>
                        <a:pt x="461864" y="1181424"/>
                        <a:pt x="233388" y="1065214"/>
                      </a:cubicBezTo>
                      <a:cubicBezTo>
                        <a:pt x="4912" y="949004"/>
                        <a:pt x="-131660" y="420704"/>
                        <a:pt x="189686" y="11651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6" name="Oval 6">
                  <a:extLst>
                    <a:ext uri="{FF2B5EF4-FFF2-40B4-BE49-F238E27FC236}">
                      <a16:creationId xmlns:a16="http://schemas.microsoft.com/office/drawing/2014/main" id="{C82F20D5-7F70-3567-100D-877732134DE7}"/>
                    </a:ext>
                  </a:extLst>
                </p:cNvPr>
                <p:cNvSpPr/>
                <p:nvPr/>
              </p:nvSpPr>
              <p:spPr>
                <a:xfrm>
                  <a:off x="8239366" y="3263644"/>
                  <a:ext cx="403562" cy="505121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0" name="Oval 6">
                  <a:extLst>
                    <a:ext uri="{FF2B5EF4-FFF2-40B4-BE49-F238E27FC236}">
                      <a16:creationId xmlns:a16="http://schemas.microsoft.com/office/drawing/2014/main" id="{9097A94D-9614-4565-3FCB-87DE91E855AF}"/>
                    </a:ext>
                  </a:extLst>
                </p:cNvPr>
                <p:cNvSpPr/>
                <p:nvPr/>
              </p:nvSpPr>
              <p:spPr>
                <a:xfrm flipH="1">
                  <a:off x="7562985" y="3040167"/>
                  <a:ext cx="346967" cy="740299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1" name="Oval 6">
                  <a:extLst>
                    <a:ext uri="{FF2B5EF4-FFF2-40B4-BE49-F238E27FC236}">
                      <a16:creationId xmlns:a16="http://schemas.microsoft.com/office/drawing/2014/main" id="{7FA82906-2B7D-ACED-CE07-5CFB690DA673}"/>
                    </a:ext>
                  </a:extLst>
                </p:cNvPr>
                <p:cNvSpPr/>
                <p:nvPr/>
              </p:nvSpPr>
              <p:spPr>
                <a:xfrm rot="16492370" flipH="1">
                  <a:off x="7802296" y="2660330"/>
                  <a:ext cx="589592" cy="1009442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5" name="Oval 6">
                  <a:extLst>
                    <a:ext uri="{FF2B5EF4-FFF2-40B4-BE49-F238E27FC236}">
                      <a16:creationId xmlns:a16="http://schemas.microsoft.com/office/drawing/2014/main" id="{19EB35F3-F1FD-EB01-9F6C-56AB315C9935}"/>
                    </a:ext>
                  </a:extLst>
                </p:cNvPr>
                <p:cNvSpPr/>
                <p:nvPr/>
              </p:nvSpPr>
              <p:spPr>
                <a:xfrm rot="21143859" flipH="1">
                  <a:off x="8209647" y="3165800"/>
                  <a:ext cx="439573" cy="378874"/>
                </a:xfrm>
                <a:custGeom>
                  <a:avLst/>
                  <a:gdLst>
                    <a:gd name="connsiteX0" fmla="*/ 0 w 323769"/>
                    <a:gd name="connsiteY0" fmla="*/ 251172 h 502343"/>
                    <a:gd name="connsiteX1" fmla="*/ 161885 w 323769"/>
                    <a:gd name="connsiteY1" fmla="*/ 0 h 502343"/>
                    <a:gd name="connsiteX2" fmla="*/ 323770 w 323769"/>
                    <a:gd name="connsiteY2" fmla="*/ 251172 h 502343"/>
                    <a:gd name="connsiteX3" fmla="*/ 161885 w 323769"/>
                    <a:gd name="connsiteY3" fmla="*/ 502344 h 502343"/>
                    <a:gd name="connsiteX4" fmla="*/ 0 w 323769"/>
                    <a:gd name="connsiteY4" fmla="*/ 251172 h 502343"/>
                    <a:gd name="connsiteX0" fmla="*/ 0 w 182120"/>
                    <a:gd name="connsiteY0" fmla="*/ 258154 h 516308"/>
                    <a:gd name="connsiteX1" fmla="*/ 161885 w 182120"/>
                    <a:gd name="connsiteY1" fmla="*/ 6982 h 516308"/>
                    <a:gd name="connsiteX2" fmla="*/ 161885 w 182120"/>
                    <a:gd name="connsiteY2" fmla="*/ 509326 h 516308"/>
                    <a:gd name="connsiteX3" fmla="*/ 0 w 182120"/>
                    <a:gd name="connsiteY3" fmla="*/ 258154 h 516308"/>
                    <a:gd name="connsiteX0" fmla="*/ 52292 w 377964"/>
                    <a:gd name="connsiteY0" fmla="*/ 260653 h 518807"/>
                    <a:gd name="connsiteX1" fmla="*/ 214177 w 377964"/>
                    <a:gd name="connsiteY1" fmla="*/ 9481 h 518807"/>
                    <a:gd name="connsiteX2" fmla="*/ 214177 w 377964"/>
                    <a:gd name="connsiteY2" fmla="*/ 511825 h 518807"/>
                    <a:gd name="connsiteX3" fmla="*/ 52292 w 377964"/>
                    <a:gd name="connsiteY3" fmla="*/ 260653 h 518807"/>
                    <a:gd name="connsiteX0" fmla="*/ 52292 w 436761"/>
                    <a:gd name="connsiteY0" fmla="*/ 260008 h 511198"/>
                    <a:gd name="connsiteX1" fmla="*/ 214177 w 436761"/>
                    <a:gd name="connsiteY1" fmla="*/ 8836 h 511198"/>
                    <a:gd name="connsiteX2" fmla="*/ 214177 w 436761"/>
                    <a:gd name="connsiteY2" fmla="*/ 511180 h 511198"/>
                    <a:gd name="connsiteX3" fmla="*/ 52292 w 436761"/>
                    <a:gd name="connsiteY3" fmla="*/ 260008 h 511198"/>
                    <a:gd name="connsiteX0" fmla="*/ 0 w 157618"/>
                    <a:gd name="connsiteY0" fmla="*/ 511230 h 511230"/>
                    <a:gd name="connsiteX1" fmla="*/ 0 w 157618"/>
                    <a:gd name="connsiteY1" fmla="*/ 8886 h 511230"/>
                    <a:gd name="connsiteX2" fmla="*/ 0 w 157618"/>
                    <a:gd name="connsiteY2" fmla="*/ 511230 h 511230"/>
                    <a:gd name="connsiteX0" fmla="*/ 94826 w 311025"/>
                    <a:gd name="connsiteY0" fmla="*/ 510236 h 517442"/>
                    <a:gd name="connsiteX1" fmla="*/ 94826 w 311025"/>
                    <a:gd name="connsiteY1" fmla="*/ 7892 h 517442"/>
                    <a:gd name="connsiteX2" fmla="*/ 94826 w 311025"/>
                    <a:gd name="connsiteY2" fmla="*/ 510236 h 517442"/>
                    <a:gd name="connsiteX0" fmla="*/ 174599 w 349198"/>
                    <a:gd name="connsiteY0" fmla="*/ 526711 h 533215"/>
                    <a:gd name="connsiteX1" fmla="*/ 174599 w 349198"/>
                    <a:gd name="connsiteY1" fmla="*/ 24367 h 533215"/>
                    <a:gd name="connsiteX2" fmla="*/ 174599 w 349198"/>
                    <a:gd name="connsiteY2" fmla="*/ 526711 h 533215"/>
                    <a:gd name="connsiteX0" fmla="*/ 230340 w 460680"/>
                    <a:gd name="connsiteY0" fmla="*/ 504007 h 511730"/>
                    <a:gd name="connsiteX1" fmla="*/ 230340 w 460680"/>
                    <a:gd name="connsiteY1" fmla="*/ 1663 h 511730"/>
                    <a:gd name="connsiteX2" fmla="*/ 230340 w 460680"/>
                    <a:gd name="connsiteY2" fmla="*/ 504007 h 511730"/>
                    <a:gd name="connsiteX0" fmla="*/ 235225 w 470450"/>
                    <a:gd name="connsiteY0" fmla="*/ 504329 h 505121"/>
                    <a:gd name="connsiteX1" fmla="*/ 235225 w 470450"/>
                    <a:gd name="connsiteY1" fmla="*/ 1985 h 505121"/>
                    <a:gd name="connsiteX2" fmla="*/ 235225 w 470450"/>
                    <a:gd name="connsiteY2" fmla="*/ 504329 h 505121"/>
                    <a:gd name="connsiteX0" fmla="*/ 242725 w 485450"/>
                    <a:gd name="connsiteY0" fmla="*/ 504329 h 505121"/>
                    <a:gd name="connsiteX1" fmla="*/ 242725 w 485450"/>
                    <a:gd name="connsiteY1" fmla="*/ 1985 h 505121"/>
                    <a:gd name="connsiteX2" fmla="*/ 242725 w 485450"/>
                    <a:gd name="connsiteY2" fmla="*/ 504329 h 505121"/>
                    <a:gd name="connsiteX0" fmla="*/ 247836 w 495672"/>
                    <a:gd name="connsiteY0" fmla="*/ 504329 h 505121"/>
                    <a:gd name="connsiteX1" fmla="*/ 247836 w 495672"/>
                    <a:gd name="connsiteY1" fmla="*/ 1985 h 505121"/>
                    <a:gd name="connsiteX2" fmla="*/ 247836 w 495672"/>
                    <a:gd name="connsiteY2" fmla="*/ 504329 h 50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95672" h="505121">
                      <a:moveTo>
                        <a:pt x="247836" y="504329"/>
                      </a:moveTo>
                      <a:cubicBezTo>
                        <a:pt x="-18864" y="527381"/>
                        <a:pt x="-140784" y="39893"/>
                        <a:pt x="247836" y="1985"/>
                      </a:cubicBezTo>
                      <a:cubicBezTo>
                        <a:pt x="636456" y="-35923"/>
                        <a:pt x="514536" y="481277"/>
                        <a:pt x="247836" y="5043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FE3853A1-7822-7C23-5048-74D72E373AD2}"/>
                    </a:ext>
                  </a:extLst>
                </p:cNvPr>
                <p:cNvSpPr/>
                <p:nvPr/>
              </p:nvSpPr>
              <p:spPr>
                <a:xfrm>
                  <a:off x="8282478" y="3669872"/>
                  <a:ext cx="294492" cy="98893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9BF17915-FA4A-22DD-BA66-772D20B62C7F}"/>
                    </a:ext>
                  </a:extLst>
                </p:cNvPr>
                <p:cNvSpPr/>
                <p:nvPr/>
              </p:nvSpPr>
              <p:spPr>
                <a:xfrm flipH="1">
                  <a:off x="7635928" y="3674170"/>
                  <a:ext cx="219349" cy="106296"/>
                </a:xfrm>
                <a:custGeom>
                  <a:avLst/>
                  <a:gdLst>
                    <a:gd name="connsiteX0" fmla="*/ 0 w 245477"/>
                    <a:gd name="connsiteY0" fmla="*/ 0 h 91593"/>
                    <a:gd name="connsiteX1" fmla="*/ 245477 w 245477"/>
                    <a:gd name="connsiteY1" fmla="*/ 0 h 91593"/>
                    <a:gd name="connsiteX2" fmla="*/ 222992 w 245477"/>
                    <a:gd name="connsiteY2" fmla="*/ 32634 h 91593"/>
                    <a:gd name="connsiteX3" fmla="*/ 130356 w 245477"/>
                    <a:gd name="connsiteY3" fmla="*/ 90801 h 91593"/>
                    <a:gd name="connsiteX4" fmla="*/ 13343 w 245477"/>
                    <a:gd name="connsiteY4" fmla="*/ 27366 h 91593"/>
                    <a:gd name="connsiteX5" fmla="*/ 0 w 245477"/>
                    <a:gd name="connsiteY5" fmla="*/ 0 h 91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5477" h="91593">
                      <a:moveTo>
                        <a:pt x="0" y="0"/>
                      </a:moveTo>
                      <a:lnTo>
                        <a:pt x="245477" y="0"/>
                      </a:lnTo>
                      <a:lnTo>
                        <a:pt x="222992" y="32634"/>
                      </a:lnTo>
                      <a:cubicBezTo>
                        <a:pt x="196801" y="64784"/>
                        <a:pt x="165360" y="86479"/>
                        <a:pt x="130356" y="90801"/>
                      </a:cubicBezTo>
                      <a:cubicBezTo>
                        <a:pt x="83684" y="96564"/>
                        <a:pt x="43346" y="70418"/>
                        <a:pt x="13343" y="2736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7220BA96-0552-DCF9-9E6B-462DDDFB9AA3}"/>
                  </a:ext>
                </a:extLst>
              </p:cNvPr>
              <p:cNvGrpSpPr/>
              <p:nvPr/>
            </p:nvGrpSpPr>
            <p:grpSpPr>
              <a:xfrm>
                <a:off x="5684065" y="722711"/>
                <a:ext cx="4988519" cy="3888688"/>
                <a:chOff x="5684065" y="722711"/>
                <a:chExt cx="4988519" cy="3888688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0B9AF92-16DB-EDEA-1D65-97816F200B3C}"/>
                    </a:ext>
                  </a:extLst>
                </p:cNvPr>
                <p:cNvGrpSpPr/>
                <p:nvPr/>
              </p:nvGrpSpPr>
              <p:grpSpPr>
                <a:xfrm>
                  <a:off x="5684065" y="722711"/>
                  <a:ext cx="1729089" cy="1673792"/>
                  <a:chOff x="3444472" y="250573"/>
                  <a:chExt cx="1729089" cy="1673792"/>
                </a:xfrm>
              </p:grpSpPr>
              <p:sp>
                <p:nvSpPr>
                  <p:cNvPr id="24" name="Rectangle 13">
                    <a:extLst>
                      <a:ext uri="{FF2B5EF4-FFF2-40B4-BE49-F238E27FC236}">
                        <a16:creationId xmlns:a16="http://schemas.microsoft.com/office/drawing/2014/main" id="{B317DF73-004A-B6C2-F83D-97A5D68601B6}"/>
                      </a:ext>
                    </a:extLst>
                  </p:cNvPr>
                  <p:cNvSpPr/>
                  <p:nvPr/>
                </p:nvSpPr>
                <p:spPr>
                  <a:xfrm rot="17052868">
                    <a:off x="3472121" y="222924"/>
                    <a:ext cx="1673792" cy="1729089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104235 w 1527500"/>
                      <a:gd name="connsiteY0" fmla="*/ 1697072 h 2266637"/>
                      <a:gd name="connsiteX1" fmla="*/ 1446766 w 1527500"/>
                      <a:gd name="connsiteY1" fmla="*/ 52074 h 2266637"/>
                      <a:gd name="connsiteX2" fmla="*/ 360916 w 1527500"/>
                      <a:gd name="connsiteY2" fmla="*/ 2266637 h 2266637"/>
                      <a:gd name="connsiteX3" fmla="*/ 104235 w 1527500"/>
                      <a:gd name="connsiteY3" fmla="*/ 1697072 h 2266637"/>
                      <a:gd name="connsiteX0" fmla="*/ 105144 w 1512944"/>
                      <a:gd name="connsiteY0" fmla="*/ 1747125 h 2316690"/>
                      <a:gd name="connsiteX1" fmla="*/ 1430133 w 1512944"/>
                      <a:gd name="connsiteY1" fmla="*/ 32876 h 2316690"/>
                      <a:gd name="connsiteX2" fmla="*/ 361825 w 1512944"/>
                      <a:gd name="connsiteY2" fmla="*/ 2316690 h 2316690"/>
                      <a:gd name="connsiteX3" fmla="*/ 105144 w 1512944"/>
                      <a:gd name="connsiteY3" fmla="*/ 1747125 h 2316690"/>
                      <a:gd name="connsiteX0" fmla="*/ 90955 w 1812123"/>
                      <a:gd name="connsiteY0" fmla="*/ 1447851 h 2498111"/>
                      <a:gd name="connsiteX1" fmla="*/ 1729312 w 1812123"/>
                      <a:gd name="connsiteY1" fmla="*/ 214297 h 2498111"/>
                      <a:gd name="connsiteX2" fmla="*/ 661004 w 1812123"/>
                      <a:gd name="connsiteY2" fmla="*/ 2498111 h 2498111"/>
                      <a:gd name="connsiteX3" fmla="*/ 90955 w 1812123"/>
                      <a:gd name="connsiteY3" fmla="*/ 1447851 h 2498111"/>
                      <a:gd name="connsiteX0" fmla="*/ 0 w 1721168"/>
                      <a:gd name="connsiteY0" fmla="*/ 1233554 h 2283814"/>
                      <a:gd name="connsiteX1" fmla="*/ 1638357 w 1721168"/>
                      <a:gd name="connsiteY1" fmla="*/ 0 h 2283814"/>
                      <a:gd name="connsiteX2" fmla="*/ 570049 w 1721168"/>
                      <a:gd name="connsiteY2" fmla="*/ 2283814 h 2283814"/>
                      <a:gd name="connsiteX3" fmla="*/ 0 w 1721168"/>
                      <a:gd name="connsiteY3" fmla="*/ 1233554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41395"/>
                      <a:gd name="connsiteY0" fmla="*/ 1257562 h 2283814"/>
                      <a:gd name="connsiteX1" fmla="*/ 1558584 w 1641395"/>
                      <a:gd name="connsiteY1" fmla="*/ 0 h 2283814"/>
                      <a:gd name="connsiteX2" fmla="*/ 490276 w 1641395"/>
                      <a:gd name="connsiteY2" fmla="*/ 2283814 h 2283814"/>
                      <a:gd name="connsiteX3" fmla="*/ 0 w 1641395"/>
                      <a:gd name="connsiteY3" fmla="*/ 1257562 h 2283814"/>
                      <a:gd name="connsiteX0" fmla="*/ 0 w 1654367"/>
                      <a:gd name="connsiteY0" fmla="*/ 1257562 h 1729078"/>
                      <a:gd name="connsiteX1" fmla="*/ 1558584 w 1654367"/>
                      <a:gd name="connsiteY1" fmla="*/ 0 h 1729078"/>
                      <a:gd name="connsiteX2" fmla="*/ 585578 w 1654367"/>
                      <a:gd name="connsiteY2" fmla="*/ 1729078 h 1729078"/>
                      <a:gd name="connsiteX3" fmla="*/ 0 w 1654367"/>
                      <a:gd name="connsiteY3" fmla="*/ 1257562 h 1729078"/>
                      <a:gd name="connsiteX0" fmla="*/ 0 w 1673792"/>
                      <a:gd name="connsiteY0" fmla="*/ 1257562 h 1729089"/>
                      <a:gd name="connsiteX1" fmla="*/ 1558584 w 1673792"/>
                      <a:gd name="connsiteY1" fmla="*/ 0 h 1729089"/>
                      <a:gd name="connsiteX2" fmla="*/ 585578 w 1673792"/>
                      <a:gd name="connsiteY2" fmla="*/ 1729078 h 1729089"/>
                      <a:gd name="connsiteX3" fmla="*/ 0 w 1673792"/>
                      <a:gd name="connsiteY3" fmla="*/ 1257562 h 1729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73792" h="1729089">
                        <a:moveTo>
                          <a:pt x="0" y="1257562"/>
                        </a:moveTo>
                        <a:cubicBezTo>
                          <a:pt x="244164" y="107054"/>
                          <a:pt x="1329984" y="66675"/>
                          <a:pt x="1558584" y="0"/>
                        </a:cubicBezTo>
                        <a:cubicBezTo>
                          <a:pt x="1810997" y="628650"/>
                          <a:pt x="1715849" y="1733113"/>
                          <a:pt x="585578" y="1729078"/>
                        </a:cubicBezTo>
                        <a:lnTo>
                          <a:pt x="0" y="1257562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 13">
                    <a:extLst>
                      <a:ext uri="{FF2B5EF4-FFF2-40B4-BE49-F238E27FC236}">
                        <a16:creationId xmlns:a16="http://schemas.microsoft.com/office/drawing/2014/main" id="{9266D4D2-40A0-BFA4-F93E-B8047E4AAC14}"/>
                      </a:ext>
                    </a:extLst>
                  </p:cNvPr>
                  <p:cNvSpPr/>
                  <p:nvPr/>
                </p:nvSpPr>
                <p:spPr>
                  <a:xfrm rot="18486740">
                    <a:off x="3961038" y="401242"/>
                    <a:ext cx="529957" cy="1379138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  <a:gd name="connsiteX0" fmla="*/ 54615 w 3344641"/>
                      <a:gd name="connsiteY0" fmla="*/ 3922322 h 4202986"/>
                      <a:gd name="connsiteX1" fmla="*/ 3231904 w 3344641"/>
                      <a:gd name="connsiteY1" fmla="*/ -1 h 4202986"/>
                      <a:gd name="connsiteX2" fmla="*/ 387624 w 3344641"/>
                      <a:gd name="connsiteY2" fmla="*/ 4202986 h 4202986"/>
                      <a:gd name="connsiteX3" fmla="*/ 54615 w 3344641"/>
                      <a:gd name="connsiteY3" fmla="*/ 3922322 h 4202986"/>
                      <a:gd name="connsiteX0" fmla="*/ 938823 w 2957017"/>
                      <a:gd name="connsiteY0" fmla="*/ 2841547 h 4202986"/>
                      <a:gd name="connsiteX1" fmla="*/ 2844280 w 2957017"/>
                      <a:gd name="connsiteY1" fmla="*/ -1 h 4202986"/>
                      <a:gd name="connsiteX2" fmla="*/ 0 w 2957017"/>
                      <a:gd name="connsiteY2" fmla="*/ 4202986 h 4202986"/>
                      <a:gd name="connsiteX3" fmla="*/ 938823 w 2957017"/>
                      <a:gd name="connsiteY3" fmla="*/ 2841547 h 4202986"/>
                      <a:gd name="connsiteX0" fmla="*/ 81557 w 2160833"/>
                      <a:gd name="connsiteY0" fmla="*/ 2841547 h 2935923"/>
                      <a:gd name="connsiteX1" fmla="*/ 1987014 w 2160833"/>
                      <a:gd name="connsiteY1" fmla="*/ -1 h 2935923"/>
                      <a:gd name="connsiteX2" fmla="*/ 229125 w 2160833"/>
                      <a:gd name="connsiteY2" fmla="*/ 2935922 h 2935923"/>
                      <a:gd name="connsiteX3" fmla="*/ 81557 w 2160833"/>
                      <a:gd name="connsiteY3" fmla="*/ 2841547 h 2935923"/>
                      <a:gd name="connsiteX0" fmla="*/ 81557 w 2121047"/>
                      <a:gd name="connsiteY0" fmla="*/ 2841547 h 2935923"/>
                      <a:gd name="connsiteX1" fmla="*/ 1987014 w 2121047"/>
                      <a:gd name="connsiteY1" fmla="*/ -1 h 2935923"/>
                      <a:gd name="connsiteX2" fmla="*/ 229125 w 2121047"/>
                      <a:gd name="connsiteY2" fmla="*/ 2935922 h 2935923"/>
                      <a:gd name="connsiteX3" fmla="*/ 81557 w 2121047"/>
                      <a:gd name="connsiteY3" fmla="*/ 2841547 h 2935923"/>
                      <a:gd name="connsiteX0" fmla="*/ 126005 w 2165495"/>
                      <a:gd name="connsiteY0" fmla="*/ 2841547 h 2935923"/>
                      <a:gd name="connsiteX1" fmla="*/ 2031462 w 2165495"/>
                      <a:gd name="connsiteY1" fmla="*/ -1 h 2935923"/>
                      <a:gd name="connsiteX2" fmla="*/ 273573 w 2165495"/>
                      <a:gd name="connsiteY2" fmla="*/ 2935922 h 2935923"/>
                      <a:gd name="connsiteX3" fmla="*/ 126005 w 2165495"/>
                      <a:gd name="connsiteY3" fmla="*/ 2841547 h 2935923"/>
                      <a:gd name="connsiteX0" fmla="*/ 137005 w 1946556"/>
                      <a:gd name="connsiteY0" fmla="*/ 2814318 h 2935923"/>
                      <a:gd name="connsiteX1" fmla="*/ 1812523 w 1946556"/>
                      <a:gd name="connsiteY1" fmla="*/ -1 h 2935923"/>
                      <a:gd name="connsiteX2" fmla="*/ 54634 w 1946556"/>
                      <a:gd name="connsiteY2" fmla="*/ 2935922 h 2935923"/>
                      <a:gd name="connsiteX3" fmla="*/ 137005 w 1946556"/>
                      <a:gd name="connsiteY3" fmla="*/ 2814318 h 2935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46556" h="2935923">
                        <a:moveTo>
                          <a:pt x="137005" y="2814318"/>
                        </a:moveTo>
                        <a:cubicBezTo>
                          <a:pt x="-554312" y="954955"/>
                          <a:pt x="1583923" y="66674"/>
                          <a:pt x="1812523" y="-1"/>
                        </a:cubicBezTo>
                        <a:cubicBezTo>
                          <a:pt x="2484767" y="2027757"/>
                          <a:pt x="428786" y="2713405"/>
                          <a:pt x="54634" y="2935922"/>
                        </a:cubicBezTo>
                        <a:lnTo>
                          <a:pt x="137005" y="281431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2F90203F-FDF3-48E4-8009-B0001B8E67CF}"/>
                    </a:ext>
                  </a:extLst>
                </p:cNvPr>
                <p:cNvGrpSpPr/>
                <p:nvPr/>
              </p:nvGrpSpPr>
              <p:grpSpPr>
                <a:xfrm>
                  <a:off x="8871742" y="780079"/>
                  <a:ext cx="1800842" cy="2214563"/>
                  <a:chOff x="6509493" y="400049"/>
                  <a:chExt cx="1800842" cy="2214563"/>
                </a:xfrm>
                <a:solidFill>
                  <a:schemeClr val="accent2"/>
                </a:solidFill>
              </p:grpSpPr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6E73A5B0-6C55-D1E1-D03A-528DB1106100}"/>
                      </a:ext>
                    </a:extLst>
                  </p:cNvPr>
                  <p:cNvSpPr/>
                  <p:nvPr/>
                </p:nvSpPr>
                <p:spPr>
                  <a:xfrm>
                    <a:off x="6509493" y="400049"/>
                    <a:ext cx="1800842" cy="2214563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00842" h="2214563">
                        <a:moveTo>
                          <a:pt x="91333" y="2085975"/>
                        </a:moveTo>
                        <a:cubicBezTo>
                          <a:pt x="-437304" y="-195263"/>
                          <a:pt x="1491508" y="66675"/>
                          <a:pt x="1720108" y="0"/>
                        </a:cubicBezTo>
                        <a:cubicBezTo>
                          <a:pt x="1972521" y="628650"/>
                          <a:pt x="1639145" y="2014538"/>
                          <a:pt x="634258" y="2214563"/>
                        </a:cubicBezTo>
                        <a:lnTo>
                          <a:pt x="91333" y="2085975"/>
                        </a:lnTo>
                        <a:close/>
                      </a:path>
                    </a:pathLst>
                  </a:cu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13">
                    <a:extLst>
                      <a:ext uri="{FF2B5EF4-FFF2-40B4-BE49-F238E27FC236}">
                        <a16:creationId xmlns:a16="http://schemas.microsoft.com/office/drawing/2014/main" id="{5A2CD23C-DA37-1F3D-7682-2CB83D4A5053}"/>
                      </a:ext>
                    </a:extLst>
                  </p:cNvPr>
                  <p:cNvSpPr/>
                  <p:nvPr/>
                </p:nvSpPr>
                <p:spPr>
                  <a:xfrm>
                    <a:off x="6988638" y="574206"/>
                    <a:ext cx="1053946" cy="1783232"/>
                  </a:xfrm>
                  <a:custGeom>
                    <a:avLst/>
                    <a:gdLst>
                      <a:gd name="connsiteX0" fmla="*/ 0 w 742950"/>
                      <a:gd name="connsiteY0" fmla="*/ 0 h 1028700"/>
                      <a:gd name="connsiteX1" fmla="*/ 742950 w 742950"/>
                      <a:gd name="connsiteY1" fmla="*/ 0 h 1028700"/>
                      <a:gd name="connsiteX2" fmla="*/ 742950 w 742950"/>
                      <a:gd name="connsiteY2" fmla="*/ 1028700 h 1028700"/>
                      <a:gd name="connsiteX3" fmla="*/ 0 w 742950"/>
                      <a:gd name="connsiteY3" fmla="*/ 1028700 h 1028700"/>
                      <a:gd name="connsiteX4" fmla="*/ 0 w 742950"/>
                      <a:gd name="connsiteY4" fmla="*/ 0 h 1028700"/>
                      <a:gd name="connsiteX0" fmla="*/ 0 w 842963"/>
                      <a:gd name="connsiteY0" fmla="*/ 0 h 1343025"/>
                      <a:gd name="connsiteX1" fmla="*/ 742950 w 842963"/>
                      <a:gd name="connsiteY1" fmla="*/ 0 h 1343025"/>
                      <a:gd name="connsiteX2" fmla="*/ 842963 w 842963"/>
                      <a:gd name="connsiteY2" fmla="*/ 1343025 h 1343025"/>
                      <a:gd name="connsiteX3" fmla="*/ 0 w 842963"/>
                      <a:gd name="connsiteY3" fmla="*/ 1028700 h 1343025"/>
                      <a:gd name="connsiteX4" fmla="*/ 0 w 842963"/>
                      <a:gd name="connsiteY4" fmla="*/ 0 h 1343025"/>
                      <a:gd name="connsiteX0" fmla="*/ 0 w 1628775"/>
                      <a:gd name="connsiteY0" fmla="*/ 10572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4" fmla="*/ 0 w 1628775"/>
                      <a:gd name="connsiteY4" fmla="*/ 1057275 h 2400300"/>
                      <a:gd name="connsiteX0" fmla="*/ 0 w 1628775"/>
                      <a:gd name="connsiteY0" fmla="*/ 2085975 h 2400300"/>
                      <a:gd name="connsiteX1" fmla="*/ 1628775 w 1628775"/>
                      <a:gd name="connsiteY1" fmla="*/ 0 h 2400300"/>
                      <a:gd name="connsiteX2" fmla="*/ 842963 w 1628775"/>
                      <a:gd name="connsiteY2" fmla="*/ 2400300 h 2400300"/>
                      <a:gd name="connsiteX3" fmla="*/ 0 w 1628775"/>
                      <a:gd name="connsiteY3" fmla="*/ 2085975 h 2400300"/>
                      <a:gd name="connsiteX0" fmla="*/ 104864 w 1733639"/>
                      <a:gd name="connsiteY0" fmla="*/ 2085975 h 2400300"/>
                      <a:gd name="connsiteX1" fmla="*/ 1733639 w 1733639"/>
                      <a:gd name="connsiteY1" fmla="*/ 0 h 2400300"/>
                      <a:gd name="connsiteX2" fmla="*/ 947827 w 1733639"/>
                      <a:gd name="connsiteY2" fmla="*/ 2400300 h 2400300"/>
                      <a:gd name="connsiteX3" fmla="*/ 104864 w 1733639"/>
                      <a:gd name="connsiteY3" fmla="*/ 2085975 h 2400300"/>
                      <a:gd name="connsiteX0" fmla="*/ 91333 w 1720108"/>
                      <a:gd name="connsiteY0" fmla="*/ 2085975 h 2400300"/>
                      <a:gd name="connsiteX1" fmla="*/ 1720108 w 1720108"/>
                      <a:gd name="connsiteY1" fmla="*/ 0 h 2400300"/>
                      <a:gd name="connsiteX2" fmla="*/ 934296 w 1720108"/>
                      <a:gd name="connsiteY2" fmla="*/ 2400300 h 2400300"/>
                      <a:gd name="connsiteX3" fmla="*/ 91333 w 1720108"/>
                      <a:gd name="connsiteY3" fmla="*/ 2085975 h 2400300"/>
                      <a:gd name="connsiteX0" fmla="*/ 91333 w 1769894"/>
                      <a:gd name="connsiteY0" fmla="*/ 2085975 h 2400300"/>
                      <a:gd name="connsiteX1" fmla="*/ 1720108 w 1769894"/>
                      <a:gd name="connsiteY1" fmla="*/ 0 h 2400300"/>
                      <a:gd name="connsiteX2" fmla="*/ 934296 w 1769894"/>
                      <a:gd name="connsiteY2" fmla="*/ 2400300 h 2400300"/>
                      <a:gd name="connsiteX3" fmla="*/ 91333 w 1769894"/>
                      <a:gd name="connsiteY3" fmla="*/ 2085975 h 2400300"/>
                      <a:gd name="connsiteX0" fmla="*/ 91333 w 1758157"/>
                      <a:gd name="connsiteY0" fmla="*/ 2085975 h 2214563"/>
                      <a:gd name="connsiteX1" fmla="*/ 1720108 w 1758157"/>
                      <a:gd name="connsiteY1" fmla="*/ 0 h 2214563"/>
                      <a:gd name="connsiteX2" fmla="*/ 634258 w 1758157"/>
                      <a:gd name="connsiteY2" fmla="*/ 2214563 h 2214563"/>
                      <a:gd name="connsiteX3" fmla="*/ 91333 w 1758157"/>
                      <a:gd name="connsiteY3" fmla="*/ 2085975 h 2214563"/>
                      <a:gd name="connsiteX0" fmla="*/ 91333 w 1800842"/>
                      <a:gd name="connsiteY0" fmla="*/ 2085975 h 2214563"/>
                      <a:gd name="connsiteX1" fmla="*/ 1720108 w 1800842"/>
                      <a:gd name="connsiteY1" fmla="*/ 0 h 2214563"/>
                      <a:gd name="connsiteX2" fmla="*/ 634258 w 1800842"/>
                      <a:gd name="connsiteY2" fmla="*/ 2214563 h 2214563"/>
                      <a:gd name="connsiteX3" fmla="*/ 91333 w 1800842"/>
                      <a:gd name="connsiteY3" fmla="*/ 2085975 h 2214563"/>
                      <a:gd name="connsiteX0" fmla="*/ 45596 w 4000334"/>
                      <a:gd name="connsiteY0" fmla="*/ 3393837 h 3522425"/>
                      <a:gd name="connsiteX1" fmla="*/ 3983431 w 4000334"/>
                      <a:gd name="connsiteY1" fmla="*/ 0 h 3522425"/>
                      <a:gd name="connsiteX2" fmla="*/ 588521 w 4000334"/>
                      <a:gd name="connsiteY2" fmla="*/ 3522425 h 3522425"/>
                      <a:gd name="connsiteX3" fmla="*/ 45596 w 4000334"/>
                      <a:gd name="connsiteY3" fmla="*/ 3393837 h 3522425"/>
                      <a:gd name="connsiteX0" fmla="*/ 45596 w 4078926"/>
                      <a:gd name="connsiteY0" fmla="*/ 3393837 h 3522425"/>
                      <a:gd name="connsiteX1" fmla="*/ 3983431 w 4078926"/>
                      <a:gd name="connsiteY1" fmla="*/ 0 h 3522425"/>
                      <a:gd name="connsiteX2" fmla="*/ 588521 w 4078926"/>
                      <a:gd name="connsiteY2" fmla="*/ 3522425 h 3522425"/>
                      <a:gd name="connsiteX3" fmla="*/ 45596 w 4078926"/>
                      <a:gd name="connsiteY3" fmla="*/ 3393837 h 3522425"/>
                      <a:gd name="connsiteX0" fmla="*/ 45596 w 4078926"/>
                      <a:gd name="connsiteY0" fmla="*/ 3393837 h 3796162"/>
                      <a:gd name="connsiteX1" fmla="*/ 3983431 w 4078926"/>
                      <a:gd name="connsiteY1" fmla="*/ 0 h 3796162"/>
                      <a:gd name="connsiteX2" fmla="*/ 588521 w 4078926"/>
                      <a:gd name="connsiteY2" fmla="*/ 3796162 h 3796162"/>
                      <a:gd name="connsiteX3" fmla="*/ 45596 w 4078926"/>
                      <a:gd name="connsiteY3" fmla="*/ 3393837 h 3796162"/>
                      <a:gd name="connsiteX0" fmla="*/ 47776 w 3871190"/>
                      <a:gd name="connsiteY0" fmla="*/ 3515498 h 3796162"/>
                      <a:gd name="connsiteX1" fmla="*/ 3775695 w 3871190"/>
                      <a:gd name="connsiteY1" fmla="*/ 0 h 3796162"/>
                      <a:gd name="connsiteX2" fmla="*/ 380785 w 3871190"/>
                      <a:gd name="connsiteY2" fmla="*/ 3796162 h 3796162"/>
                      <a:gd name="connsiteX3" fmla="*/ 47776 w 3871190"/>
                      <a:gd name="connsiteY3" fmla="*/ 3515498 h 3796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871190" h="3796162">
                        <a:moveTo>
                          <a:pt x="47776" y="3515498"/>
                        </a:moveTo>
                        <a:cubicBezTo>
                          <a:pt x="-480861" y="1234260"/>
                          <a:pt x="3547095" y="66675"/>
                          <a:pt x="3775695" y="0"/>
                        </a:cubicBezTo>
                        <a:cubicBezTo>
                          <a:pt x="4447939" y="2027758"/>
                          <a:pt x="1385672" y="3596137"/>
                          <a:pt x="380785" y="3796162"/>
                        </a:cubicBezTo>
                        <a:lnTo>
                          <a:pt x="47776" y="3515498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DD8035D-AF4F-AC56-9ECC-024155F7522D}"/>
                    </a:ext>
                  </a:extLst>
                </p:cNvPr>
                <p:cNvSpPr/>
                <p:nvPr/>
              </p:nvSpPr>
              <p:spPr>
                <a:xfrm>
                  <a:off x="6124837" y="1378620"/>
                  <a:ext cx="3753207" cy="3232779"/>
                </a:xfrm>
                <a:custGeom>
                  <a:avLst/>
                  <a:gdLst>
                    <a:gd name="connsiteX0" fmla="*/ 0 w 2071687"/>
                    <a:gd name="connsiteY0" fmla="*/ 0 h 1657350"/>
                    <a:gd name="connsiteX1" fmla="*/ 2071687 w 2071687"/>
                    <a:gd name="connsiteY1" fmla="*/ 0 h 1657350"/>
                    <a:gd name="connsiteX2" fmla="*/ 2071687 w 2071687"/>
                    <a:gd name="connsiteY2" fmla="*/ 1657350 h 1657350"/>
                    <a:gd name="connsiteX3" fmla="*/ 0 w 2071687"/>
                    <a:gd name="connsiteY3" fmla="*/ 1657350 h 1657350"/>
                    <a:gd name="connsiteX4" fmla="*/ 0 w 2071687"/>
                    <a:gd name="connsiteY4" fmla="*/ 0 h 1657350"/>
                    <a:gd name="connsiteX0" fmla="*/ 1128713 w 3200400"/>
                    <a:gd name="connsiteY0" fmla="*/ 0 h 1657350"/>
                    <a:gd name="connsiteX1" fmla="*/ 3200400 w 3200400"/>
                    <a:gd name="connsiteY1" fmla="*/ 0 h 1657350"/>
                    <a:gd name="connsiteX2" fmla="*/ 3200400 w 3200400"/>
                    <a:gd name="connsiteY2" fmla="*/ 1657350 h 1657350"/>
                    <a:gd name="connsiteX3" fmla="*/ 0 w 3200400"/>
                    <a:gd name="connsiteY3" fmla="*/ 1328737 h 1657350"/>
                    <a:gd name="connsiteX4" fmla="*/ 1128713 w 3200400"/>
                    <a:gd name="connsiteY4" fmla="*/ 0 h 1657350"/>
                    <a:gd name="connsiteX0" fmla="*/ 1128713 w 3600450"/>
                    <a:gd name="connsiteY0" fmla="*/ 0 h 1657350"/>
                    <a:gd name="connsiteX1" fmla="*/ 3200400 w 3600450"/>
                    <a:gd name="connsiteY1" fmla="*/ 0 h 1657350"/>
                    <a:gd name="connsiteX2" fmla="*/ 3600450 w 3600450"/>
                    <a:gd name="connsiteY2" fmla="*/ 1657350 h 1657350"/>
                    <a:gd name="connsiteX3" fmla="*/ 0 w 3600450"/>
                    <a:gd name="connsiteY3" fmla="*/ 1328737 h 1657350"/>
                    <a:gd name="connsiteX4" fmla="*/ 1128713 w 3600450"/>
                    <a:gd name="connsiteY4" fmla="*/ 0 h 1657350"/>
                    <a:gd name="connsiteX0" fmla="*/ 1298158 w 3769895"/>
                    <a:gd name="connsiteY0" fmla="*/ 0 h 2205704"/>
                    <a:gd name="connsiteX1" fmla="*/ 3369845 w 3769895"/>
                    <a:gd name="connsiteY1" fmla="*/ 0 h 2205704"/>
                    <a:gd name="connsiteX2" fmla="*/ 3769895 w 3769895"/>
                    <a:gd name="connsiteY2" fmla="*/ 1657350 h 2205704"/>
                    <a:gd name="connsiteX3" fmla="*/ 169445 w 3769895"/>
                    <a:gd name="connsiteY3" fmla="*/ 1328737 h 2205704"/>
                    <a:gd name="connsiteX4" fmla="*/ 1298158 w 3769895"/>
                    <a:gd name="connsiteY4" fmla="*/ 0 h 2205704"/>
                    <a:gd name="connsiteX0" fmla="*/ 1250190 w 3753207"/>
                    <a:gd name="connsiteY0" fmla="*/ 0 h 2987136"/>
                    <a:gd name="connsiteX1" fmla="*/ 3321877 w 3753207"/>
                    <a:gd name="connsiteY1" fmla="*/ 0 h 2987136"/>
                    <a:gd name="connsiteX2" fmla="*/ 3721927 w 3753207"/>
                    <a:gd name="connsiteY2" fmla="*/ 1657350 h 2987136"/>
                    <a:gd name="connsiteX3" fmla="*/ 121477 w 3753207"/>
                    <a:gd name="connsiteY3" fmla="*/ 1328737 h 2987136"/>
                    <a:gd name="connsiteX4" fmla="*/ 1250190 w 3753207"/>
                    <a:gd name="connsiteY4" fmla="*/ 0 h 2987136"/>
                    <a:gd name="connsiteX0" fmla="*/ 1250190 w 3753207"/>
                    <a:gd name="connsiteY0" fmla="*/ 0 h 2987136"/>
                    <a:gd name="connsiteX1" fmla="*/ 3721927 w 3753207"/>
                    <a:gd name="connsiteY1" fmla="*/ 1657350 h 2987136"/>
                    <a:gd name="connsiteX2" fmla="*/ 121477 w 3753207"/>
                    <a:gd name="connsiteY2" fmla="*/ 1328737 h 2987136"/>
                    <a:gd name="connsiteX3" fmla="*/ 1250190 w 3753207"/>
                    <a:gd name="connsiteY3" fmla="*/ 0 h 2987136"/>
                    <a:gd name="connsiteX0" fmla="*/ 121477 w 3753207"/>
                    <a:gd name="connsiteY0" fmla="*/ 0 h 1658399"/>
                    <a:gd name="connsiteX1" fmla="*/ 3721927 w 3753207"/>
                    <a:gd name="connsiteY1" fmla="*/ 328613 h 1658399"/>
                    <a:gd name="connsiteX2" fmla="*/ 121477 w 3753207"/>
                    <a:gd name="connsiteY2" fmla="*/ 0 h 1658399"/>
                    <a:gd name="connsiteX0" fmla="*/ 121477 w 3753207"/>
                    <a:gd name="connsiteY0" fmla="*/ 1339287 h 2997686"/>
                    <a:gd name="connsiteX1" fmla="*/ 3721927 w 3753207"/>
                    <a:gd name="connsiteY1" fmla="*/ 1667900 h 2997686"/>
                    <a:gd name="connsiteX2" fmla="*/ 121477 w 3753207"/>
                    <a:gd name="connsiteY2" fmla="*/ 1339287 h 2997686"/>
                    <a:gd name="connsiteX0" fmla="*/ 121477 w 3753207"/>
                    <a:gd name="connsiteY0" fmla="*/ 1574380 h 3232779"/>
                    <a:gd name="connsiteX1" fmla="*/ 3721927 w 3753207"/>
                    <a:gd name="connsiteY1" fmla="*/ 1902993 h 3232779"/>
                    <a:gd name="connsiteX2" fmla="*/ 121477 w 3753207"/>
                    <a:gd name="connsiteY2" fmla="*/ 1574380 h 3232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753207" h="3232779">
                      <a:moveTo>
                        <a:pt x="121477" y="1574380"/>
                      </a:moveTo>
                      <a:cubicBezTo>
                        <a:pt x="7177" y="783806"/>
                        <a:pt x="2564640" y="-1706983"/>
                        <a:pt x="3721927" y="1902993"/>
                      </a:cubicBezTo>
                      <a:cubicBezTo>
                        <a:pt x="4193415" y="4008017"/>
                        <a:pt x="-835786" y="3398418"/>
                        <a:pt x="121477" y="157438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DE5B7D3C-93AD-C30B-0638-F2480C6A3375}"/>
                    </a:ext>
                  </a:extLst>
                </p:cNvPr>
                <p:cNvGrpSpPr/>
                <p:nvPr/>
              </p:nvGrpSpPr>
              <p:grpSpPr>
                <a:xfrm>
                  <a:off x="8152026" y="2731550"/>
                  <a:ext cx="1171253" cy="1311814"/>
                  <a:chOff x="5848221" y="2317496"/>
                  <a:chExt cx="1171253" cy="1311814"/>
                </a:xfrm>
              </p:grpSpPr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217E23D5-2E32-509B-BE15-6A0E20AC5040}"/>
                      </a:ext>
                    </a:extLst>
                  </p:cNvPr>
                  <p:cNvSpPr/>
                  <p:nvPr/>
                </p:nvSpPr>
                <p:spPr>
                  <a:xfrm>
                    <a:off x="5848221" y="2317496"/>
                    <a:ext cx="1171253" cy="1311814"/>
                  </a:xfrm>
                  <a:custGeom>
                    <a:avLst/>
                    <a:gdLst>
                      <a:gd name="connsiteX0" fmla="*/ 0 w 762001"/>
                      <a:gd name="connsiteY0" fmla="*/ 0 h 1057275"/>
                      <a:gd name="connsiteX1" fmla="*/ 762001 w 762001"/>
                      <a:gd name="connsiteY1" fmla="*/ 0 h 1057275"/>
                      <a:gd name="connsiteX2" fmla="*/ 762001 w 762001"/>
                      <a:gd name="connsiteY2" fmla="*/ 1057275 h 1057275"/>
                      <a:gd name="connsiteX3" fmla="*/ 0 w 762001"/>
                      <a:gd name="connsiteY3" fmla="*/ 1057275 h 1057275"/>
                      <a:gd name="connsiteX4" fmla="*/ 0 w 762001"/>
                      <a:gd name="connsiteY4" fmla="*/ 0 h 1057275"/>
                      <a:gd name="connsiteX0" fmla="*/ 0 w 933451"/>
                      <a:gd name="connsiteY0" fmla="*/ 0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4" fmla="*/ 0 w 933451"/>
                      <a:gd name="connsiteY4" fmla="*/ 0 h 1057275"/>
                      <a:gd name="connsiteX0" fmla="*/ 0 w 933451"/>
                      <a:gd name="connsiteY0" fmla="*/ 1057275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0" fmla="*/ 0 w 933451"/>
                      <a:gd name="connsiteY0" fmla="*/ 1057275 h 1130714"/>
                      <a:gd name="connsiteX1" fmla="*/ 762001 w 933451"/>
                      <a:gd name="connsiteY1" fmla="*/ 0 h 1130714"/>
                      <a:gd name="connsiteX2" fmla="*/ 933451 w 933451"/>
                      <a:gd name="connsiteY2" fmla="*/ 600075 h 1130714"/>
                      <a:gd name="connsiteX3" fmla="*/ 0 w 933451"/>
                      <a:gd name="connsiteY3" fmla="*/ 1057275 h 1130714"/>
                      <a:gd name="connsiteX0" fmla="*/ 0 w 933451"/>
                      <a:gd name="connsiteY0" fmla="*/ 1057275 h 1162239"/>
                      <a:gd name="connsiteX1" fmla="*/ 762001 w 933451"/>
                      <a:gd name="connsiteY1" fmla="*/ 0 h 1162239"/>
                      <a:gd name="connsiteX2" fmla="*/ 933451 w 933451"/>
                      <a:gd name="connsiteY2" fmla="*/ 600075 h 1162239"/>
                      <a:gd name="connsiteX3" fmla="*/ 0 w 933451"/>
                      <a:gd name="connsiteY3" fmla="*/ 1057275 h 1162239"/>
                      <a:gd name="connsiteX0" fmla="*/ 0 w 933451"/>
                      <a:gd name="connsiteY0" fmla="*/ 457200 h 562164"/>
                      <a:gd name="connsiteX1" fmla="*/ 933451 w 933451"/>
                      <a:gd name="connsiteY1" fmla="*/ 0 h 562164"/>
                      <a:gd name="connsiteX2" fmla="*/ 0 w 933451"/>
                      <a:gd name="connsiteY2" fmla="*/ 457200 h 562164"/>
                      <a:gd name="connsiteX0" fmla="*/ 0 w 933451"/>
                      <a:gd name="connsiteY0" fmla="*/ 1095369 h 1200333"/>
                      <a:gd name="connsiteX1" fmla="*/ 933451 w 933451"/>
                      <a:gd name="connsiteY1" fmla="*/ 638169 h 1200333"/>
                      <a:gd name="connsiteX2" fmla="*/ 0 w 933451"/>
                      <a:gd name="connsiteY2" fmla="*/ 1095369 h 1200333"/>
                      <a:gd name="connsiteX0" fmla="*/ 237802 w 1171253"/>
                      <a:gd name="connsiteY0" fmla="*/ 1206850 h 1311814"/>
                      <a:gd name="connsiteX1" fmla="*/ 1171253 w 1171253"/>
                      <a:gd name="connsiteY1" fmla="*/ 749650 h 1311814"/>
                      <a:gd name="connsiteX2" fmla="*/ 237802 w 1171253"/>
                      <a:gd name="connsiteY2" fmla="*/ 1206850 h 1311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171253" h="1311814">
                        <a:moveTo>
                          <a:pt x="237802" y="1206850"/>
                        </a:moveTo>
                        <a:cubicBezTo>
                          <a:pt x="-379735" y="511525"/>
                          <a:pt x="302890" y="-855313"/>
                          <a:pt x="1171253" y="749650"/>
                        </a:cubicBezTo>
                        <a:cubicBezTo>
                          <a:pt x="1002978" y="1173512"/>
                          <a:pt x="906139" y="1483075"/>
                          <a:pt x="237802" y="120685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370012A-C342-8868-DFDB-FB1EFCECC642}"/>
                      </a:ext>
                    </a:extLst>
                  </p:cNvPr>
                  <p:cNvSpPr/>
                  <p:nvPr/>
                </p:nvSpPr>
                <p:spPr>
                  <a:xfrm>
                    <a:off x="5848221" y="2509933"/>
                    <a:ext cx="866939" cy="909447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FFDCE63-657E-0183-41D0-B79648F975A3}"/>
                      </a:ext>
                    </a:extLst>
                  </p:cNvPr>
                  <p:cNvSpPr/>
                  <p:nvPr/>
                </p:nvSpPr>
                <p:spPr>
                  <a:xfrm>
                    <a:off x="6016118" y="2624466"/>
                    <a:ext cx="218589" cy="224906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FA9E1319-DAC7-F0C1-F50B-12E588E1B51D}"/>
                      </a:ext>
                    </a:extLst>
                  </p:cNvPr>
                  <p:cNvSpPr/>
                  <p:nvPr/>
                </p:nvSpPr>
                <p:spPr>
                  <a:xfrm>
                    <a:off x="6442809" y="2818816"/>
                    <a:ext cx="225293" cy="291421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B24A54DE-21A2-EF94-14A9-774BF6C2044D}"/>
                    </a:ext>
                  </a:extLst>
                </p:cNvPr>
                <p:cNvGrpSpPr/>
                <p:nvPr/>
              </p:nvGrpSpPr>
              <p:grpSpPr>
                <a:xfrm flipH="1">
                  <a:off x="6410017" y="2698441"/>
                  <a:ext cx="998787" cy="1102370"/>
                  <a:chOff x="5818389" y="2357707"/>
                  <a:chExt cx="998787" cy="1102370"/>
                </a:xfrm>
              </p:grpSpPr>
              <p:sp>
                <p:nvSpPr>
                  <p:cNvPr id="88" name="Rectangle 28">
                    <a:extLst>
                      <a:ext uri="{FF2B5EF4-FFF2-40B4-BE49-F238E27FC236}">
                        <a16:creationId xmlns:a16="http://schemas.microsoft.com/office/drawing/2014/main" id="{C0CCBBB3-142E-B34F-8E18-802EDE13DA67}"/>
                      </a:ext>
                    </a:extLst>
                  </p:cNvPr>
                  <p:cNvSpPr/>
                  <p:nvPr/>
                </p:nvSpPr>
                <p:spPr>
                  <a:xfrm>
                    <a:off x="5818389" y="2357707"/>
                    <a:ext cx="998787" cy="1102370"/>
                  </a:xfrm>
                  <a:custGeom>
                    <a:avLst/>
                    <a:gdLst>
                      <a:gd name="connsiteX0" fmla="*/ 0 w 762001"/>
                      <a:gd name="connsiteY0" fmla="*/ 0 h 1057275"/>
                      <a:gd name="connsiteX1" fmla="*/ 762001 w 762001"/>
                      <a:gd name="connsiteY1" fmla="*/ 0 h 1057275"/>
                      <a:gd name="connsiteX2" fmla="*/ 762001 w 762001"/>
                      <a:gd name="connsiteY2" fmla="*/ 1057275 h 1057275"/>
                      <a:gd name="connsiteX3" fmla="*/ 0 w 762001"/>
                      <a:gd name="connsiteY3" fmla="*/ 1057275 h 1057275"/>
                      <a:gd name="connsiteX4" fmla="*/ 0 w 762001"/>
                      <a:gd name="connsiteY4" fmla="*/ 0 h 1057275"/>
                      <a:gd name="connsiteX0" fmla="*/ 0 w 933451"/>
                      <a:gd name="connsiteY0" fmla="*/ 0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4" fmla="*/ 0 w 933451"/>
                      <a:gd name="connsiteY4" fmla="*/ 0 h 1057275"/>
                      <a:gd name="connsiteX0" fmla="*/ 0 w 933451"/>
                      <a:gd name="connsiteY0" fmla="*/ 1057275 h 1057275"/>
                      <a:gd name="connsiteX1" fmla="*/ 762001 w 933451"/>
                      <a:gd name="connsiteY1" fmla="*/ 0 h 1057275"/>
                      <a:gd name="connsiteX2" fmla="*/ 933451 w 933451"/>
                      <a:gd name="connsiteY2" fmla="*/ 600075 h 1057275"/>
                      <a:gd name="connsiteX3" fmla="*/ 0 w 933451"/>
                      <a:gd name="connsiteY3" fmla="*/ 1057275 h 1057275"/>
                      <a:gd name="connsiteX0" fmla="*/ 0 w 933451"/>
                      <a:gd name="connsiteY0" fmla="*/ 1057275 h 1130714"/>
                      <a:gd name="connsiteX1" fmla="*/ 762001 w 933451"/>
                      <a:gd name="connsiteY1" fmla="*/ 0 h 1130714"/>
                      <a:gd name="connsiteX2" fmla="*/ 933451 w 933451"/>
                      <a:gd name="connsiteY2" fmla="*/ 600075 h 1130714"/>
                      <a:gd name="connsiteX3" fmla="*/ 0 w 933451"/>
                      <a:gd name="connsiteY3" fmla="*/ 1057275 h 1130714"/>
                      <a:gd name="connsiteX0" fmla="*/ 0 w 933451"/>
                      <a:gd name="connsiteY0" fmla="*/ 1057275 h 1162239"/>
                      <a:gd name="connsiteX1" fmla="*/ 762001 w 933451"/>
                      <a:gd name="connsiteY1" fmla="*/ 0 h 1162239"/>
                      <a:gd name="connsiteX2" fmla="*/ 933451 w 933451"/>
                      <a:gd name="connsiteY2" fmla="*/ 600075 h 1162239"/>
                      <a:gd name="connsiteX3" fmla="*/ 0 w 933451"/>
                      <a:gd name="connsiteY3" fmla="*/ 1057275 h 1162239"/>
                      <a:gd name="connsiteX0" fmla="*/ 0 w 933451"/>
                      <a:gd name="connsiteY0" fmla="*/ 457200 h 562164"/>
                      <a:gd name="connsiteX1" fmla="*/ 933451 w 933451"/>
                      <a:gd name="connsiteY1" fmla="*/ 0 h 562164"/>
                      <a:gd name="connsiteX2" fmla="*/ 0 w 933451"/>
                      <a:gd name="connsiteY2" fmla="*/ 457200 h 562164"/>
                      <a:gd name="connsiteX0" fmla="*/ 0 w 933451"/>
                      <a:gd name="connsiteY0" fmla="*/ 1095369 h 1200333"/>
                      <a:gd name="connsiteX1" fmla="*/ 933451 w 933451"/>
                      <a:gd name="connsiteY1" fmla="*/ 638169 h 1200333"/>
                      <a:gd name="connsiteX2" fmla="*/ 0 w 933451"/>
                      <a:gd name="connsiteY2" fmla="*/ 1095369 h 1200333"/>
                      <a:gd name="connsiteX0" fmla="*/ 237802 w 1171253"/>
                      <a:gd name="connsiteY0" fmla="*/ 1206850 h 1311814"/>
                      <a:gd name="connsiteX1" fmla="*/ 1171253 w 1171253"/>
                      <a:gd name="connsiteY1" fmla="*/ 749650 h 1311814"/>
                      <a:gd name="connsiteX2" fmla="*/ 237802 w 1171253"/>
                      <a:gd name="connsiteY2" fmla="*/ 1206850 h 1311814"/>
                      <a:gd name="connsiteX0" fmla="*/ 283665 w 994866"/>
                      <a:gd name="connsiteY0" fmla="*/ 1324816 h 1407645"/>
                      <a:gd name="connsiteX1" fmla="*/ 994866 w 994866"/>
                      <a:gd name="connsiteY1" fmla="*/ 708866 h 1407645"/>
                      <a:gd name="connsiteX2" fmla="*/ 283665 w 994866"/>
                      <a:gd name="connsiteY2" fmla="*/ 1324816 h 1407645"/>
                      <a:gd name="connsiteX0" fmla="*/ 267749 w 1048800"/>
                      <a:gd name="connsiteY0" fmla="*/ 1230107 h 1329847"/>
                      <a:gd name="connsiteX1" fmla="*/ 1048800 w 1048800"/>
                      <a:gd name="connsiteY1" fmla="*/ 741157 h 1329847"/>
                      <a:gd name="connsiteX2" fmla="*/ 267749 w 1048800"/>
                      <a:gd name="connsiteY2" fmla="*/ 1230107 h 1329847"/>
                      <a:gd name="connsiteX0" fmla="*/ 267749 w 1048800"/>
                      <a:gd name="connsiteY0" fmla="*/ 1230107 h 1292840"/>
                      <a:gd name="connsiteX1" fmla="*/ 1048800 w 1048800"/>
                      <a:gd name="connsiteY1" fmla="*/ 741157 h 1292840"/>
                      <a:gd name="connsiteX2" fmla="*/ 267749 w 1048800"/>
                      <a:gd name="connsiteY2" fmla="*/ 1230107 h 1292840"/>
                      <a:gd name="connsiteX0" fmla="*/ 217736 w 998787"/>
                      <a:gd name="connsiteY0" fmla="*/ 1039637 h 1102370"/>
                      <a:gd name="connsiteX1" fmla="*/ 998787 w 998787"/>
                      <a:gd name="connsiteY1" fmla="*/ 550687 h 1102370"/>
                      <a:gd name="connsiteX2" fmla="*/ 217736 w 998787"/>
                      <a:gd name="connsiteY2" fmla="*/ 1039637 h 1102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998787" h="1102370">
                        <a:moveTo>
                          <a:pt x="217736" y="1039637"/>
                        </a:moveTo>
                        <a:cubicBezTo>
                          <a:pt x="-399801" y="344312"/>
                          <a:pt x="435224" y="-625651"/>
                          <a:pt x="998787" y="550687"/>
                        </a:cubicBezTo>
                        <a:cubicBezTo>
                          <a:pt x="830512" y="974549"/>
                          <a:pt x="771773" y="1226962"/>
                          <a:pt x="217736" y="1039637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DEEDD0DF-D0FE-E7B0-8F05-949B11C45253}"/>
                      </a:ext>
                    </a:extLst>
                  </p:cNvPr>
                  <p:cNvSpPr/>
                  <p:nvPr/>
                </p:nvSpPr>
                <p:spPr>
                  <a:xfrm>
                    <a:off x="5868174" y="2509933"/>
                    <a:ext cx="698548" cy="79010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A2877DAD-886B-1BBD-2885-A8129BAFBF30}"/>
                      </a:ext>
                    </a:extLst>
                  </p:cNvPr>
                  <p:cNvSpPr/>
                  <p:nvPr/>
                </p:nvSpPr>
                <p:spPr>
                  <a:xfrm>
                    <a:off x="5933599" y="2746701"/>
                    <a:ext cx="172377" cy="18082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C576A44-37AD-C41A-8498-7174A4DDF7D5}"/>
                      </a:ext>
                    </a:extLst>
                  </p:cNvPr>
                  <p:cNvSpPr/>
                  <p:nvPr/>
                </p:nvSpPr>
                <p:spPr>
                  <a:xfrm>
                    <a:off x="6313345" y="2583254"/>
                    <a:ext cx="172376" cy="236768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01AFF511-3EB5-95BF-40FD-EFEBBC9F8DE2}"/>
                    </a:ext>
                  </a:extLst>
                </p:cNvPr>
                <p:cNvGrpSpPr/>
                <p:nvPr/>
              </p:nvGrpSpPr>
              <p:grpSpPr>
                <a:xfrm>
                  <a:off x="6729062" y="3626102"/>
                  <a:ext cx="2018732" cy="971037"/>
                  <a:chOff x="4397522" y="3187701"/>
                  <a:chExt cx="2018732" cy="971037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05899BF-FF03-17B0-A5E7-93AFCC8FE6B6}"/>
                      </a:ext>
                    </a:extLst>
                  </p:cNvPr>
                  <p:cNvSpPr/>
                  <p:nvPr/>
                </p:nvSpPr>
                <p:spPr>
                  <a:xfrm rot="560758">
                    <a:off x="4397522" y="3271864"/>
                    <a:ext cx="2018732" cy="886874"/>
                  </a:xfrm>
                  <a:custGeom>
                    <a:avLst/>
                    <a:gdLst>
                      <a:gd name="connsiteX0" fmla="*/ 0 w 2016179"/>
                      <a:gd name="connsiteY0" fmla="*/ 443437 h 886873"/>
                      <a:gd name="connsiteX1" fmla="*/ 1008090 w 2016179"/>
                      <a:gd name="connsiteY1" fmla="*/ 0 h 886873"/>
                      <a:gd name="connsiteX2" fmla="*/ 2016180 w 2016179"/>
                      <a:gd name="connsiteY2" fmla="*/ 443437 h 886873"/>
                      <a:gd name="connsiteX3" fmla="*/ 1008090 w 2016179"/>
                      <a:gd name="connsiteY3" fmla="*/ 886874 h 886873"/>
                      <a:gd name="connsiteX4" fmla="*/ 0 w 2016179"/>
                      <a:gd name="connsiteY4" fmla="*/ 443437 h 886873"/>
                      <a:gd name="connsiteX0" fmla="*/ 304 w 2016484"/>
                      <a:gd name="connsiteY0" fmla="*/ 443437 h 886874"/>
                      <a:gd name="connsiteX1" fmla="*/ 1008394 w 2016484"/>
                      <a:gd name="connsiteY1" fmla="*/ 0 h 886874"/>
                      <a:gd name="connsiteX2" fmla="*/ 2016484 w 2016484"/>
                      <a:gd name="connsiteY2" fmla="*/ 443437 h 886874"/>
                      <a:gd name="connsiteX3" fmla="*/ 1008394 w 2016484"/>
                      <a:gd name="connsiteY3" fmla="*/ 886874 h 886874"/>
                      <a:gd name="connsiteX4" fmla="*/ 304 w 2016484"/>
                      <a:gd name="connsiteY4" fmla="*/ 443437 h 886874"/>
                      <a:gd name="connsiteX0" fmla="*/ 2552 w 2018732"/>
                      <a:gd name="connsiteY0" fmla="*/ 443437 h 886874"/>
                      <a:gd name="connsiteX1" fmla="*/ 1010642 w 2018732"/>
                      <a:gd name="connsiteY1" fmla="*/ 0 h 886874"/>
                      <a:gd name="connsiteX2" fmla="*/ 2018732 w 2018732"/>
                      <a:gd name="connsiteY2" fmla="*/ 443437 h 886874"/>
                      <a:gd name="connsiteX3" fmla="*/ 1010642 w 2018732"/>
                      <a:gd name="connsiteY3" fmla="*/ 886874 h 886874"/>
                      <a:gd name="connsiteX4" fmla="*/ 2552 w 2018732"/>
                      <a:gd name="connsiteY4" fmla="*/ 443437 h 8868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18732" h="886874">
                        <a:moveTo>
                          <a:pt x="2552" y="443437"/>
                        </a:moveTo>
                        <a:cubicBezTo>
                          <a:pt x="45022" y="104666"/>
                          <a:pt x="453889" y="0"/>
                          <a:pt x="1010642" y="0"/>
                        </a:cubicBezTo>
                        <a:cubicBezTo>
                          <a:pt x="1567395" y="0"/>
                          <a:pt x="2018732" y="198534"/>
                          <a:pt x="2018732" y="443437"/>
                        </a:cubicBezTo>
                        <a:cubicBezTo>
                          <a:pt x="2018732" y="688340"/>
                          <a:pt x="1567395" y="886874"/>
                          <a:pt x="1010642" y="886874"/>
                        </a:cubicBezTo>
                        <a:cubicBezTo>
                          <a:pt x="453889" y="886874"/>
                          <a:pt x="-39918" y="782208"/>
                          <a:pt x="2552" y="443437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6047E8C7-3E33-CC70-1424-7FB1B1A5AF2B}"/>
                      </a:ext>
                    </a:extLst>
                  </p:cNvPr>
                  <p:cNvSpPr/>
                  <p:nvPr/>
                </p:nvSpPr>
                <p:spPr>
                  <a:xfrm>
                    <a:off x="5062840" y="3679826"/>
                    <a:ext cx="561776" cy="294670"/>
                  </a:xfrm>
                  <a:custGeom>
                    <a:avLst/>
                    <a:gdLst>
                      <a:gd name="connsiteX0" fmla="*/ 0 w 491032"/>
                      <a:gd name="connsiteY0" fmla="*/ 178426 h 356851"/>
                      <a:gd name="connsiteX1" fmla="*/ 245516 w 491032"/>
                      <a:gd name="connsiteY1" fmla="*/ 0 h 356851"/>
                      <a:gd name="connsiteX2" fmla="*/ 491032 w 491032"/>
                      <a:gd name="connsiteY2" fmla="*/ 178426 h 356851"/>
                      <a:gd name="connsiteX3" fmla="*/ 245516 w 491032"/>
                      <a:gd name="connsiteY3" fmla="*/ 356852 h 356851"/>
                      <a:gd name="connsiteX4" fmla="*/ 0 w 491032"/>
                      <a:gd name="connsiteY4" fmla="*/ 178426 h 356851"/>
                      <a:gd name="connsiteX0" fmla="*/ 0 w 497856"/>
                      <a:gd name="connsiteY0" fmla="*/ 22304 h 200730"/>
                      <a:gd name="connsiteX1" fmla="*/ 491032 w 497856"/>
                      <a:gd name="connsiteY1" fmla="*/ 22304 h 200730"/>
                      <a:gd name="connsiteX2" fmla="*/ 245516 w 497856"/>
                      <a:gd name="connsiteY2" fmla="*/ 200730 h 200730"/>
                      <a:gd name="connsiteX3" fmla="*/ 0 w 497856"/>
                      <a:gd name="connsiteY3" fmla="*/ 22304 h 200730"/>
                      <a:gd name="connsiteX0" fmla="*/ 0 w 521876"/>
                      <a:gd name="connsiteY0" fmla="*/ 8664 h 241435"/>
                      <a:gd name="connsiteX1" fmla="*/ 516432 w 521876"/>
                      <a:gd name="connsiteY1" fmla="*/ 62639 h 241435"/>
                      <a:gd name="connsiteX2" fmla="*/ 270916 w 521876"/>
                      <a:gd name="connsiteY2" fmla="*/ 241065 h 241435"/>
                      <a:gd name="connsiteX3" fmla="*/ 0 w 521876"/>
                      <a:gd name="connsiteY3" fmla="*/ 8664 h 241435"/>
                      <a:gd name="connsiteX0" fmla="*/ 5030 w 530020"/>
                      <a:gd name="connsiteY0" fmla="*/ 15389 h 247862"/>
                      <a:gd name="connsiteX1" fmla="*/ 524637 w 530020"/>
                      <a:gd name="connsiteY1" fmla="*/ 40789 h 247862"/>
                      <a:gd name="connsiteX2" fmla="*/ 275946 w 530020"/>
                      <a:gd name="connsiteY2" fmla="*/ 247790 h 247862"/>
                      <a:gd name="connsiteX3" fmla="*/ 5030 w 530020"/>
                      <a:gd name="connsiteY3" fmla="*/ 15389 h 247862"/>
                      <a:gd name="connsiteX0" fmla="*/ 6700 w 572277"/>
                      <a:gd name="connsiteY0" fmla="*/ 17510 h 249951"/>
                      <a:gd name="connsiteX1" fmla="*/ 567582 w 572277"/>
                      <a:gd name="connsiteY1" fmla="*/ 36560 h 249951"/>
                      <a:gd name="connsiteX2" fmla="*/ 277616 w 572277"/>
                      <a:gd name="connsiteY2" fmla="*/ 249911 h 249951"/>
                      <a:gd name="connsiteX3" fmla="*/ 6700 w 572277"/>
                      <a:gd name="connsiteY3" fmla="*/ 17510 h 249951"/>
                      <a:gd name="connsiteX0" fmla="*/ 284 w 561392"/>
                      <a:gd name="connsiteY0" fmla="*/ 62398 h 294841"/>
                      <a:gd name="connsiteX1" fmla="*/ 226603 w 561392"/>
                      <a:gd name="connsiteY1" fmla="*/ 384 h 294841"/>
                      <a:gd name="connsiteX2" fmla="*/ 561166 w 561392"/>
                      <a:gd name="connsiteY2" fmla="*/ 81448 h 294841"/>
                      <a:gd name="connsiteX3" fmla="*/ 271200 w 561392"/>
                      <a:gd name="connsiteY3" fmla="*/ 294799 h 294841"/>
                      <a:gd name="connsiteX4" fmla="*/ 284 w 561392"/>
                      <a:gd name="connsiteY4" fmla="*/ 62398 h 294841"/>
                      <a:gd name="connsiteX0" fmla="*/ 97 w 561205"/>
                      <a:gd name="connsiteY0" fmla="*/ 67611 h 300054"/>
                      <a:gd name="connsiteX1" fmla="*/ 226416 w 561205"/>
                      <a:gd name="connsiteY1" fmla="*/ 5597 h 300054"/>
                      <a:gd name="connsiteX2" fmla="*/ 560979 w 561205"/>
                      <a:gd name="connsiteY2" fmla="*/ 86661 h 300054"/>
                      <a:gd name="connsiteX3" fmla="*/ 271013 w 561205"/>
                      <a:gd name="connsiteY3" fmla="*/ 300012 h 300054"/>
                      <a:gd name="connsiteX4" fmla="*/ 97 w 561205"/>
                      <a:gd name="connsiteY4" fmla="*/ 67611 h 300054"/>
                      <a:gd name="connsiteX0" fmla="*/ 97 w 561365"/>
                      <a:gd name="connsiteY0" fmla="*/ 67611 h 300063"/>
                      <a:gd name="connsiteX1" fmla="*/ 226416 w 561365"/>
                      <a:gd name="connsiteY1" fmla="*/ 5597 h 300063"/>
                      <a:gd name="connsiteX2" fmla="*/ 560979 w 561365"/>
                      <a:gd name="connsiteY2" fmla="*/ 86661 h 300063"/>
                      <a:gd name="connsiteX3" fmla="*/ 271013 w 561365"/>
                      <a:gd name="connsiteY3" fmla="*/ 300012 h 300063"/>
                      <a:gd name="connsiteX4" fmla="*/ 97 w 561365"/>
                      <a:gd name="connsiteY4" fmla="*/ 67611 h 300063"/>
                      <a:gd name="connsiteX0" fmla="*/ 36 w 561304"/>
                      <a:gd name="connsiteY0" fmla="*/ 62399 h 294840"/>
                      <a:gd name="connsiteX1" fmla="*/ 226355 w 561304"/>
                      <a:gd name="connsiteY1" fmla="*/ 385 h 294840"/>
                      <a:gd name="connsiteX2" fmla="*/ 560918 w 561304"/>
                      <a:gd name="connsiteY2" fmla="*/ 81449 h 294840"/>
                      <a:gd name="connsiteX3" fmla="*/ 270952 w 561304"/>
                      <a:gd name="connsiteY3" fmla="*/ 294800 h 294840"/>
                      <a:gd name="connsiteX4" fmla="*/ 36 w 561304"/>
                      <a:gd name="connsiteY4" fmla="*/ 62399 h 294840"/>
                      <a:gd name="connsiteX0" fmla="*/ 508 w 561776"/>
                      <a:gd name="connsiteY0" fmla="*/ 62233 h 294670"/>
                      <a:gd name="connsiteX1" fmla="*/ 226827 w 561776"/>
                      <a:gd name="connsiteY1" fmla="*/ 219 h 294670"/>
                      <a:gd name="connsiteX2" fmla="*/ 561390 w 561776"/>
                      <a:gd name="connsiteY2" fmla="*/ 81283 h 294670"/>
                      <a:gd name="connsiteX3" fmla="*/ 271424 w 561776"/>
                      <a:gd name="connsiteY3" fmla="*/ 294634 h 294670"/>
                      <a:gd name="connsiteX4" fmla="*/ 508 w 561776"/>
                      <a:gd name="connsiteY4" fmla="*/ 62233 h 294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1776" h="294670">
                        <a:moveTo>
                          <a:pt x="508" y="62233"/>
                        </a:moveTo>
                        <a:cubicBezTo>
                          <a:pt x="8950" y="29039"/>
                          <a:pt x="133347" y="-2956"/>
                          <a:pt x="226827" y="219"/>
                        </a:cubicBezTo>
                        <a:cubicBezTo>
                          <a:pt x="320307" y="3394"/>
                          <a:pt x="553428" y="40151"/>
                          <a:pt x="561390" y="81283"/>
                        </a:cubicBezTo>
                        <a:cubicBezTo>
                          <a:pt x="569352" y="122415"/>
                          <a:pt x="453804" y="291459"/>
                          <a:pt x="271424" y="294634"/>
                        </a:cubicBezTo>
                        <a:cubicBezTo>
                          <a:pt x="89044" y="297809"/>
                          <a:pt x="-7934" y="95427"/>
                          <a:pt x="508" y="6223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Freeform: Shape 55">
                    <a:extLst>
                      <a:ext uri="{FF2B5EF4-FFF2-40B4-BE49-F238E27FC236}">
                        <a16:creationId xmlns:a16="http://schemas.microsoft.com/office/drawing/2014/main" id="{81200B75-2C53-35B6-5183-9D8A1D8B6CD4}"/>
                      </a:ext>
                    </a:extLst>
                  </p:cNvPr>
                  <p:cNvSpPr/>
                  <p:nvPr/>
                </p:nvSpPr>
                <p:spPr>
                  <a:xfrm>
                    <a:off x="4854575" y="3533775"/>
                    <a:ext cx="454079" cy="281529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4079" h="281529">
                        <a:moveTo>
                          <a:pt x="447675" y="0"/>
                        </a:moveTo>
                        <a:cubicBezTo>
                          <a:pt x="504825" y="354542"/>
                          <a:pt x="165100" y="372533"/>
                          <a:pt x="0" y="63500"/>
                        </a:cubicBezTo>
                        <a:lnTo>
                          <a:pt x="0" y="63500"/>
                        </a:ln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Freeform: Shape 56">
                    <a:extLst>
                      <a:ext uri="{FF2B5EF4-FFF2-40B4-BE49-F238E27FC236}">
                        <a16:creationId xmlns:a16="http://schemas.microsoft.com/office/drawing/2014/main" id="{053AF916-CB9A-A667-5D19-ECA8B68646FA}"/>
                      </a:ext>
                    </a:extLst>
                  </p:cNvPr>
                  <p:cNvSpPr/>
                  <p:nvPr/>
                </p:nvSpPr>
                <p:spPr>
                  <a:xfrm flipH="1">
                    <a:off x="5299153" y="3549856"/>
                    <a:ext cx="491032" cy="293132"/>
                  </a:xfrm>
                  <a:custGeom>
                    <a:avLst/>
                    <a:gdLst>
                      <a:gd name="connsiteX0" fmla="*/ 447675 w 447675"/>
                      <a:gd name="connsiteY0" fmla="*/ 0 h 63500"/>
                      <a:gd name="connsiteX1" fmla="*/ 0 w 447675"/>
                      <a:gd name="connsiteY1" fmla="*/ 63500 h 63500"/>
                      <a:gd name="connsiteX2" fmla="*/ 0 w 447675"/>
                      <a:gd name="connsiteY2" fmla="*/ 63500 h 63500"/>
                      <a:gd name="connsiteX0" fmla="*/ 447675 w 447675"/>
                      <a:gd name="connsiteY0" fmla="*/ 0 h 190075"/>
                      <a:gd name="connsiteX1" fmla="*/ 0 w 447675"/>
                      <a:gd name="connsiteY1" fmla="*/ 63500 h 190075"/>
                      <a:gd name="connsiteX2" fmla="*/ 0 w 447675"/>
                      <a:gd name="connsiteY2" fmla="*/ 63500 h 190075"/>
                      <a:gd name="connsiteX0" fmla="*/ 447675 w 454079"/>
                      <a:gd name="connsiteY0" fmla="*/ 0 h 281529"/>
                      <a:gd name="connsiteX1" fmla="*/ 0 w 454079"/>
                      <a:gd name="connsiteY1" fmla="*/ 63500 h 281529"/>
                      <a:gd name="connsiteX2" fmla="*/ 0 w 454079"/>
                      <a:gd name="connsiteY2" fmla="*/ 63500 h 281529"/>
                      <a:gd name="connsiteX0" fmla="*/ 485775 w 492179"/>
                      <a:gd name="connsiteY0" fmla="*/ 0 h 281529"/>
                      <a:gd name="connsiteX1" fmla="*/ 38100 w 492179"/>
                      <a:gd name="connsiteY1" fmla="*/ 63500 h 281529"/>
                      <a:gd name="connsiteX2" fmla="*/ 0 w 492179"/>
                      <a:gd name="connsiteY2" fmla="*/ 212725 h 281529"/>
                      <a:gd name="connsiteX0" fmla="*/ 485775 w 485775"/>
                      <a:gd name="connsiteY0" fmla="*/ 0 h 212725"/>
                      <a:gd name="connsiteX1" fmla="*/ 0 w 485775"/>
                      <a:gd name="connsiteY1" fmla="*/ 212725 h 212725"/>
                      <a:gd name="connsiteX0" fmla="*/ 485775 w 485775"/>
                      <a:gd name="connsiteY0" fmla="*/ 0 h 285894"/>
                      <a:gd name="connsiteX1" fmla="*/ 0 w 485775"/>
                      <a:gd name="connsiteY1" fmla="*/ 212725 h 285894"/>
                      <a:gd name="connsiteX0" fmla="*/ 485775 w 498776"/>
                      <a:gd name="connsiteY0" fmla="*/ 0 h 300357"/>
                      <a:gd name="connsiteX1" fmla="*/ 0 w 498776"/>
                      <a:gd name="connsiteY1" fmla="*/ 212725 h 300357"/>
                      <a:gd name="connsiteX0" fmla="*/ 479425 w 492686"/>
                      <a:gd name="connsiteY0" fmla="*/ 0 h 290064"/>
                      <a:gd name="connsiteX1" fmla="*/ 0 w 492686"/>
                      <a:gd name="connsiteY1" fmla="*/ 200025 h 290064"/>
                      <a:gd name="connsiteX0" fmla="*/ 479425 w 492813"/>
                      <a:gd name="connsiteY0" fmla="*/ 0 h 294222"/>
                      <a:gd name="connsiteX1" fmla="*/ 0 w 492813"/>
                      <a:gd name="connsiteY1" fmla="*/ 200025 h 294222"/>
                      <a:gd name="connsiteX0" fmla="*/ 479425 w 487697"/>
                      <a:gd name="connsiteY0" fmla="*/ 0 h 293132"/>
                      <a:gd name="connsiteX1" fmla="*/ 0 w 487697"/>
                      <a:gd name="connsiteY1" fmla="*/ 200025 h 293132"/>
                      <a:gd name="connsiteX0" fmla="*/ 479425 w 491032"/>
                      <a:gd name="connsiteY0" fmla="*/ 0 h 293132"/>
                      <a:gd name="connsiteX1" fmla="*/ 0 w 491032"/>
                      <a:gd name="connsiteY1" fmla="*/ 200025 h 293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1032" h="293132">
                        <a:moveTo>
                          <a:pt x="479425" y="0"/>
                        </a:moveTo>
                        <a:cubicBezTo>
                          <a:pt x="546100" y="166158"/>
                          <a:pt x="317500" y="437092"/>
                          <a:pt x="0" y="200025"/>
                        </a:cubicBezTo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Freeform: Shape 93">
                    <a:extLst>
                      <a:ext uri="{FF2B5EF4-FFF2-40B4-BE49-F238E27FC236}">
                        <a16:creationId xmlns:a16="http://schemas.microsoft.com/office/drawing/2014/main" id="{67DF8C2E-5D20-F927-B3AA-8CC29414B64A}"/>
                      </a:ext>
                    </a:extLst>
                  </p:cNvPr>
                  <p:cNvSpPr/>
                  <p:nvPr/>
                </p:nvSpPr>
                <p:spPr>
                  <a:xfrm rot="20583649">
                    <a:off x="5310298" y="3233879"/>
                    <a:ext cx="123776" cy="45719"/>
                  </a:xfrm>
                  <a:custGeom>
                    <a:avLst/>
                    <a:gdLst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441325 w 441325"/>
                      <a:gd name="connsiteY2" fmla="*/ 200025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2" fmla="*/ 387350 w 441325"/>
                      <a:gd name="connsiteY2" fmla="*/ 196850 h 200025"/>
                      <a:gd name="connsiteX0" fmla="*/ 0 w 441325"/>
                      <a:gd name="connsiteY0" fmla="*/ 0 h 200025"/>
                      <a:gd name="connsiteX1" fmla="*/ 441325 w 441325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  <a:gd name="connsiteX0" fmla="*/ 0 w 393700"/>
                      <a:gd name="connsiteY0" fmla="*/ 0 h 200025"/>
                      <a:gd name="connsiteX1" fmla="*/ 393700 w 393700"/>
                      <a:gd name="connsiteY1" fmla="*/ 200025 h 2000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93700" h="200025">
                        <a:moveTo>
                          <a:pt x="0" y="0"/>
                        </a:moveTo>
                        <a:cubicBezTo>
                          <a:pt x="188383" y="31750"/>
                          <a:pt x="275167" y="82550"/>
                          <a:pt x="393700" y="200025"/>
                        </a:cubicBezTo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661C48A5-921F-A8C1-EDDC-129A116681CF}"/>
                      </a:ext>
                    </a:extLst>
                  </p:cNvPr>
                  <p:cNvSpPr/>
                  <p:nvPr/>
                </p:nvSpPr>
                <p:spPr>
                  <a:xfrm>
                    <a:off x="5102218" y="3187701"/>
                    <a:ext cx="473084" cy="356851"/>
                  </a:xfrm>
                  <a:custGeom>
                    <a:avLst/>
                    <a:gdLst>
                      <a:gd name="connsiteX0" fmla="*/ 0 w 473075"/>
                      <a:gd name="connsiteY0" fmla="*/ 182562 h 365124"/>
                      <a:gd name="connsiteX1" fmla="*/ 236538 w 473075"/>
                      <a:gd name="connsiteY1" fmla="*/ 0 h 365124"/>
                      <a:gd name="connsiteX2" fmla="*/ 473076 w 473075"/>
                      <a:gd name="connsiteY2" fmla="*/ 182562 h 365124"/>
                      <a:gd name="connsiteX3" fmla="*/ 236538 w 473075"/>
                      <a:gd name="connsiteY3" fmla="*/ 365124 h 365124"/>
                      <a:gd name="connsiteX4" fmla="*/ 0 w 473075"/>
                      <a:gd name="connsiteY4" fmla="*/ 182562 h 365124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5599"/>
                      <a:gd name="connsiteX1" fmla="*/ 230196 w 473084"/>
                      <a:gd name="connsiteY1" fmla="*/ 0 h 355599"/>
                      <a:gd name="connsiteX2" fmla="*/ 473084 w 473084"/>
                      <a:gd name="connsiteY2" fmla="*/ 173037 h 355599"/>
                      <a:gd name="connsiteX3" fmla="*/ 236546 w 473084"/>
                      <a:gd name="connsiteY3" fmla="*/ 355599 h 355599"/>
                      <a:gd name="connsiteX4" fmla="*/ 8 w 473084"/>
                      <a:gd name="connsiteY4" fmla="*/ 173037 h 355599"/>
                      <a:gd name="connsiteX0" fmla="*/ 8 w 473084"/>
                      <a:gd name="connsiteY0" fmla="*/ 173037 h 356851"/>
                      <a:gd name="connsiteX1" fmla="*/ 230196 w 473084"/>
                      <a:gd name="connsiteY1" fmla="*/ 0 h 356851"/>
                      <a:gd name="connsiteX2" fmla="*/ 473084 w 473084"/>
                      <a:gd name="connsiteY2" fmla="*/ 173037 h 356851"/>
                      <a:gd name="connsiteX3" fmla="*/ 236546 w 473084"/>
                      <a:gd name="connsiteY3" fmla="*/ 355599 h 356851"/>
                      <a:gd name="connsiteX4" fmla="*/ 8 w 473084"/>
                      <a:gd name="connsiteY4" fmla="*/ 173037 h 356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3084" h="356851">
                        <a:moveTo>
                          <a:pt x="8" y="173037"/>
                        </a:moveTo>
                        <a:cubicBezTo>
                          <a:pt x="-1050" y="113771"/>
                          <a:pt x="99560" y="0"/>
                          <a:pt x="230196" y="0"/>
                        </a:cubicBezTo>
                        <a:cubicBezTo>
                          <a:pt x="360832" y="0"/>
                          <a:pt x="473084" y="72211"/>
                          <a:pt x="473084" y="173037"/>
                        </a:cubicBezTo>
                        <a:cubicBezTo>
                          <a:pt x="473084" y="273863"/>
                          <a:pt x="360832" y="339724"/>
                          <a:pt x="236546" y="355599"/>
                        </a:cubicBezTo>
                        <a:cubicBezTo>
                          <a:pt x="112260" y="371474"/>
                          <a:pt x="1066" y="232303"/>
                          <a:pt x="8" y="173037"/>
                        </a:cubicBezTo>
                        <a:close/>
                      </a:path>
                    </a:pathLst>
                  </a:cu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6F54CDC3-6840-6FD1-7EDF-845804F6F630}"/>
                    </a:ext>
                  </a:extLst>
                </p:cNvPr>
                <p:cNvSpPr/>
                <p:nvPr/>
              </p:nvSpPr>
              <p:spPr>
                <a:xfrm rot="20501360">
                  <a:off x="9450739" y="2651738"/>
                  <a:ext cx="456230" cy="27506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7249A169-D512-BA85-196E-34802908222A}"/>
                  </a:ext>
                </a:extLst>
              </p:cNvPr>
              <p:cNvSpPr/>
              <p:nvPr/>
            </p:nvSpPr>
            <p:spPr>
              <a:xfrm rot="20501360">
                <a:off x="8039018" y="4522607"/>
                <a:ext cx="1141239" cy="2908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E32A30DD-37B4-B81A-4B70-352B6F522B44}"/>
                </a:ext>
              </a:extLst>
            </p:cNvPr>
            <p:cNvSpPr txBox="1"/>
            <p:nvPr/>
          </p:nvSpPr>
          <p:spPr>
            <a:xfrm>
              <a:off x="3244882" y="4225233"/>
              <a:ext cx="2669445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P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e</a:t>
              </a:r>
              <a:r>
                <a:rPr lang="en-US" sz="9600" dirty="0">
                  <a:ln>
                    <a:solidFill>
                      <a:sysClr val="windowText" lastClr="000000"/>
                    </a:solidFill>
                  </a:ln>
                  <a:latin typeface="Arial Black" panose="020B0A04020102020204" pitchFamily="34" charset="0"/>
                </a:rPr>
                <a:t>t</a:t>
              </a:r>
              <a:endParaRPr kumimoji="0" lang="en-US" sz="9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137707F-3F7B-C6F0-56B8-E961105D4425}"/>
              </a:ext>
            </a:extLst>
          </p:cNvPr>
          <p:cNvGrpSpPr/>
          <p:nvPr/>
        </p:nvGrpSpPr>
        <p:grpSpPr>
          <a:xfrm>
            <a:off x="5759331" y="1224559"/>
            <a:ext cx="6073978" cy="4871884"/>
            <a:chOff x="7923122" y="723495"/>
            <a:chExt cx="4713949" cy="378101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D445CA8-1147-33A4-B2F3-ECFAE1464DE7}"/>
                </a:ext>
              </a:extLst>
            </p:cNvPr>
            <p:cNvGrpSpPr/>
            <p:nvPr/>
          </p:nvGrpSpPr>
          <p:grpSpPr>
            <a:xfrm rot="15735530">
              <a:off x="9689333" y="201559"/>
              <a:ext cx="2425802" cy="3469674"/>
              <a:chOff x="5276190" y="1966617"/>
              <a:chExt cx="2425802" cy="3469674"/>
            </a:xfrm>
          </p:grpSpPr>
          <p:sp>
            <p:nvSpPr>
              <p:cNvPr id="113" name="Rectangle 195">
                <a:extLst>
                  <a:ext uri="{FF2B5EF4-FFF2-40B4-BE49-F238E27FC236}">
                    <a16:creationId xmlns:a16="http://schemas.microsoft.com/office/drawing/2014/main" id="{DFE222E1-2584-ED99-8B18-116B9D1B1FDD}"/>
                  </a:ext>
                </a:extLst>
              </p:cNvPr>
              <p:cNvSpPr/>
              <p:nvPr/>
            </p:nvSpPr>
            <p:spPr>
              <a:xfrm rot="15656665" flipH="1">
                <a:off x="5197001" y="4530426"/>
                <a:ext cx="985054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97">
                <a:extLst>
                  <a:ext uri="{FF2B5EF4-FFF2-40B4-BE49-F238E27FC236}">
                    <a16:creationId xmlns:a16="http://schemas.microsoft.com/office/drawing/2014/main" id="{40A89D7E-03C6-5132-F0E0-3086E4BA43EB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E3794B2-3C60-3185-005C-AFC8032ACB95}"/>
                </a:ext>
              </a:extLst>
            </p:cNvPr>
            <p:cNvGrpSpPr/>
            <p:nvPr/>
          </p:nvGrpSpPr>
          <p:grpSpPr>
            <a:xfrm>
              <a:off x="7923122" y="902222"/>
              <a:ext cx="4481587" cy="3602289"/>
              <a:chOff x="3379697" y="1559448"/>
              <a:chExt cx="4481589" cy="3602290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84E004B5-EFBE-479A-36FB-6F6BEF2BACBD}"/>
                  </a:ext>
                </a:extLst>
              </p:cNvPr>
              <p:cNvGrpSpPr/>
              <p:nvPr/>
            </p:nvGrpSpPr>
            <p:grpSpPr>
              <a:xfrm>
                <a:off x="6627800" y="3904322"/>
                <a:ext cx="1085742" cy="1016868"/>
                <a:chOff x="6206033" y="4096644"/>
                <a:chExt cx="1085742" cy="1016868"/>
              </a:xfrm>
            </p:grpSpPr>
            <p:sp>
              <p:nvSpPr>
                <p:cNvPr id="111" name="Oval 3">
                  <a:extLst>
                    <a:ext uri="{FF2B5EF4-FFF2-40B4-BE49-F238E27FC236}">
                      <a16:creationId xmlns:a16="http://schemas.microsoft.com/office/drawing/2014/main" id="{8CA670DA-0D37-CBE3-1823-5B2EE77CA052}"/>
                    </a:ext>
                  </a:extLst>
                </p:cNvPr>
                <p:cNvSpPr/>
                <p:nvPr/>
              </p:nvSpPr>
              <p:spPr>
                <a:xfrm>
                  <a:off x="6206033" y="4096644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289727C-8B82-2095-16B5-CB970CB918F2}"/>
                    </a:ext>
                  </a:extLst>
                </p:cNvPr>
                <p:cNvSpPr/>
                <p:nvPr/>
              </p:nvSpPr>
              <p:spPr>
                <a:xfrm>
                  <a:off x="6445802" y="487737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9D138908-FCDC-1530-F86B-8F34772DEB19}"/>
                  </a:ext>
                </a:extLst>
              </p:cNvPr>
              <p:cNvGrpSpPr/>
              <p:nvPr/>
            </p:nvGrpSpPr>
            <p:grpSpPr>
              <a:xfrm>
                <a:off x="5948800" y="3833689"/>
                <a:ext cx="1085742" cy="1016868"/>
                <a:chOff x="4463976" y="4012153"/>
                <a:chExt cx="1085742" cy="1016868"/>
              </a:xfrm>
            </p:grpSpPr>
            <p:sp>
              <p:nvSpPr>
                <p:cNvPr id="109" name="Oval 3">
                  <a:extLst>
                    <a:ext uri="{FF2B5EF4-FFF2-40B4-BE49-F238E27FC236}">
                      <a16:creationId xmlns:a16="http://schemas.microsoft.com/office/drawing/2014/main" id="{E5E0F4AE-9418-C29C-47EF-AF27318C1429}"/>
                    </a:ext>
                  </a:extLst>
                </p:cNvPr>
                <p:cNvSpPr/>
                <p:nvPr/>
              </p:nvSpPr>
              <p:spPr>
                <a:xfrm>
                  <a:off x="4463976" y="4012153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9B739BAE-0C7D-C112-5D28-842936E875A4}"/>
                    </a:ext>
                  </a:extLst>
                </p:cNvPr>
                <p:cNvSpPr/>
                <p:nvPr/>
              </p:nvSpPr>
              <p:spPr>
                <a:xfrm>
                  <a:off x="4702177" y="4793140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" name="Rectangle: Rounded Corners 2">
                <a:extLst>
                  <a:ext uri="{FF2B5EF4-FFF2-40B4-BE49-F238E27FC236}">
                    <a16:creationId xmlns:a16="http://schemas.microsoft.com/office/drawing/2014/main" id="{4FECDB43-279D-4026-D825-F0AFF72634A5}"/>
                  </a:ext>
                </a:extLst>
              </p:cNvPr>
              <p:cNvSpPr/>
              <p:nvPr/>
            </p:nvSpPr>
            <p:spPr>
              <a:xfrm>
                <a:off x="3695685" y="2479296"/>
                <a:ext cx="4165601" cy="2458198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98C1CA91-476D-60FC-64B5-BD0F4BCA9A8B}"/>
                  </a:ext>
                </a:extLst>
              </p:cNvPr>
              <p:cNvGrpSpPr/>
              <p:nvPr/>
            </p:nvGrpSpPr>
            <p:grpSpPr>
              <a:xfrm>
                <a:off x="3891316" y="4127073"/>
                <a:ext cx="1085742" cy="1016868"/>
                <a:chOff x="3891316" y="4127071"/>
                <a:chExt cx="1085742" cy="1016868"/>
              </a:xfrm>
            </p:grpSpPr>
            <p:sp>
              <p:nvSpPr>
                <p:cNvPr id="107" name="Oval 3">
                  <a:extLst>
                    <a:ext uri="{FF2B5EF4-FFF2-40B4-BE49-F238E27FC236}">
                      <a16:creationId xmlns:a16="http://schemas.microsoft.com/office/drawing/2014/main" id="{0989ADDE-6B36-6A65-1113-D270B1D10473}"/>
                    </a:ext>
                  </a:extLst>
                </p:cNvPr>
                <p:cNvSpPr/>
                <p:nvPr/>
              </p:nvSpPr>
              <p:spPr>
                <a:xfrm>
                  <a:off x="3891316" y="4127071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46A6D602-904F-ABCF-9B00-F299F001687A}"/>
                    </a:ext>
                  </a:extLst>
                </p:cNvPr>
                <p:cNvSpPr/>
                <p:nvPr/>
              </p:nvSpPr>
              <p:spPr>
                <a:xfrm>
                  <a:off x="4125055" y="490678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9664F08-7083-C7A4-EEB9-2886ABB234FA}"/>
                  </a:ext>
                </a:extLst>
              </p:cNvPr>
              <p:cNvSpPr/>
              <p:nvPr/>
            </p:nvSpPr>
            <p:spPr>
              <a:xfrm>
                <a:off x="3379697" y="202759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7312DCCD-7BDB-AA52-E6E5-731F51EF4DD9}"/>
                  </a:ext>
                </a:extLst>
              </p:cNvPr>
              <p:cNvGrpSpPr/>
              <p:nvPr/>
            </p:nvGrpSpPr>
            <p:grpSpPr>
              <a:xfrm flipH="1">
                <a:off x="4945043" y="4144870"/>
                <a:ext cx="1085742" cy="1016868"/>
                <a:chOff x="3493888" y="4144867"/>
                <a:chExt cx="1085742" cy="1016868"/>
              </a:xfrm>
            </p:grpSpPr>
            <p:sp>
              <p:nvSpPr>
                <p:cNvPr id="105" name="Oval 3">
                  <a:extLst>
                    <a:ext uri="{FF2B5EF4-FFF2-40B4-BE49-F238E27FC236}">
                      <a16:creationId xmlns:a16="http://schemas.microsoft.com/office/drawing/2014/main" id="{FD40C44B-CC58-93D8-FC8D-1FCDAAC765F5}"/>
                    </a:ext>
                  </a:extLst>
                </p:cNvPr>
                <p:cNvSpPr/>
                <p:nvPr/>
              </p:nvSpPr>
              <p:spPr>
                <a:xfrm>
                  <a:off x="3493888" y="4144867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83A2FF07-CC17-8EBA-1D9B-ACD51EEE672B}"/>
                    </a:ext>
                  </a:extLst>
                </p:cNvPr>
                <p:cNvSpPr/>
                <p:nvPr/>
              </p:nvSpPr>
              <p:spPr>
                <a:xfrm>
                  <a:off x="3729040" y="4924579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7BF130E7-F547-705F-F028-B7796B42D16B}"/>
                  </a:ext>
                </a:extLst>
              </p:cNvPr>
              <p:cNvSpPr/>
              <p:nvPr/>
            </p:nvSpPr>
            <p:spPr>
              <a:xfrm>
                <a:off x="6223503" y="2062766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9D13047E-8160-0E85-C764-C83DCF26FD6B}"/>
                  </a:ext>
                </a:extLst>
              </p:cNvPr>
              <p:cNvSpPr/>
              <p:nvPr/>
            </p:nvSpPr>
            <p:spPr>
              <a:xfrm>
                <a:off x="4816310" y="4009317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6FF815A-7743-BE58-EB6A-4B84E3788D3A}"/>
                  </a:ext>
                </a:extLst>
              </p:cNvPr>
              <p:cNvSpPr/>
              <p:nvPr/>
            </p:nvSpPr>
            <p:spPr>
              <a:xfrm flipH="1">
                <a:off x="3864793" y="3977324"/>
                <a:ext cx="1343207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10">
                <a:extLst>
                  <a:ext uri="{FF2B5EF4-FFF2-40B4-BE49-F238E27FC236}">
                    <a16:creationId xmlns:a16="http://schemas.microsoft.com/office/drawing/2014/main" id="{917D9552-68AA-C5A6-CA7C-7B45498B22C7}"/>
                  </a:ext>
                </a:extLst>
              </p:cNvPr>
              <p:cNvSpPr/>
              <p:nvPr/>
            </p:nvSpPr>
            <p:spPr>
              <a:xfrm>
                <a:off x="3487527" y="1559448"/>
                <a:ext cx="3530933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072B050-315E-6BC7-0DC9-04E104B7736F}"/>
                  </a:ext>
                </a:extLst>
              </p:cNvPr>
              <p:cNvGrpSpPr/>
              <p:nvPr/>
            </p:nvGrpSpPr>
            <p:grpSpPr>
              <a:xfrm>
                <a:off x="4436247" y="3293567"/>
                <a:ext cx="848244" cy="756855"/>
                <a:chOff x="4436246" y="3293566"/>
                <a:chExt cx="848244" cy="756855"/>
              </a:xfrm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15E6560A-3A77-A78B-FD55-6CE983AE51B0}"/>
                    </a:ext>
                  </a:extLst>
                </p:cNvPr>
                <p:cNvSpPr/>
                <p:nvPr/>
              </p:nvSpPr>
              <p:spPr>
                <a:xfrm>
                  <a:off x="4549459" y="3699373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94309670-AF95-5438-8F71-B949472A8A70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EDABFB50-DB44-0518-C982-F8BDA58F1A99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48218106-499E-DDCE-2D10-44BA60EFA17E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3B5BE94-7939-DDD5-AF5B-8B51366567A7}"/>
                  </a:ext>
                </a:extLst>
              </p:cNvPr>
              <p:cNvGrpSpPr/>
              <p:nvPr/>
            </p:nvGrpSpPr>
            <p:grpSpPr>
              <a:xfrm>
                <a:off x="3584162" y="2827022"/>
                <a:ext cx="735766" cy="735766"/>
                <a:chOff x="3584161" y="2827021"/>
                <a:chExt cx="735766" cy="735766"/>
              </a:xfrm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6D30AC4-FAC6-D182-B7E1-EA74DAB7919C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CD9FF4AD-AC3A-8C9B-050B-60E45CD51F31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60B7C88-002E-AA9B-D0E0-787EFE2C19AA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8D8D4835-D818-4129-33BF-8A3EB3BB5C4C}"/>
                  </a:ext>
                </a:extLst>
              </p:cNvPr>
              <p:cNvGrpSpPr/>
              <p:nvPr/>
            </p:nvGrpSpPr>
            <p:grpSpPr>
              <a:xfrm>
                <a:off x="3488686" y="2279405"/>
                <a:ext cx="4224187" cy="2314786"/>
                <a:chOff x="1714187" y="2290255"/>
                <a:chExt cx="4224186" cy="2314786"/>
              </a:xfrm>
            </p:grpSpPr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E5509273-EB6E-7C0A-2E90-632948563C9A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9966FEA-C9DE-7AF3-5EC8-5296A5CD3897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2CDE0D21-8A9B-BDF5-51CD-99E95D98563A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8B91867-16C3-9D68-3B6C-4AB1FFC1BB6E}"/>
                    </a:ext>
                  </a:extLst>
                </p:cNvPr>
                <p:cNvSpPr/>
                <p:nvPr/>
              </p:nvSpPr>
              <p:spPr>
                <a:xfrm>
                  <a:off x="4855062" y="2290255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4586067-1AA4-896A-2407-40171852F155}"/>
                    </a:ext>
                  </a:extLst>
                </p:cNvPr>
                <p:cNvSpPr/>
                <p:nvPr/>
              </p:nvSpPr>
              <p:spPr>
                <a:xfrm>
                  <a:off x="1714187" y="2480911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F571390-181A-00AB-D8F4-2B7CF30A2D9E}"/>
                    </a:ext>
                  </a:extLst>
                </p:cNvPr>
                <p:cNvSpPr/>
                <p:nvPr/>
              </p:nvSpPr>
              <p:spPr>
                <a:xfrm>
                  <a:off x="5057553" y="3902132"/>
                  <a:ext cx="880820" cy="702909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9" name="Oval 11">
                <a:extLst>
                  <a:ext uri="{FF2B5EF4-FFF2-40B4-BE49-F238E27FC236}">
                    <a16:creationId xmlns:a16="http://schemas.microsoft.com/office/drawing/2014/main" id="{463597B0-2982-D47B-839E-3D9054B84609}"/>
                  </a:ext>
                </a:extLst>
              </p:cNvPr>
              <p:cNvSpPr/>
              <p:nvPr/>
            </p:nvSpPr>
            <p:spPr>
              <a:xfrm rot="1704286" flipH="1">
                <a:off x="5349283" y="1683890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F176B075-77D2-E064-5858-85EA8F08F9FF}"/>
                  </a:ext>
                </a:extLst>
              </p:cNvPr>
              <p:cNvSpPr/>
              <p:nvPr/>
            </p:nvSpPr>
            <p:spPr>
              <a:xfrm rot="19895714">
                <a:off x="3465805" y="1750865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2" name="ttsMP3.com_VoiceText_2025-2-15_21-33-24">
            <a:hlinkClick r:id="" action="ppaction://media"/>
            <a:extLst>
              <a:ext uri="{FF2B5EF4-FFF2-40B4-BE49-F238E27FC236}">
                <a16:creationId xmlns:a16="http://schemas.microsoft.com/office/drawing/2014/main" id="{436AE2DE-4F9E-6369-CCF9-E73D70BB304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33414"/>
      </p:ext>
    </p:extLst>
  </p:cSld>
  <p:clrMapOvr>
    <a:masterClrMapping/>
  </p:clrMapOvr>
  <p:transition spd="slow"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17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EBCDE07-C690-1E1D-9779-C4A739BBD9DE}"/>
              </a:ext>
            </a:extLst>
          </p:cNvPr>
          <p:cNvGrpSpPr/>
          <p:nvPr/>
        </p:nvGrpSpPr>
        <p:grpSpPr>
          <a:xfrm>
            <a:off x="1383481" y="1819728"/>
            <a:ext cx="4490249" cy="3733859"/>
            <a:chOff x="3949700" y="1701741"/>
            <a:chExt cx="4490249" cy="37338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860054-76DF-F70C-E987-2AC2159171E7}"/>
                </a:ext>
              </a:extLst>
            </p:cNvPr>
            <p:cNvSpPr/>
            <p:nvPr/>
          </p:nvSpPr>
          <p:spPr>
            <a:xfrm>
              <a:off x="3949700" y="3212424"/>
              <a:ext cx="2307192" cy="2223176"/>
            </a:xfrm>
            <a:custGeom>
              <a:avLst/>
              <a:gdLst>
                <a:gd name="connsiteX0" fmla="*/ 0 w 1227692"/>
                <a:gd name="connsiteY0" fmla="*/ 0 h 1499276"/>
                <a:gd name="connsiteX1" fmla="*/ 1227692 w 1227692"/>
                <a:gd name="connsiteY1" fmla="*/ 0 h 1499276"/>
                <a:gd name="connsiteX2" fmla="*/ 1227692 w 1227692"/>
                <a:gd name="connsiteY2" fmla="*/ 1499276 h 1499276"/>
                <a:gd name="connsiteX3" fmla="*/ 0 w 1227692"/>
                <a:gd name="connsiteY3" fmla="*/ 1499276 h 1499276"/>
                <a:gd name="connsiteX4" fmla="*/ 0 w 1227692"/>
                <a:gd name="connsiteY4" fmla="*/ 0 h 1499276"/>
                <a:gd name="connsiteX0" fmla="*/ 0 w 1786492"/>
                <a:gd name="connsiteY0" fmla="*/ 0 h 1499276"/>
                <a:gd name="connsiteX1" fmla="*/ 1786492 w 1786492"/>
                <a:gd name="connsiteY1" fmla="*/ 228600 h 1499276"/>
                <a:gd name="connsiteX2" fmla="*/ 1227692 w 1786492"/>
                <a:gd name="connsiteY2" fmla="*/ 1499276 h 1499276"/>
                <a:gd name="connsiteX3" fmla="*/ 0 w 1786492"/>
                <a:gd name="connsiteY3" fmla="*/ 1499276 h 1499276"/>
                <a:gd name="connsiteX4" fmla="*/ 0 w 1786492"/>
                <a:gd name="connsiteY4" fmla="*/ 0 h 1499276"/>
                <a:gd name="connsiteX0" fmla="*/ 1282700 w 1786492"/>
                <a:gd name="connsiteY0" fmla="*/ 0 h 1575476"/>
                <a:gd name="connsiteX1" fmla="*/ 1786492 w 1786492"/>
                <a:gd name="connsiteY1" fmla="*/ 304800 h 1575476"/>
                <a:gd name="connsiteX2" fmla="*/ 1227692 w 1786492"/>
                <a:gd name="connsiteY2" fmla="*/ 1575476 h 1575476"/>
                <a:gd name="connsiteX3" fmla="*/ 0 w 1786492"/>
                <a:gd name="connsiteY3" fmla="*/ 1575476 h 1575476"/>
                <a:gd name="connsiteX4" fmla="*/ 1282700 w 1786492"/>
                <a:gd name="connsiteY4" fmla="*/ 0 h 15754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1710292 w 2269092"/>
                <a:gd name="connsiteY2" fmla="*/ 1575476 h 2223176"/>
                <a:gd name="connsiteX3" fmla="*/ 0 w 2269092"/>
                <a:gd name="connsiteY3" fmla="*/ 2223176 h 2223176"/>
                <a:gd name="connsiteX4" fmla="*/ 1765300 w 2269092"/>
                <a:gd name="connsiteY4" fmla="*/ 0 h 22231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1710292 w 2269092"/>
                <a:gd name="connsiteY2" fmla="*/ 1575476 h 2223176"/>
                <a:gd name="connsiteX3" fmla="*/ 0 w 2269092"/>
                <a:gd name="connsiteY3" fmla="*/ 2223176 h 2223176"/>
                <a:gd name="connsiteX4" fmla="*/ 292100 w 2269092"/>
                <a:gd name="connsiteY4" fmla="*/ 1486576 h 2223176"/>
                <a:gd name="connsiteX5" fmla="*/ 1765300 w 2269092"/>
                <a:gd name="connsiteY5" fmla="*/ 0 h 22231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795892 w 2269092"/>
                <a:gd name="connsiteY2" fmla="*/ 1867576 h 2223176"/>
                <a:gd name="connsiteX3" fmla="*/ 0 w 2269092"/>
                <a:gd name="connsiteY3" fmla="*/ 2223176 h 2223176"/>
                <a:gd name="connsiteX4" fmla="*/ 292100 w 2269092"/>
                <a:gd name="connsiteY4" fmla="*/ 1486576 h 2223176"/>
                <a:gd name="connsiteX5" fmla="*/ 1765300 w 2269092"/>
                <a:gd name="connsiteY5" fmla="*/ 0 h 2223176"/>
                <a:gd name="connsiteX0" fmla="*/ 1765300 w 2307192"/>
                <a:gd name="connsiteY0" fmla="*/ 0 h 2223176"/>
                <a:gd name="connsiteX1" fmla="*/ 2307192 w 2307192"/>
                <a:gd name="connsiteY1" fmla="*/ 317500 h 2223176"/>
                <a:gd name="connsiteX2" fmla="*/ 795892 w 2307192"/>
                <a:gd name="connsiteY2" fmla="*/ 1867576 h 2223176"/>
                <a:gd name="connsiteX3" fmla="*/ 0 w 2307192"/>
                <a:gd name="connsiteY3" fmla="*/ 2223176 h 2223176"/>
                <a:gd name="connsiteX4" fmla="*/ 292100 w 2307192"/>
                <a:gd name="connsiteY4" fmla="*/ 1486576 h 2223176"/>
                <a:gd name="connsiteX5" fmla="*/ 1765300 w 2307192"/>
                <a:gd name="connsiteY5" fmla="*/ 0 h 222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192" h="2223176">
                  <a:moveTo>
                    <a:pt x="1765300" y="0"/>
                  </a:moveTo>
                  <a:lnTo>
                    <a:pt x="2307192" y="317500"/>
                  </a:lnTo>
                  <a:lnTo>
                    <a:pt x="795892" y="1867576"/>
                  </a:lnTo>
                  <a:lnTo>
                    <a:pt x="0" y="2223176"/>
                  </a:lnTo>
                  <a:cubicBezTo>
                    <a:pt x="152400" y="2028443"/>
                    <a:pt x="139700" y="1681309"/>
                    <a:pt x="292100" y="1486576"/>
                  </a:cubicBezTo>
                  <a:lnTo>
                    <a:pt x="17653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Manual Operation 3">
              <a:extLst>
                <a:ext uri="{FF2B5EF4-FFF2-40B4-BE49-F238E27FC236}">
                  <a16:creationId xmlns:a16="http://schemas.microsoft.com/office/drawing/2014/main" id="{81E81949-2DFB-CFEA-E386-3605BDC16CE9}"/>
                </a:ext>
              </a:extLst>
            </p:cNvPr>
            <p:cNvSpPr/>
            <p:nvPr/>
          </p:nvSpPr>
          <p:spPr>
            <a:xfrm rot="2589851" flipV="1">
              <a:off x="5914923" y="1809543"/>
              <a:ext cx="1813358" cy="1462615"/>
            </a:xfrm>
            <a:prstGeom prst="flowChartManualOpera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63C352D8-4365-BD2F-E2C2-A33A81CF9905}"/>
                </a:ext>
              </a:extLst>
            </p:cNvPr>
            <p:cNvSpPr/>
            <p:nvPr/>
          </p:nvSpPr>
          <p:spPr>
            <a:xfrm rot="2666358">
              <a:off x="4398847" y="2816040"/>
              <a:ext cx="3333456" cy="922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C506DA-4D10-1F51-AC51-8C714BB6BB67}"/>
                </a:ext>
              </a:extLst>
            </p:cNvPr>
            <p:cNvSpPr/>
            <p:nvPr/>
          </p:nvSpPr>
          <p:spPr>
            <a:xfrm rot="18783511">
              <a:off x="7272750" y="940976"/>
              <a:ext cx="406434" cy="1927964"/>
            </a:xfrm>
            <a:custGeom>
              <a:avLst/>
              <a:gdLst>
                <a:gd name="connsiteX0" fmla="*/ 0 w 406400"/>
                <a:gd name="connsiteY0" fmla="*/ 963835 h 1927669"/>
                <a:gd name="connsiteX1" fmla="*/ 203200 w 406400"/>
                <a:gd name="connsiteY1" fmla="*/ 0 h 1927669"/>
                <a:gd name="connsiteX2" fmla="*/ 406400 w 406400"/>
                <a:gd name="connsiteY2" fmla="*/ 963835 h 1927669"/>
                <a:gd name="connsiteX3" fmla="*/ 203200 w 406400"/>
                <a:gd name="connsiteY3" fmla="*/ 1927670 h 1927669"/>
                <a:gd name="connsiteX4" fmla="*/ 0 w 406400"/>
                <a:gd name="connsiteY4" fmla="*/ 963835 h 1927669"/>
                <a:gd name="connsiteX0" fmla="*/ 17 w 406434"/>
                <a:gd name="connsiteY0" fmla="*/ 963853 h 1927688"/>
                <a:gd name="connsiteX1" fmla="*/ 203217 w 406434"/>
                <a:gd name="connsiteY1" fmla="*/ 18 h 1927688"/>
                <a:gd name="connsiteX2" fmla="*/ 406417 w 406434"/>
                <a:gd name="connsiteY2" fmla="*/ 963853 h 1927688"/>
                <a:gd name="connsiteX3" fmla="*/ 203217 w 406434"/>
                <a:gd name="connsiteY3" fmla="*/ 1927688 h 1927688"/>
                <a:gd name="connsiteX4" fmla="*/ 17 w 406434"/>
                <a:gd name="connsiteY4" fmla="*/ 963853 h 1927688"/>
                <a:gd name="connsiteX0" fmla="*/ 17 w 406434"/>
                <a:gd name="connsiteY0" fmla="*/ 963853 h 1927964"/>
                <a:gd name="connsiteX1" fmla="*/ 203217 w 406434"/>
                <a:gd name="connsiteY1" fmla="*/ 18 h 1927964"/>
                <a:gd name="connsiteX2" fmla="*/ 406417 w 406434"/>
                <a:gd name="connsiteY2" fmla="*/ 963853 h 1927964"/>
                <a:gd name="connsiteX3" fmla="*/ 203217 w 406434"/>
                <a:gd name="connsiteY3" fmla="*/ 1927688 h 1927964"/>
                <a:gd name="connsiteX4" fmla="*/ 17 w 406434"/>
                <a:gd name="connsiteY4" fmla="*/ 963853 h 19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34" h="1927964">
                  <a:moveTo>
                    <a:pt x="17" y="963853"/>
                  </a:moveTo>
                  <a:cubicBezTo>
                    <a:pt x="17" y="431542"/>
                    <a:pt x="-5938" y="-3268"/>
                    <a:pt x="203217" y="18"/>
                  </a:cubicBezTo>
                  <a:cubicBezTo>
                    <a:pt x="412372" y="3304"/>
                    <a:pt x="406417" y="431542"/>
                    <a:pt x="406417" y="963853"/>
                  </a:cubicBezTo>
                  <a:cubicBezTo>
                    <a:pt x="406417" y="1496164"/>
                    <a:pt x="379696" y="1940649"/>
                    <a:pt x="203217" y="1927688"/>
                  </a:cubicBezTo>
                  <a:cubicBezTo>
                    <a:pt x="26738" y="1914727"/>
                    <a:pt x="17" y="1496164"/>
                    <a:pt x="17" y="963853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i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ttsMP3.com_VoiceText_2025-2-15_21-35-35">
            <a:hlinkClick r:id="" action="ppaction://media"/>
            <a:extLst>
              <a:ext uri="{FF2B5EF4-FFF2-40B4-BE49-F238E27FC236}">
                <a16:creationId xmlns:a16="http://schemas.microsoft.com/office/drawing/2014/main" id="{981B0FCD-5B21-95B2-161A-03E2A31168B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73881" y="653673"/>
            <a:ext cx="609600" cy="6096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0D1996-E3B1-6B28-1A19-DA0EE35A2F08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AD0023E0-D1B1-1EE7-B36B-1391DA0741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7217645" y="3124200"/>
            <a:ext cx="609600" cy="6096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AD8E86-CA81-188D-78AC-0335978E57C5}"/>
              </a:ext>
            </a:extLst>
          </p:cNvPr>
          <p:cNvCxnSpPr>
            <a:cxnSpLocks/>
          </p:cNvCxnSpPr>
          <p:nvPr/>
        </p:nvCxnSpPr>
        <p:spPr>
          <a:xfrm flipV="1">
            <a:off x="9189304" y="3190087"/>
            <a:ext cx="0" cy="49882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alphasounds-i">
            <a:hlinkClick r:id="" action="ppaction://media"/>
            <a:extLst>
              <a:ext uri="{FF2B5EF4-FFF2-40B4-BE49-F238E27FC236}">
                <a16:creationId xmlns:a16="http://schemas.microsoft.com/office/drawing/2014/main" id="{A198929A-07A8-22C8-269C-CA3E6B50691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356665" y="3134698"/>
            <a:ext cx="609600" cy="609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7AF1D93-CD5A-2E67-9B05-00B68F0B3354}"/>
              </a:ext>
            </a:extLst>
          </p:cNvPr>
          <p:cNvCxnSpPr>
            <a:cxnSpLocks/>
          </p:cNvCxnSpPr>
          <p:nvPr/>
        </p:nvCxnSpPr>
        <p:spPr>
          <a:xfrm flipV="1">
            <a:off x="10322067" y="3145696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alphasounds-n">
            <a:hlinkClick r:id="" action="ppaction://media"/>
            <a:extLst>
              <a:ext uri="{FF2B5EF4-FFF2-40B4-BE49-F238E27FC236}">
                <a16:creationId xmlns:a16="http://schemas.microsoft.com/office/drawing/2014/main" id="{80DB41E1-7635-9E0D-A9EA-092DC82BDD19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595903" y="3172229"/>
            <a:ext cx="609600" cy="609600"/>
          </a:xfrm>
          <a:prstGeom prst="rect">
            <a:avLst/>
          </a:prstGeom>
        </p:spPr>
      </p:pic>
      <p:pic>
        <p:nvPicPr>
          <p:cNvPr id="18" name="ttsMP3.com_VoiceText_2025-2-15_21-29-15">
            <a:hlinkClick r:id="" action="ppaction://media"/>
            <a:extLst>
              <a:ext uri="{FF2B5EF4-FFF2-40B4-BE49-F238E27FC236}">
                <a16:creationId xmlns:a16="http://schemas.microsoft.com/office/drawing/2014/main" id="{792E42FC-A153-0C0E-7FFF-C400306A38B0}"/>
              </a:ext>
            </a:extLst>
          </p:cNvPr>
          <p:cNvPicPr>
            <a:picLocks noChangeAspect="1"/>
          </p:cNvPicPr>
          <p:nvPr>
            <a:audioFile r:link="rId10"/>
            <p:extLst>
              <p:ext uri="{DAA4B4D4-6D71-4841-9C94-3DE7FCFB9230}">
                <p14:media xmlns:p14="http://schemas.microsoft.com/office/powerpoint/2010/main" r:embed="rId9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9900703" y="1131998"/>
            <a:ext cx="609600" cy="6096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F92E2-6F5D-FE74-9995-AA9B23DCFA7D}"/>
              </a:ext>
            </a:extLst>
          </p:cNvPr>
          <p:cNvGrpSpPr/>
          <p:nvPr/>
        </p:nvGrpSpPr>
        <p:grpSpPr>
          <a:xfrm>
            <a:off x="7955799" y="4063503"/>
            <a:ext cx="2245124" cy="1866929"/>
            <a:chOff x="3949700" y="1701741"/>
            <a:chExt cx="4490249" cy="3733859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5B134B9A-0BDA-4B3D-E602-15AB33F40A64}"/>
                </a:ext>
              </a:extLst>
            </p:cNvPr>
            <p:cNvSpPr/>
            <p:nvPr/>
          </p:nvSpPr>
          <p:spPr>
            <a:xfrm>
              <a:off x="3949700" y="3212424"/>
              <a:ext cx="2307192" cy="2223176"/>
            </a:xfrm>
            <a:custGeom>
              <a:avLst/>
              <a:gdLst>
                <a:gd name="connsiteX0" fmla="*/ 0 w 1227692"/>
                <a:gd name="connsiteY0" fmla="*/ 0 h 1499276"/>
                <a:gd name="connsiteX1" fmla="*/ 1227692 w 1227692"/>
                <a:gd name="connsiteY1" fmla="*/ 0 h 1499276"/>
                <a:gd name="connsiteX2" fmla="*/ 1227692 w 1227692"/>
                <a:gd name="connsiteY2" fmla="*/ 1499276 h 1499276"/>
                <a:gd name="connsiteX3" fmla="*/ 0 w 1227692"/>
                <a:gd name="connsiteY3" fmla="*/ 1499276 h 1499276"/>
                <a:gd name="connsiteX4" fmla="*/ 0 w 1227692"/>
                <a:gd name="connsiteY4" fmla="*/ 0 h 1499276"/>
                <a:gd name="connsiteX0" fmla="*/ 0 w 1786492"/>
                <a:gd name="connsiteY0" fmla="*/ 0 h 1499276"/>
                <a:gd name="connsiteX1" fmla="*/ 1786492 w 1786492"/>
                <a:gd name="connsiteY1" fmla="*/ 228600 h 1499276"/>
                <a:gd name="connsiteX2" fmla="*/ 1227692 w 1786492"/>
                <a:gd name="connsiteY2" fmla="*/ 1499276 h 1499276"/>
                <a:gd name="connsiteX3" fmla="*/ 0 w 1786492"/>
                <a:gd name="connsiteY3" fmla="*/ 1499276 h 1499276"/>
                <a:gd name="connsiteX4" fmla="*/ 0 w 1786492"/>
                <a:gd name="connsiteY4" fmla="*/ 0 h 1499276"/>
                <a:gd name="connsiteX0" fmla="*/ 1282700 w 1786492"/>
                <a:gd name="connsiteY0" fmla="*/ 0 h 1575476"/>
                <a:gd name="connsiteX1" fmla="*/ 1786492 w 1786492"/>
                <a:gd name="connsiteY1" fmla="*/ 304800 h 1575476"/>
                <a:gd name="connsiteX2" fmla="*/ 1227692 w 1786492"/>
                <a:gd name="connsiteY2" fmla="*/ 1575476 h 1575476"/>
                <a:gd name="connsiteX3" fmla="*/ 0 w 1786492"/>
                <a:gd name="connsiteY3" fmla="*/ 1575476 h 1575476"/>
                <a:gd name="connsiteX4" fmla="*/ 1282700 w 1786492"/>
                <a:gd name="connsiteY4" fmla="*/ 0 h 15754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1710292 w 2269092"/>
                <a:gd name="connsiteY2" fmla="*/ 1575476 h 2223176"/>
                <a:gd name="connsiteX3" fmla="*/ 0 w 2269092"/>
                <a:gd name="connsiteY3" fmla="*/ 2223176 h 2223176"/>
                <a:gd name="connsiteX4" fmla="*/ 1765300 w 2269092"/>
                <a:gd name="connsiteY4" fmla="*/ 0 h 22231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1710292 w 2269092"/>
                <a:gd name="connsiteY2" fmla="*/ 1575476 h 2223176"/>
                <a:gd name="connsiteX3" fmla="*/ 0 w 2269092"/>
                <a:gd name="connsiteY3" fmla="*/ 2223176 h 2223176"/>
                <a:gd name="connsiteX4" fmla="*/ 292100 w 2269092"/>
                <a:gd name="connsiteY4" fmla="*/ 1486576 h 2223176"/>
                <a:gd name="connsiteX5" fmla="*/ 1765300 w 2269092"/>
                <a:gd name="connsiteY5" fmla="*/ 0 h 2223176"/>
                <a:gd name="connsiteX0" fmla="*/ 1765300 w 2269092"/>
                <a:gd name="connsiteY0" fmla="*/ 0 h 2223176"/>
                <a:gd name="connsiteX1" fmla="*/ 2269092 w 2269092"/>
                <a:gd name="connsiteY1" fmla="*/ 304800 h 2223176"/>
                <a:gd name="connsiteX2" fmla="*/ 795892 w 2269092"/>
                <a:gd name="connsiteY2" fmla="*/ 1867576 h 2223176"/>
                <a:gd name="connsiteX3" fmla="*/ 0 w 2269092"/>
                <a:gd name="connsiteY3" fmla="*/ 2223176 h 2223176"/>
                <a:gd name="connsiteX4" fmla="*/ 292100 w 2269092"/>
                <a:gd name="connsiteY4" fmla="*/ 1486576 h 2223176"/>
                <a:gd name="connsiteX5" fmla="*/ 1765300 w 2269092"/>
                <a:gd name="connsiteY5" fmla="*/ 0 h 2223176"/>
                <a:gd name="connsiteX0" fmla="*/ 1765300 w 2307192"/>
                <a:gd name="connsiteY0" fmla="*/ 0 h 2223176"/>
                <a:gd name="connsiteX1" fmla="*/ 2307192 w 2307192"/>
                <a:gd name="connsiteY1" fmla="*/ 317500 h 2223176"/>
                <a:gd name="connsiteX2" fmla="*/ 795892 w 2307192"/>
                <a:gd name="connsiteY2" fmla="*/ 1867576 h 2223176"/>
                <a:gd name="connsiteX3" fmla="*/ 0 w 2307192"/>
                <a:gd name="connsiteY3" fmla="*/ 2223176 h 2223176"/>
                <a:gd name="connsiteX4" fmla="*/ 292100 w 2307192"/>
                <a:gd name="connsiteY4" fmla="*/ 1486576 h 2223176"/>
                <a:gd name="connsiteX5" fmla="*/ 1765300 w 2307192"/>
                <a:gd name="connsiteY5" fmla="*/ 0 h 222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07192" h="2223176">
                  <a:moveTo>
                    <a:pt x="1765300" y="0"/>
                  </a:moveTo>
                  <a:lnTo>
                    <a:pt x="2307192" y="317500"/>
                  </a:lnTo>
                  <a:lnTo>
                    <a:pt x="795892" y="1867576"/>
                  </a:lnTo>
                  <a:lnTo>
                    <a:pt x="0" y="2223176"/>
                  </a:lnTo>
                  <a:cubicBezTo>
                    <a:pt x="152400" y="2028443"/>
                    <a:pt x="139700" y="1681309"/>
                    <a:pt x="292100" y="1486576"/>
                  </a:cubicBezTo>
                  <a:lnTo>
                    <a:pt x="17653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lowchart: Manual Operation 20">
              <a:extLst>
                <a:ext uri="{FF2B5EF4-FFF2-40B4-BE49-F238E27FC236}">
                  <a16:creationId xmlns:a16="http://schemas.microsoft.com/office/drawing/2014/main" id="{4798C90B-BB3D-E1E6-8526-D953B7A0E241}"/>
                </a:ext>
              </a:extLst>
            </p:cNvPr>
            <p:cNvSpPr/>
            <p:nvPr/>
          </p:nvSpPr>
          <p:spPr>
            <a:xfrm rot="2589851" flipV="1">
              <a:off x="5914923" y="1809543"/>
              <a:ext cx="1813358" cy="1462615"/>
            </a:xfrm>
            <a:prstGeom prst="flowChartManualOperati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Top Corners Rounded 21">
              <a:extLst>
                <a:ext uri="{FF2B5EF4-FFF2-40B4-BE49-F238E27FC236}">
                  <a16:creationId xmlns:a16="http://schemas.microsoft.com/office/drawing/2014/main" id="{671EC167-3002-4BF3-E538-0CD97DB816D9}"/>
                </a:ext>
              </a:extLst>
            </p:cNvPr>
            <p:cNvSpPr/>
            <p:nvPr/>
          </p:nvSpPr>
          <p:spPr>
            <a:xfrm rot="2666358">
              <a:off x="4398847" y="2816040"/>
              <a:ext cx="3333456" cy="9221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C1CC5464-2054-A0E7-FC0B-58C5DC8E2722}"/>
                </a:ext>
              </a:extLst>
            </p:cNvPr>
            <p:cNvSpPr/>
            <p:nvPr/>
          </p:nvSpPr>
          <p:spPr>
            <a:xfrm rot="18783511">
              <a:off x="7272750" y="940976"/>
              <a:ext cx="406434" cy="1927964"/>
            </a:xfrm>
            <a:custGeom>
              <a:avLst/>
              <a:gdLst>
                <a:gd name="connsiteX0" fmla="*/ 0 w 406400"/>
                <a:gd name="connsiteY0" fmla="*/ 963835 h 1927669"/>
                <a:gd name="connsiteX1" fmla="*/ 203200 w 406400"/>
                <a:gd name="connsiteY1" fmla="*/ 0 h 1927669"/>
                <a:gd name="connsiteX2" fmla="*/ 406400 w 406400"/>
                <a:gd name="connsiteY2" fmla="*/ 963835 h 1927669"/>
                <a:gd name="connsiteX3" fmla="*/ 203200 w 406400"/>
                <a:gd name="connsiteY3" fmla="*/ 1927670 h 1927669"/>
                <a:gd name="connsiteX4" fmla="*/ 0 w 406400"/>
                <a:gd name="connsiteY4" fmla="*/ 963835 h 1927669"/>
                <a:gd name="connsiteX0" fmla="*/ 17 w 406434"/>
                <a:gd name="connsiteY0" fmla="*/ 963853 h 1927688"/>
                <a:gd name="connsiteX1" fmla="*/ 203217 w 406434"/>
                <a:gd name="connsiteY1" fmla="*/ 18 h 1927688"/>
                <a:gd name="connsiteX2" fmla="*/ 406417 w 406434"/>
                <a:gd name="connsiteY2" fmla="*/ 963853 h 1927688"/>
                <a:gd name="connsiteX3" fmla="*/ 203217 w 406434"/>
                <a:gd name="connsiteY3" fmla="*/ 1927688 h 1927688"/>
                <a:gd name="connsiteX4" fmla="*/ 17 w 406434"/>
                <a:gd name="connsiteY4" fmla="*/ 963853 h 1927688"/>
                <a:gd name="connsiteX0" fmla="*/ 17 w 406434"/>
                <a:gd name="connsiteY0" fmla="*/ 963853 h 1927964"/>
                <a:gd name="connsiteX1" fmla="*/ 203217 w 406434"/>
                <a:gd name="connsiteY1" fmla="*/ 18 h 1927964"/>
                <a:gd name="connsiteX2" fmla="*/ 406417 w 406434"/>
                <a:gd name="connsiteY2" fmla="*/ 963853 h 1927964"/>
                <a:gd name="connsiteX3" fmla="*/ 203217 w 406434"/>
                <a:gd name="connsiteY3" fmla="*/ 1927688 h 1927964"/>
                <a:gd name="connsiteX4" fmla="*/ 17 w 406434"/>
                <a:gd name="connsiteY4" fmla="*/ 963853 h 1927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34" h="1927964">
                  <a:moveTo>
                    <a:pt x="17" y="963853"/>
                  </a:moveTo>
                  <a:cubicBezTo>
                    <a:pt x="17" y="431542"/>
                    <a:pt x="-5938" y="-3268"/>
                    <a:pt x="203217" y="18"/>
                  </a:cubicBezTo>
                  <a:cubicBezTo>
                    <a:pt x="412372" y="3304"/>
                    <a:pt x="406417" y="431542"/>
                    <a:pt x="406417" y="963853"/>
                  </a:cubicBezTo>
                  <a:cubicBezTo>
                    <a:pt x="406417" y="1496164"/>
                    <a:pt x="379696" y="1940649"/>
                    <a:pt x="203217" y="1927688"/>
                  </a:cubicBezTo>
                  <a:cubicBezTo>
                    <a:pt x="26738" y="1914727"/>
                    <a:pt x="17" y="1496164"/>
                    <a:pt x="17" y="963853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98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20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12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46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82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037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619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933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1552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3504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  <p:audio>
              <p:cMediaNode vol="80000" showWhenStopped="0">
                <p:cTn id="4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B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chemeClr val="accent6"/>
                </a:solidFill>
                <a:latin typeface="Arial Black" panose="020B0A04020102020204" pitchFamily="34" charset="0"/>
              </a:rPr>
              <a:t>i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58C2CE2-784E-2F77-0BA6-D264213DBB56}"/>
              </a:ext>
            </a:extLst>
          </p:cNvPr>
          <p:cNvGrpSpPr/>
          <p:nvPr/>
        </p:nvGrpSpPr>
        <p:grpSpPr>
          <a:xfrm>
            <a:off x="8360162" y="3963233"/>
            <a:ext cx="1888231" cy="2170191"/>
            <a:chOff x="1241370" y="2439853"/>
            <a:chExt cx="3392148" cy="3898680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C80013D-3ED5-FD5D-5EB0-CD948C95B86A}"/>
                </a:ext>
              </a:extLst>
            </p:cNvPr>
            <p:cNvGrpSpPr/>
            <p:nvPr/>
          </p:nvGrpSpPr>
          <p:grpSpPr>
            <a:xfrm>
              <a:off x="1456744" y="3435414"/>
              <a:ext cx="2961401" cy="2903119"/>
              <a:chOff x="1456744" y="3435414"/>
              <a:chExt cx="2961401" cy="2903119"/>
            </a:xfrm>
            <a:grpFill/>
          </p:grpSpPr>
          <p:sp>
            <p:nvSpPr>
              <p:cNvPr id="51" name="Flowchart: Manual Operation 50">
                <a:extLst>
                  <a:ext uri="{FF2B5EF4-FFF2-40B4-BE49-F238E27FC236}">
                    <a16:creationId xmlns:a16="http://schemas.microsoft.com/office/drawing/2014/main" id="{70965AA4-D551-0F5F-DBAA-D96A6AC25D1A}"/>
                  </a:ext>
                </a:extLst>
              </p:cNvPr>
              <p:cNvSpPr/>
              <p:nvPr/>
            </p:nvSpPr>
            <p:spPr>
              <a:xfrm>
                <a:off x="1456744" y="3435414"/>
                <a:ext cx="2961401" cy="2903119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9094"/>
                  <a:gd name="connsiteY0" fmla="*/ 0 h 10381"/>
                  <a:gd name="connsiteX1" fmla="*/ 9094 w 9094"/>
                  <a:gd name="connsiteY1" fmla="*/ 381 h 10381"/>
                  <a:gd name="connsiteX2" fmla="*/ 7094 w 9094"/>
                  <a:gd name="connsiteY2" fmla="*/ 10381 h 10381"/>
                  <a:gd name="connsiteX3" fmla="*/ 1094 w 9094"/>
                  <a:gd name="connsiteY3" fmla="*/ 10381 h 10381"/>
                  <a:gd name="connsiteX4" fmla="*/ 0 w 9094"/>
                  <a:gd name="connsiteY4" fmla="*/ 0 h 10381"/>
                  <a:gd name="connsiteX0" fmla="*/ 0 w 9004"/>
                  <a:gd name="connsiteY0" fmla="*/ 0 h 10000"/>
                  <a:gd name="connsiteX1" fmla="*/ 9004 w 9004"/>
                  <a:gd name="connsiteY1" fmla="*/ 0 h 10000"/>
                  <a:gd name="connsiteX2" fmla="*/ 7801 w 9004"/>
                  <a:gd name="connsiteY2" fmla="*/ 10000 h 10000"/>
                  <a:gd name="connsiteX3" fmla="*/ 1203 w 9004"/>
                  <a:gd name="connsiteY3" fmla="*/ 10000 h 10000"/>
                  <a:gd name="connsiteX4" fmla="*/ 0 w 9004"/>
                  <a:gd name="connsiteY4" fmla="*/ 0 h 10000"/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664 w 10000"/>
                  <a:gd name="connsiteY2" fmla="*/ 10000 h 10000"/>
                  <a:gd name="connsiteX3" fmla="*/ 1106 w 10000"/>
                  <a:gd name="connsiteY3" fmla="*/ 9770 h 10000"/>
                  <a:gd name="connsiteX4" fmla="*/ 0 w 10000"/>
                  <a:gd name="connsiteY4" fmla="*/ 0 h 10000"/>
                  <a:gd name="connsiteX0" fmla="*/ 0 w 10000"/>
                  <a:gd name="connsiteY0" fmla="*/ 0 h 9862"/>
                  <a:gd name="connsiteX1" fmla="*/ 10000 w 10000"/>
                  <a:gd name="connsiteY1" fmla="*/ 0 h 9862"/>
                  <a:gd name="connsiteX2" fmla="*/ 8987 w 10000"/>
                  <a:gd name="connsiteY2" fmla="*/ 9862 h 9862"/>
                  <a:gd name="connsiteX3" fmla="*/ 1106 w 10000"/>
                  <a:gd name="connsiteY3" fmla="*/ 9770 h 9862"/>
                  <a:gd name="connsiteX4" fmla="*/ 0 w 10000"/>
                  <a:gd name="connsiteY4" fmla="*/ 0 h 9862"/>
                  <a:gd name="connsiteX0" fmla="*/ 0 w 10000"/>
                  <a:gd name="connsiteY0" fmla="*/ 0 h 9907"/>
                  <a:gd name="connsiteX1" fmla="*/ 10000 w 10000"/>
                  <a:gd name="connsiteY1" fmla="*/ 0 h 9907"/>
                  <a:gd name="connsiteX2" fmla="*/ 8987 w 10000"/>
                  <a:gd name="connsiteY2" fmla="*/ 9814 h 9907"/>
                  <a:gd name="connsiteX3" fmla="*/ 1106 w 10000"/>
                  <a:gd name="connsiteY3" fmla="*/ 9907 h 9907"/>
                  <a:gd name="connsiteX4" fmla="*/ 0 w 10000"/>
                  <a:gd name="connsiteY4" fmla="*/ 0 h 9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9907">
                    <a:moveTo>
                      <a:pt x="0" y="0"/>
                    </a:moveTo>
                    <a:lnTo>
                      <a:pt x="10000" y="0"/>
                    </a:lnTo>
                    <a:cubicBezTo>
                      <a:pt x="9662" y="3333"/>
                      <a:pt x="9325" y="6481"/>
                      <a:pt x="8987" y="9814"/>
                    </a:cubicBezTo>
                    <a:lnTo>
                      <a:pt x="1106" y="990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139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E124E23-8849-6C7F-8481-EA33C4BED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699" y="3835021"/>
                <a:ext cx="215188" cy="2019869"/>
              </a:xfrm>
              <a:prstGeom prst="line">
                <a:avLst/>
              </a:prstGeom>
              <a:grpFill/>
              <a:ln w="139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71E0F9F-BE2D-B1D7-8ADB-AD53387811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37444" y="3835021"/>
                <a:ext cx="14039" cy="2019869"/>
              </a:xfrm>
              <a:prstGeom prst="line">
                <a:avLst/>
              </a:prstGeom>
              <a:grpFill/>
              <a:ln w="139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5B75887-AB88-F91D-0E79-04A42CB20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31040" y="3877038"/>
                <a:ext cx="208282" cy="1977852"/>
              </a:xfrm>
              <a:prstGeom prst="line">
                <a:avLst/>
              </a:prstGeom>
              <a:grpFill/>
              <a:ln w="139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DB66E3F-F076-43E5-EED6-89A580B7A267}"/>
                </a:ext>
              </a:extLst>
            </p:cNvPr>
            <p:cNvGrpSpPr/>
            <p:nvPr/>
          </p:nvGrpSpPr>
          <p:grpSpPr>
            <a:xfrm>
              <a:off x="1241370" y="2439853"/>
              <a:ext cx="3392148" cy="1006111"/>
              <a:chOff x="1275386" y="2429301"/>
              <a:chExt cx="3392148" cy="1006111"/>
            </a:xfrm>
            <a:grpFill/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C225C194-DA09-2C0E-1813-B1164BF874E5}"/>
                  </a:ext>
                </a:extLst>
              </p:cNvPr>
              <p:cNvSpPr/>
              <p:nvPr/>
            </p:nvSpPr>
            <p:spPr>
              <a:xfrm>
                <a:off x="2415654" y="2429301"/>
                <a:ext cx="1009934" cy="522470"/>
              </a:xfrm>
              <a:prstGeom prst="roundRect">
                <a:avLst/>
              </a:prstGeom>
              <a:grpFill/>
              <a:ln w="139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771EBE3B-933E-66B7-20A7-6FD507F5CEC5}"/>
                  </a:ext>
                </a:extLst>
              </p:cNvPr>
              <p:cNvSpPr/>
              <p:nvPr/>
            </p:nvSpPr>
            <p:spPr>
              <a:xfrm>
                <a:off x="1275386" y="2915947"/>
                <a:ext cx="3392148" cy="519465"/>
              </a:xfrm>
              <a:prstGeom prst="roundRect">
                <a:avLst/>
              </a:prstGeom>
              <a:grpFill/>
              <a:ln w="139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C18977D-F27B-7E32-14F0-F78AAA5E2121}"/>
              </a:ext>
            </a:extLst>
          </p:cNvPr>
          <p:cNvGrpSpPr/>
          <p:nvPr/>
        </p:nvGrpSpPr>
        <p:grpSpPr>
          <a:xfrm rot="19790235">
            <a:off x="406438" y="575379"/>
            <a:ext cx="3583329" cy="1062815"/>
            <a:chOff x="1275386" y="2429301"/>
            <a:chExt cx="3392148" cy="1006111"/>
          </a:xfr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C4573995-7B03-E8B1-3CB9-CB6AB572CE55}"/>
                </a:ext>
              </a:extLst>
            </p:cNvPr>
            <p:cNvSpPr/>
            <p:nvPr/>
          </p:nvSpPr>
          <p:spPr>
            <a:xfrm>
              <a:off x="2415654" y="2429301"/>
              <a:ext cx="1009934" cy="522470"/>
            </a:xfrm>
            <a:prstGeom prst="roundRect">
              <a:avLst/>
            </a:prstGeom>
            <a:grp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816B5678-E6C1-E364-35F4-DAEA8DEFDF68}"/>
                </a:ext>
              </a:extLst>
            </p:cNvPr>
            <p:cNvSpPr/>
            <p:nvPr/>
          </p:nvSpPr>
          <p:spPr>
            <a:xfrm>
              <a:off x="1275386" y="2915947"/>
              <a:ext cx="3392148" cy="519465"/>
            </a:xfrm>
            <a:prstGeom prst="roundRect">
              <a:avLst/>
            </a:prstGeom>
            <a:grpFill/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Flowchart: Manual Operation 50">
            <a:extLst>
              <a:ext uri="{FF2B5EF4-FFF2-40B4-BE49-F238E27FC236}">
                <a16:creationId xmlns:a16="http://schemas.microsoft.com/office/drawing/2014/main" id="{C406B2EB-0C15-0F93-7F8D-8E66346B2A48}"/>
              </a:ext>
            </a:extLst>
          </p:cNvPr>
          <p:cNvSpPr/>
          <p:nvPr/>
        </p:nvSpPr>
        <p:spPr>
          <a:xfrm>
            <a:off x="1558330" y="2745800"/>
            <a:ext cx="2759780" cy="270546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9094"/>
              <a:gd name="connsiteY0" fmla="*/ 0 h 10381"/>
              <a:gd name="connsiteX1" fmla="*/ 9094 w 9094"/>
              <a:gd name="connsiteY1" fmla="*/ 381 h 10381"/>
              <a:gd name="connsiteX2" fmla="*/ 7094 w 9094"/>
              <a:gd name="connsiteY2" fmla="*/ 10381 h 10381"/>
              <a:gd name="connsiteX3" fmla="*/ 1094 w 9094"/>
              <a:gd name="connsiteY3" fmla="*/ 10381 h 10381"/>
              <a:gd name="connsiteX4" fmla="*/ 0 w 9094"/>
              <a:gd name="connsiteY4" fmla="*/ 0 h 10381"/>
              <a:gd name="connsiteX0" fmla="*/ 0 w 9004"/>
              <a:gd name="connsiteY0" fmla="*/ 0 h 10000"/>
              <a:gd name="connsiteX1" fmla="*/ 9004 w 9004"/>
              <a:gd name="connsiteY1" fmla="*/ 0 h 10000"/>
              <a:gd name="connsiteX2" fmla="*/ 7801 w 9004"/>
              <a:gd name="connsiteY2" fmla="*/ 10000 h 10000"/>
              <a:gd name="connsiteX3" fmla="*/ 1203 w 9004"/>
              <a:gd name="connsiteY3" fmla="*/ 10000 h 10000"/>
              <a:gd name="connsiteX4" fmla="*/ 0 w 900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64 w 10000"/>
              <a:gd name="connsiteY2" fmla="*/ 10000 h 10000"/>
              <a:gd name="connsiteX3" fmla="*/ 1106 w 10000"/>
              <a:gd name="connsiteY3" fmla="*/ 9770 h 10000"/>
              <a:gd name="connsiteX4" fmla="*/ 0 w 10000"/>
              <a:gd name="connsiteY4" fmla="*/ 0 h 10000"/>
              <a:gd name="connsiteX0" fmla="*/ 0 w 10000"/>
              <a:gd name="connsiteY0" fmla="*/ 0 h 9862"/>
              <a:gd name="connsiteX1" fmla="*/ 10000 w 10000"/>
              <a:gd name="connsiteY1" fmla="*/ 0 h 9862"/>
              <a:gd name="connsiteX2" fmla="*/ 8987 w 10000"/>
              <a:gd name="connsiteY2" fmla="*/ 9862 h 9862"/>
              <a:gd name="connsiteX3" fmla="*/ 1106 w 10000"/>
              <a:gd name="connsiteY3" fmla="*/ 9770 h 9862"/>
              <a:gd name="connsiteX4" fmla="*/ 0 w 10000"/>
              <a:gd name="connsiteY4" fmla="*/ 0 h 9862"/>
              <a:gd name="connsiteX0" fmla="*/ 0 w 10000"/>
              <a:gd name="connsiteY0" fmla="*/ 0 h 9907"/>
              <a:gd name="connsiteX1" fmla="*/ 10000 w 10000"/>
              <a:gd name="connsiteY1" fmla="*/ 0 h 9907"/>
              <a:gd name="connsiteX2" fmla="*/ 8987 w 10000"/>
              <a:gd name="connsiteY2" fmla="*/ 9814 h 9907"/>
              <a:gd name="connsiteX3" fmla="*/ 1106 w 10000"/>
              <a:gd name="connsiteY3" fmla="*/ 9907 h 9907"/>
              <a:gd name="connsiteX4" fmla="*/ 0 w 10000"/>
              <a:gd name="connsiteY4" fmla="*/ 0 h 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07">
                <a:moveTo>
                  <a:pt x="0" y="0"/>
                </a:moveTo>
                <a:lnTo>
                  <a:pt x="10000" y="0"/>
                </a:lnTo>
                <a:cubicBezTo>
                  <a:pt x="9662" y="3333"/>
                  <a:pt x="9325" y="6481"/>
                  <a:pt x="8987" y="9814"/>
                </a:cubicBezTo>
                <a:lnTo>
                  <a:pt x="1106" y="990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Manual Operation 50">
            <a:extLst>
              <a:ext uri="{FF2B5EF4-FFF2-40B4-BE49-F238E27FC236}">
                <a16:creationId xmlns:a16="http://schemas.microsoft.com/office/drawing/2014/main" id="{B6BEF6B6-44B3-4A54-431B-FB673912C5E9}"/>
              </a:ext>
            </a:extLst>
          </p:cNvPr>
          <p:cNvSpPr/>
          <p:nvPr/>
        </p:nvSpPr>
        <p:spPr>
          <a:xfrm>
            <a:off x="3691377" y="1361477"/>
            <a:ext cx="725851" cy="669141"/>
          </a:xfrm>
          <a:prstGeom prst="cloud">
            <a:avLst/>
          </a:prstGeom>
          <a:solidFill>
            <a:schemeClr val="bg1"/>
          </a:solidFill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nual Operation 50">
            <a:extLst>
              <a:ext uri="{FF2B5EF4-FFF2-40B4-BE49-F238E27FC236}">
                <a16:creationId xmlns:a16="http://schemas.microsoft.com/office/drawing/2014/main" id="{6B517B64-8557-8565-879F-C9ED7F9AAB34}"/>
              </a:ext>
            </a:extLst>
          </p:cNvPr>
          <p:cNvSpPr/>
          <p:nvPr/>
        </p:nvSpPr>
        <p:spPr>
          <a:xfrm flipH="1">
            <a:off x="4036114" y="2745800"/>
            <a:ext cx="415645" cy="28624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9094"/>
              <a:gd name="connsiteY0" fmla="*/ 0 h 10381"/>
              <a:gd name="connsiteX1" fmla="*/ 9094 w 9094"/>
              <a:gd name="connsiteY1" fmla="*/ 381 h 10381"/>
              <a:gd name="connsiteX2" fmla="*/ 7094 w 9094"/>
              <a:gd name="connsiteY2" fmla="*/ 10381 h 10381"/>
              <a:gd name="connsiteX3" fmla="*/ 1094 w 9094"/>
              <a:gd name="connsiteY3" fmla="*/ 10381 h 10381"/>
              <a:gd name="connsiteX4" fmla="*/ 0 w 9094"/>
              <a:gd name="connsiteY4" fmla="*/ 0 h 10381"/>
              <a:gd name="connsiteX0" fmla="*/ 0 w 9004"/>
              <a:gd name="connsiteY0" fmla="*/ 0 h 10000"/>
              <a:gd name="connsiteX1" fmla="*/ 9004 w 9004"/>
              <a:gd name="connsiteY1" fmla="*/ 0 h 10000"/>
              <a:gd name="connsiteX2" fmla="*/ 7801 w 9004"/>
              <a:gd name="connsiteY2" fmla="*/ 10000 h 10000"/>
              <a:gd name="connsiteX3" fmla="*/ 1203 w 9004"/>
              <a:gd name="connsiteY3" fmla="*/ 10000 h 10000"/>
              <a:gd name="connsiteX4" fmla="*/ 0 w 900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64 w 10000"/>
              <a:gd name="connsiteY2" fmla="*/ 10000 h 10000"/>
              <a:gd name="connsiteX3" fmla="*/ 1106 w 10000"/>
              <a:gd name="connsiteY3" fmla="*/ 9770 h 10000"/>
              <a:gd name="connsiteX4" fmla="*/ 0 w 10000"/>
              <a:gd name="connsiteY4" fmla="*/ 0 h 10000"/>
              <a:gd name="connsiteX0" fmla="*/ 0 w 10000"/>
              <a:gd name="connsiteY0" fmla="*/ 0 h 9862"/>
              <a:gd name="connsiteX1" fmla="*/ 10000 w 10000"/>
              <a:gd name="connsiteY1" fmla="*/ 0 h 9862"/>
              <a:gd name="connsiteX2" fmla="*/ 8987 w 10000"/>
              <a:gd name="connsiteY2" fmla="*/ 9862 h 9862"/>
              <a:gd name="connsiteX3" fmla="*/ 1106 w 10000"/>
              <a:gd name="connsiteY3" fmla="*/ 9770 h 9862"/>
              <a:gd name="connsiteX4" fmla="*/ 0 w 10000"/>
              <a:gd name="connsiteY4" fmla="*/ 0 h 9862"/>
              <a:gd name="connsiteX0" fmla="*/ 0 w 10000"/>
              <a:gd name="connsiteY0" fmla="*/ 0 h 9907"/>
              <a:gd name="connsiteX1" fmla="*/ 10000 w 10000"/>
              <a:gd name="connsiteY1" fmla="*/ 0 h 9907"/>
              <a:gd name="connsiteX2" fmla="*/ 8987 w 10000"/>
              <a:gd name="connsiteY2" fmla="*/ 9814 h 9907"/>
              <a:gd name="connsiteX3" fmla="*/ 1106 w 10000"/>
              <a:gd name="connsiteY3" fmla="*/ 9907 h 9907"/>
              <a:gd name="connsiteX4" fmla="*/ 0 w 10000"/>
              <a:gd name="connsiteY4" fmla="*/ 0 h 9907"/>
              <a:gd name="connsiteX0" fmla="*/ 0 w 8997"/>
              <a:gd name="connsiteY0" fmla="*/ 669 h 10669"/>
              <a:gd name="connsiteX1" fmla="*/ 1396 w 8997"/>
              <a:gd name="connsiteY1" fmla="*/ 0 h 10669"/>
              <a:gd name="connsiteX2" fmla="*/ 8987 w 8997"/>
              <a:gd name="connsiteY2" fmla="*/ 10575 h 10669"/>
              <a:gd name="connsiteX3" fmla="*/ 1106 w 8997"/>
              <a:gd name="connsiteY3" fmla="*/ 10669 h 10669"/>
              <a:gd name="connsiteX4" fmla="*/ 0 w 8997"/>
              <a:gd name="connsiteY4" fmla="*/ 669 h 10669"/>
              <a:gd name="connsiteX0" fmla="*/ 0 w 9271"/>
              <a:gd name="connsiteY0" fmla="*/ 2161 h 10000"/>
              <a:gd name="connsiteX1" fmla="*/ 823 w 9271"/>
              <a:gd name="connsiteY1" fmla="*/ 0 h 10000"/>
              <a:gd name="connsiteX2" fmla="*/ 9260 w 9271"/>
              <a:gd name="connsiteY2" fmla="*/ 9912 h 10000"/>
              <a:gd name="connsiteX3" fmla="*/ 500 w 9271"/>
              <a:gd name="connsiteY3" fmla="*/ 10000 h 10000"/>
              <a:gd name="connsiteX4" fmla="*/ 0 w 9271"/>
              <a:gd name="connsiteY4" fmla="*/ 2161 h 10000"/>
              <a:gd name="connsiteX0" fmla="*/ 0 w 2516"/>
              <a:gd name="connsiteY0" fmla="*/ 2161 h 10000"/>
              <a:gd name="connsiteX1" fmla="*/ 888 w 2516"/>
              <a:gd name="connsiteY1" fmla="*/ 0 h 10000"/>
              <a:gd name="connsiteX2" fmla="*/ 2470 w 2516"/>
              <a:gd name="connsiteY2" fmla="*/ 9842 h 10000"/>
              <a:gd name="connsiteX3" fmla="*/ 539 w 2516"/>
              <a:gd name="connsiteY3" fmla="*/ 10000 h 10000"/>
              <a:gd name="connsiteX4" fmla="*/ 0 w 2516"/>
              <a:gd name="connsiteY4" fmla="*/ 2161 h 10000"/>
              <a:gd name="connsiteX0" fmla="*/ 0 w 7288"/>
              <a:gd name="connsiteY0" fmla="*/ 2161 h 10000"/>
              <a:gd name="connsiteX1" fmla="*/ 3529 w 7288"/>
              <a:gd name="connsiteY1" fmla="*/ 0 h 10000"/>
              <a:gd name="connsiteX2" fmla="*/ 7037 w 7288"/>
              <a:gd name="connsiteY2" fmla="*/ 9842 h 10000"/>
              <a:gd name="connsiteX3" fmla="*/ 2142 w 7288"/>
              <a:gd name="connsiteY3" fmla="*/ 10000 h 10000"/>
              <a:gd name="connsiteX4" fmla="*/ 0 w 7288"/>
              <a:gd name="connsiteY4" fmla="*/ 2161 h 10000"/>
              <a:gd name="connsiteX0" fmla="*/ 0 w 9656"/>
              <a:gd name="connsiteY0" fmla="*/ 2161 h 10000"/>
              <a:gd name="connsiteX1" fmla="*/ 4842 w 9656"/>
              <a:gd name="connsiteY1" fmla="*/ 0 h 10000"/>
              <a:gd name="connsiteX2" fmla="*/ 9656 w 9656"/>
              <a:gd name="connsiteY2" fmla="*/ 9842 h 10000"/>
              <a:gd name="connsiteX3" fmla="*/ 2939 w 9656"/>
              <a:gd name="connsiteY3" fmla="*/ 10000 h 10000"/>
              <a:gd name="connsiteX4" fmla="*/ 0 w 9656"/>
              <a:gd name="connsiteY4" fmla="*/ 2161 h 10000"/>
              <a:gd name="connsiteX0" fmla="*/ 0 w 14147"/>
              <a:gd name="connsiteY0" fmla="*/ 2300 h 10000"/>
              <a:gd name="connsiteX1" fmla="*/ 9161 w 14147"/>
              <a:gd name="connsiteY1" fmla="*/ 0 h 10000"/>
              <a:gd name="connsiteX2" fmla="*/ 14147 w 14147"/>
              <a:gd name="connsiteY2" fmla="*/ 9842 h 10000"/>
              <a:gd name="connsiteX3" fmla="*/ 7191 w 14147"/>
              <a:gd name="connsiteY3" fmla="*/ 10000 h 10000"/>
              <a:gd name="connsiteX4" fmla="*/ 0 w 14147"/>
              <a:gd name="connsiteY4" fmla="*/ 2300 h 10000"/>
              <a:gd name="connsiteX0" fmla="*/ 0 w 14147"/>
              <a:gd name="connsiteY0" fmla="*/ 2049 h 9749"/>
              <a:gd name="connsiteX1" fmla="*/ 8371 w 14147"/>
              <a:gd name="connsiteY1" fmla="*/ 0 h 9749"/>
              <a:gd name="connsiteX2" fmla="*/ 14147 w 14147"/>
              <a:gd name="connsiteY2" fmla="*/ 9591 h 9749"/>
              <a:gd name="connsiteX3" fmla="*/ 7191 w 14147"/>
              <a:gd name="connsiteY3" fmla="*/ 9749 h 9749"/>
              <a:gd name="connsiteX4" fmla="*/ 0 w 14147"/>
              <a:gd name="connsiteY4" fmla="*/ 2049 h 9749"/>
              <a:gd name="connsiteX0" fmla="*/ 0 w 10000"/>
              <a:gd name="connsiteY0" fmla="*/ 1702 h 9600"/>
              <a:gd name="connsiteX1" fmla="*/ 4521 w 10000"/>
              <a:gd name="connsiteY1" fmla="*/ 0 h 9600"/>
              <a:gd name="connsiteX2" fmla="*/ 10000 w 10000"/>
              <a:gd name="connsiteY2" fmla="*/ 9438 h 9600"/>
              <a:gd name="connsiteX3" fmla="*/ 5083 w 10000"/>
              <a:gd name="connsiteY3" fmla="*/ 9600 h 9600"/>
              <a:gd name="connsiteX4" fmla="*/ 0 w 10000"/>
              <a:gd name="connsiteY4" fmla="*/ 1702 h 9600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2220 h 10447"/>
              <a:gd name="connsiteX1" fmla="*/ 4381 w 10000"/>
              <a:gd name="connsiteY1" fmla="*/ 0 h 10447"/>
              <a:gd name="connsiteX2" fmla="*/ 10000 w 10000"/>
              <a:gd name="connsiteY2" fmla="*/ 10278 h 10447"/>
              <a:gd name="connsiteX3" fmla="*/ 5083 w 10000"/>
              <a:gd name="connsiteY3" fmla="*/ 10447 h 10447"/>
              <a:gd name="connsiteX4" fmla="*/ 0 w 10000"/>
              <a:gd name="connsiteY4" fmla="*/ 2220 h 10447"/>
              <a:gd name="connsiteX0" fmla="*/ 0 w 10000"/>
              <a:gd name="connsiteY0" fmla="*/ 2071 h 10298"/>
              <a:gd name="connsiteX1" fmla="*/ 4660 w 10000"/>
              <a:gd name="connsiteY1" fmla="*/ 0 h 10298"/>
              <a:gd name="connsiteX2" fmla="*/ 10000 w 10000"/>
              <a:gd name="connsiteY2" fmla="*/ 10129 h 10298"/>
              <a:gd name="connsiteX3" fmla="*/ 5083 w 10000"/>
              <a:gd name="connsiteY3" fmla="*/ 10298 h 10298"/>
              <a:gd name="connsiteX4" fmla="*/ 0 w 10000"/>
              <a:gd name="connsiteY4" fmla="*/ 2071 h 10298"/>
              <a:gd name="connsiteX0" fmla="*/ 0 w 10000"/>
              <a:gd name="connsiteY0" fmla="*/ 2190 h 10417"/>
              <a:gd name="connsiteX1" fmla="*/ 4939 w 10000"/>
              <a:gd name="connsiteY1" fmla="*/ 0 h 10417"/>
              <a:gd name="connsiteX2" fmla="*/ 10000 w 10000"/>
              <a:gd name="connsiteY2" fmla="*/ 10248 h 10417"/>
              <a:gd name="connsiteX3" fmla="*/ 5083 w 10000"/>
              <a:gd name="connsiteY3" fmla="*/ 10417 h 10417"/>
              <a:gd name="connsiteX4" fmla="*/ 0 w 10000"/>
              <a:gd name="connsiteY4" fmla="*/ 2190 h 10417"/>
              <a:gd name="connsiteX0" fmla="*/ 0 w 10000"/>
              <a:gd name="connsiteY0" fmla="*/ 2190 h 10417"/>
              <a:gd name="connsiteX1" fmla="*/ 4939 w 10000"/>
              <a:gd name="connsiteY1" fmla="*/ 0 h 10417"/>
              <a:gd name="connsiteX2" fmla="*/ 10000 w 10000"/>
              <a:gd name="connsiteY2" fmla="*/ 10248 h 10417"/>
              <a:gd name="connsiteX3" fmla="*/ 5083 w 10000"/>
              <a:gd name="connsiteY3" fmla="*/ 10417 h 10417"/>
              <a:gd name="connsiteX4" fmla="*/ 0 w 10000"/>
              <a:gd name="connsiteY4" fmla="*/ 2190 h 10417"/>
              <a:gd name="connsiteX0" fmla="*/ 0 w 10000"/>
              <a:gd name="connsiteY0" fmla="*/ 2518 h 10745"/>
              <a:gd name="connsiteX1" fmla="*/ 3683 w 10000"/>
              <a:gd name="connsiteY1" fmla="*/ 0 h 10745"/>
              <a:gd name="connsiteX2" fmla="*/ 10000 w 10000"/>
              <a:gd name="connsiteY2" fmla="*/ 10576 h 10745"/>
              <a:gd name="connsiteX3" fmla="*/ 5083 w 10000"/>
              <a:gd name="connsiteY3" fmla="*/ 10745 h 10745"/>
              <a:gd name="connsiteX4" fmla="*/ 0 w 10000"/>
              <a:gd name="connsiteY4" fmla="*/ 2518 h 10745"/>
              <a:gd name="connsiteX0" fmla="*/ 0 w 10000"/>
              <a:gd name="connsiteY0" fmla="*/ 2310 h 10537"/>
              <a:gd name="connsiteX1" fmla="*/ 3683 w 10000"/>
              <a:gd name="connsiteY1" fmla="*/ 1 h 10537"/>
              <a:gd name="connsiteX2" fmla="*/ 10000 w 10000"/>
              <a:gd name="connsiteY2" fmla="*/ 10368 h 10537"/>
              <a:gd name="connsiteX3" fmla="*/ 5083 w 10000"/>
              <a:gd name="connsiteY3" fmla="*/ 10537 h 10537"/>
              <a:gd name="connsiteX4" fmla="*/ 0 w 10000"/>
              <a:gd name="connsiteY4" fmla="*/ 2310 h 10537"/>
              <a:gd name="connsiteX0" fmla="*/ 0 w 10000"/>
              <a:gd name="connsiteY0" fmla="*/ 2369 h 10596"/>
              <a:gd name="connsiteX1" fmla="*/ 4241 w 10000"/>
              <a:gd name="connsiteY1" fmla="*/ 0 h 10596"/>
              <a:gd name="connsiteX2" fmla="*/ 10000 w 10000"/>
              <a:gd name="connsiteY2" fmla="*/ 10427 h 10596"/>
              <a:gd name="connsiteX3" fmla="*/ 5083 w 10000"/>
              <a:gd name="connsiteY3" fmla="*/ 10596 h 10596"/>
              <a:gd name="connsiteX4" fmla="*/ 0 w 10000"/>
              <a:gd name="connsiteY4" fmla="*/ 2369 h 10596"/>
              <a:gd name="connsiteX0" fmla="*/ 0 w 10000"/>
              <a:gd name="connsiteY0" fmla="*/ 2369 h 10596"/>
              <a:gd name="connsiteX1" fmla="*/ 4241 w 10000"/>
              <a:gd name="connsiteY1" fmla="*/ 0 h 10596"/>
              <a:gd name="connsiteX2" fmla="*/ 10000 w 10000"/>
              <a:gd name="connsiteY2" fmla="*/ 10427 h 10596"/>
              <a:gd name="connsiteX3" fmla="*/ 7317 w 10000"/>
              <a:gd name="connsiteY3" fmla="*/ 10596 h 10596"/>
              <a:gd name="connsiteX4" fmla="*/ 0 w 10000"/>
              <a:gd name="connsiteY4" fmla="*/ 2369 h 10596"/>
              <a:gd name="connsiteX0" fmla="*/ 0 w 7348"/>
              <a:gd name="connsiteY0" fmla="*/ 2488 h 10596"/>
              <a:gd name="connsiteX1" fmla="*/ 1589 w 7348"/>
              <a:gd name="connsiteY1" fmla="*/ 0 h 10596"/>
              <a:gd name="connsiteX2" fmla="*/ 7348 w 7348"/>
              <a:gd name="connsiteY2" fmla="*/ 10427 h 10596"/>
              <a:gd name="connsiteX3" fmla="*/ 4665 w 7348"/>
              <a:gd name="connsiteY3" fmla="*/ 10596 h 10596"/>
              <a:gd name="connsiteX4" fmla="*/ 0 w 7348"/>
              <a:gd name="connsiteY4" fmla="*/ 2488 h 10596"/>
              <a:gd name="connsiteX0" fmla="*/ 4 w 8294"/>
              <a:gd name="connsiteY0" fmla="*/ 2348 h 10000"/>
              <a:gd name="connsiteX1" fmla="*/ 456 w 8294"/>
              <a:gd name="connsiteY1" fmla="*/ 0 h 10000"/>
              <a:gd name="connsiteX2" fmla="*/ 8294 w 8294"/>
              <a:gd name="connsiteY2" fmla="*/ 9841 h 10000"/>
              <a:gd name="connsiteX3" fmla="*/ 4643 w 8294"/>
              <a:gd name="connsiteY3" fmla="*/ 10000 h 10000"/>
              <a:gd name="connsiteX4" fmla="*/ 4 w 8294"/>
              <a:gd name="connsiteY4" fmla="*/ 2348 h 10000"/>
              <a:gd name="connsiteX0" fmla="*/ 0 w 12286"/>
              <a:gd name="connsiteY0" fmla="*/ 2348 h 10000"/>
              <a:gd name="connsiteX1" fmla="*/ 2836 w 12286"/>
              <a:gd name="connsiteY1" fmla="*/ 0 h 10000"/>
              <a:gd name="connsiteX2" fmla="*/ 12286 w 12286"/>
              <a:gd name="connsiteY2" fmla="*/ 9841 h 10000"/>
              <a:gd name="connsiteX3" fmla="*/ 7884 w 12286"/>
              <a:gd name="connsiteY3" fmla="*/ 10000 h 10000"/>
              <a:gd name="connsiteX4" fmla="*/ 0 w 12286"/>
              <a:gd name="connsiteY4" fmla="*/ 2348 h 10000"/>
              <a:gd name="connsiteX0" fmla="*/ 0 w 11370"/>
              <a:gd name="connsiteY0" fmla="*/ 2376 h 10000"/>
              <a:gd name="connsiteX1" fmla="*/ 1920 w 11370"/>
              <a:gd name="connsiteY1" fmla="*/ 0 h 10000"/>
              <a:gd name="connsiteX2" fmla="*/ 11370 w 11370"/>
              <a:gd name="connsiteY2" fmla="*/ 9841 h 10000"/>
              <a:gd name="connsiteX3" fmla="*/ 6968 w 11370"/>
              <a:gd name="connsiteY3" fmla="*/ 10000 h 10000"/>
              <a:gd name="connsiteX4" fmla="*/ 0 w 11370"/>
              <a:gd name="connsiteY4" fmla="*/ 2376 h 10000"/>
              <a:gd name="connsiteX0" fmla="*/ 0 w 10683"/>
              <a:gd name="connsiteY0" fmla="*/ 2376 h 10000"/>
              <a:gd name="connsiteX1" fmla="*/ 1233 w 10683"/>
              <a:gd name="connsiteY1" fmla="*/ 0 h 10000"/>
              <a:gd name="connsiteX2" fmla="*/ 10683 w 10683"/>
              <a:gd name="connsiteY2" fmla="*/ 9841 h 10000"/>
              <a:gd name="connsiteX3" fmla="*/ 6281 w 10683"/>
              <a:gd name="connsiteY3" fmla="*/ 10000 h 10000"/>
              <a:gd name="connsiteX4" fmla="*/ 0 w 10683"/>
              <a:gd name="connsiteY4" fmla="*/ 2376 h 10000"/>
              <a:gd name="connsiteX0" fmla="*/ 0 w 11828"/>
              <a:gd name="connsiteY0" fmla="*/ 2264 h 10000"/>
              <a:gd name="connsiteX1" fmla="*/ 2378 w 11828"/>
              <a:gd name="connsiteY1" fmla="*/ 0 h 10000"/>
              <a:gd name="connsiteX2" fmla="*/ 11828 w 11828"/>
              <a:gd name="connsiteY2" fmla="*/ 9841 h 10000"/>
              <a:gd name="connsiteX3" fmla="*/ 7426 w 11828"/>
              <a:gd name="connsiteY3" fmla="*/ 10000 h 10000"/>
              <a:gd name="connsiteX4" fmla="*/ 0 w 11828"/>
              <a:gd name="connsiteY4" fmla="*/ 2264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8" h="10000">
                <a:moveTo>
                  <a:pt x="0" y="2264"/>
                </a:moveTo>
                <a:cubicBezTo>
                  <a:pt x="3236" y="1650"/>
                  <a:pt x="288" y="474"/>
                  <a:pt x="2378" y="0"/>
                </a:cubicBezTo>
                <a:cubicBezTo>
                  <a:pt x="5218" y="-82"/>
                  <a:pt x="8761" y="6733"/>
                  <a:pt x="11828" y="9841"/>
                </a:cubicBezTo>
                <a:lnTo>
                  <a:pt x="7426" y="10000"/>
                </a:lnTo>
                <a:lnTo>
                  <a:pt x="0" y="2264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Flowchart: Manual Operation 50">
            <a:extLst>
              <a:ext uri="{FF2B5EF4-FFF2-40B4-BE49-F238E27FC236}">
                <a16:creationId xmlns:a16="http://schemas.microsoft.com/office/drawing/2014/main" id="{E4F2B22E-FDA3-B21E-E1A6-E37F2E087D94}"/>
              </a:ext>
            </a:extLst>
          </p:cNvPr>
          <p:cNvSpPr/>
          <p:nvPr/>
        </p:nvSpPr>
        <p:spPr>
          <a:xfrm>
            <a:off x="1270027" y="2754181"/>
            <a:ext cx="576606" cy="286245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9094"/>
              <a:gd name="connsiteY0" fmla="*/ 0 h 10381"/>
              <a:gd name="connsiteX1" fmla="*/ 9094 w 9094"/>
              <a:gd name="connsiteY1" fmla="*/ 381 h 10381"/>
              <a:gd name="connsiteX2" fmla="*/ 7094 w 9094"/>
              <a:gd name="connsiteY2" fmla="*/ 10381 h 10381"/>
              <a:gd name="connsiteX3" fmla="*/ 1094 w 9094"/>
              <a:gd name="connsiteY3" fmla="*/ 10381 h 10381"/>
              <a:gd name="connsiteX4" fmla="*/ 0 w 9094"/>
              <a:gd name="connsiteY4" fmla="*/ 0 h 10381"/>
              <a:gd name="connsiteX0" fmla="*/ 0 w 9004"/>
              <a:gd name="connsiteY0" fmla="*/ 0 h 10000"/>
              <a:gd name="connsiteX1" fmla="*/ 9004 w 9004"/>
              <a:gd name="connsiteY1" fmla="*/ 0 h 10000"/>
              <a:gd name="connsiteX2" fmla="*/ 7801 w 9004"/>
              <a:gd name="connsiteY2" fmla="*/ 10000 h 10000"/>
              <a:gd name="connsiteX3" fmla="*/ 1203 w 9004"/>
              <a:gd name="connsiteY3" fmla="*/ 10000 h 10000"/>
              <a:gd name="connsiteX4" fmla="*/ 0 w 900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64 w 10000"/>
              <a:gd name="connsiteY2" fmla="*/ 10000 h 10000"/>
              <a:gd name="connsiteX3" fmla="*/ 1106 w 10000"/>
              <a:gd name="connsiteY3" fmla="*/ 9770 h 10000"/>
              <a:gd name="connsiteX4" fmla="*/ 0 w 10000"/>
              <a:gd name="connsiteY4" fmla="*/ 0 h 10000"/>
              <a:gd name="connsiteX0" fmla="*/ 0 w 10000"/>
              <a:gd name="connsiteY0" fmla="*/ 0 h 9862"/>
              <a:gd name="connsiteX1" fmla="*/ 10000 w 10000"/>
              <a:gd name="connsiteY1" fmla="*/ 0 h 9862"/>
              <a:gd name="connsiteX2" fmla="*/ 8987 w 10000"/>
              <a:gd name="connsiteY2" fmla="*/ 9862 h 9862"/>
              <a:gd name="connsiteX3" fmla="*/ 1106 w 10000"/>
              <a:gd name="connsiteY3" fmla="*/ 9770 h 9862"/>
              <a:gd name="connsiteX4" fmla="*/ 0 w 10000"/>
              <a:gd name="connsiteY4" fmla="*/ 0 h 9862"/>
              <a:gd name="connsiteX0" fmla="*/ 0 w 10000"/>
              <a:gd name="connsiteY0" fmla="*/ 0 h 9907"/>
              <a:gd name="connsiteX1" fmla="*/ 10000 w 10000"/>
              <a:gd name="connsiteY1" fmla="*/ 0 h 9907"/>
              <a:gd name="connsiteX2" fmla="*/ 8987 w 10000"/>
              <a:gd name="connsiteY2" fmla="*/ 9814 h 9907"/>
              <a:gd name="connsiteX3" fmla="*/ 1106 w 10000"/>
              <a:gd name="connsiteY3" fmla="*/ 9907 h 9907"/>
              <a:gd name="connsiteX4" fmla="*/ 0 w 10000"/>
              <a:gd name="connsiteY4" fmla="*/ 0 h 9907"/>
              <a:gd name="connsiteX0" fmla="*/ 0 w 8997"/>
              <a:gd name="connsiteY0" fmla="*/ 669 h 10669"/>
              <a:gd name="connsiteX1" fmla="*/ 1396 w 8997"/>
              <a:gd name="connsiteY1" fmla="*/ 0 h 10669"/>
              <a:gd name="connsiteX2" fmla="*/ 8987 w 8997"/>
              <a:gd name="connsiteY2" fmla="*/ 10575 h 10669"/>
              <a:gd name="connsiteX3" fmla="*/ 1106 w 8997"/>
              <a:gd name="connsiteY3" fmla="*/ 10669 h 10669"/>
              <a:gd name="connsiteX4" fmla="*/ 0 w 8997"/>
              <a:gd name="connsiteY4" fmla="*/ 669 h 10669"/>
              <a:gd name="connsiteX0" fmla="*/ 0 w 9271"/>
              <a:gd name="connsiteY0" fmla="*/ 2161 h 10000"/>
              <a:gd name="connsiteX1" fmla="*/ 823 w 9271"/>
              <a:gd name="connsiteY1" fmla="*/ 0 h 10000"/>
              <a:gd name="connsiteX2" fmla="*/ 9260 w 9271"/>
              <a:gd name="connsiteY2" fmla="*/ 9912 h 10000"/>
              <a:gd name="connsiteX3" fmla="*/ 500 w 9271"/>
              <a:gd name="connsiteY3" fmla="*/ 10000 h 10000"/>
              <a:gd name="connsiteX4" fmla="*/ 0 w 9271"/>
              <a:gd name="connsiteY4" fmla="*/ 2161 h 10000"/>
              <a:gd name="connsiteX0" fmla="*/ 0 w 2516"/>
              <a:gd name="connsiteY0" fmla="*/ 2161 h 10000"/>
              <a:gd name="connsiteX1" fmla="*/ 888 w 2516"/>
              <a:gd name="connsiteY1" fmla="*/ 0 h 10000"/>
              <a:gd name="connsiteX2" fmla="*/ 2470 w 2516"/>
              <a:gd name="connsiteY2" fmla="*/ 9842 h 10000"/>
              <a:gd name="connsiteX3" fmla="*/ 539 w 2516"/>
              <a:gd name="connsiteY3" fmla="*/ 10000 h 10000"/>
              <a:gd name="connsiteX4" fmla="*/ 0 w 2516"/>
              <a:gd name="connsiteY4" fmla="*/ 2161 h 10000"/>
              <a:gd name="connsiteX0" fmla="*/ 0 w 7288"/>
              <a:gd name="connsiteY0" fmla="*/ 2161 h 10000"/>
              <a:gd name="connsiteX1" fmla="*/ 3529 w 7288"/>
              <a:gd name="connsiteY1" fmla="*/ 0 h 10000"/>
              <a:gd name="connsiteX2" fmla="*/ 7037 w 7288"/>
              <a:gd name="connsiteY2" fmla="*/ 9842 h 10000"/>
              <a:gd name="connsiteX3" fmla="*/ 2142 w 7288"/>
              <a:gd name="connsiteY3" fmla="*/ 10000 h 10000"/>
              <a:gd name="connsiteX4" fmla="*/ 0 w 7288"/>
              <a:gd name="connsiteY4" fmla="*/ 2161 h 10000"/>
              <a:gd name="connsiteX0" fmla="*/ 0 w 9656"/>
              <a:gd name="connsiteY0" fmla="*/ 2161 h 10000"/>
              <a:gd name="connsiteX1" fmla="*/ 4842 w 9656"/>
              <a:gd name="connsiteY1" fmla="*/ 0 h 10000"/>
              <a:gd name="connsiteX2" fmla="*/ 9656 w 9656"/>
              <a:gd name="connsiteY2" fmla="*/ 9842 h 10000"/>
              <a:gd name="connsiteX3" fmla="*/ 2939 w 9656"/>
              <a:gd name="connsiteY3" fmla="*/ 10000 h 10000"/>
              <a:gd name="connsiteX4" fmla="*/ 0 w 9656"/>
              <a:gd name="connsiteY4" fmla="*/ 2161 h 10000"/>
              <a:gd name="connsiteX0" fmla="*/ 0 w 14147"/>
              <a:gd name="connsiteY0" fmla="*/ 2300 h 10000"/>
              <a:gd name="connsiteX1" fmla="*/ 9161 w 14147"/>
              <a:gd name="connsiteY1" fmla="*/ 0 h 10000"/>
              <a:gd name="connsiteX2" fmla="*/ 14147 w 14147"/>
              <a:gd name="connsiteY2" fmla="*/ 9842 h 10000"/>
              <a:gd name="connsiteX3" fmla="*/ 7191 w 14147"/>
              <a:gd name="connsiteY3" fmla="*/ 10000 h 10000"/>
              <a:gd name="connsiteX4" fmla="*/ 0 w 14147"/>
              <a:gd name="connsiteY4" fmla="*/ 2300 h 10000"/>
              <a:gd name="connsiteX0" fmla="*/ 0 w 14147"/>
              <a:gd name="connsiteY0" fmla="*/ 2049 h 9749"/>
              <a:gd name="connsiteX1" fmla="*/ 8371 w 14147"/>
              <a:gd name="connsiteY1" fmla="*/ 0 h 9749"/>
              <a:gd name="connsiteX2" fmla="*/ 14147 w 14147"/>
              <a:gd name="connsiteY2" fmla="*/ 9591 h 9749"/>
              <a:gd name="connsiteX3" fmla="*/ 7191 w 14147"/>
              <a:gd name="connsiteY3" fmla="*/ 9749 h 9749"/>
              <a:gd name="connsiteX4" fmla="*/ 0 w 14147"/>
              <a:gd name="connsiteY4" fmla="*/ 2049 h 9749"/>
              <a:gd name="connsiteX0" fmla="*/ 0 w 10000"/>
              <a:gd name="connsiteY0" fmla="*/ 1702 h 9600"/>
              <a:gd name="connsiteX1" fmla="*/ 4521 w 10000"/>
              <a:gd name="connsiteY1" fmla="*/ 0 h 9600"/>
              <a:gd name="connsiteX2" fmla="*/ 10000 w 10000"/>
              <a:gd name="connsiteY2" fmla="*/ 9438 h 9600"/>
              <a:gd name="connsiteX3" fmla="*/ 5083 w 10000"/>
              <a:gd name="connsiteY3" fmla="*/ 9600 h 9600"/>
              <a:gd name="connsiteX4" fmla="*/ 0 w 10000"/>
              <a:gd name="connsiteY4" fmla="*/ 1702 h 9600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1952 h 10179"/>
              <a:gd name="connsiteX1" fmla="*/ 5917 w 10000"/>
              <a:gd name="connsiteY1" fmla="*/ 0 h 10179"/>
              <a:gd name="connsiteX2" fmla="*/ 10000 w 10000"/>
              <a:gd name="connsiteY2" fmla="*/ 10010 h 10179"/>
              <a:gd name="connsiteX3" fmla="*/ 5083 w 10000"/>
              <a:gd name="connsiteY3" fmla="*/ 10179 h 10179"/>
              <a:gd name="connsiteX4" fmla="*/ 0 w 10000"/>
              <a:gd name="connsiteY4" fmla="*/ 1952 h 10179"/>
              <a:gd name="connsiteX0" fmla="*/ 0 w 10000"/>
              <a:gd name="connsiteY0" fmla="*/ 2220 h 10447"/>
              <a:gd name="connsiteX1" fmla="*/ 4381 w 10000"/>
              <a:gd name="connsiteY1" fmla="*/ 0 h 10447"/>
              <a:gd name="connsiteX2" fmla="*/ 10000 w 10000"/>
              <a:gd name="connsiteY2" fmla="*/ 10278 h 10447"/>
              <a:gd name="connsiteX3" fmla="*/ 5083 w 10000"/>
              <a:gd name="connsiteY3" fmla="*/ 10447 h 10447"/>
              <a:gd name="connsiteX4" fmla="*/ 0 w 10000"/>
              <a:gd name="connsiteY4" fmla="*/ 2220 h 10447"/>
              <a:gd name="connsiteX0" fmla="*/ 0 w 10000"/>
              <a:gd name="connsiteY0" fmla="*/ 2071 h 10298"/>
              <a:gd name="connsiteX1" fmla="*/ 4660 w 10000"/>
              <a:gd name="connsiteY1" fmla="*/ 0 h 10298"/>
              <a:gd name="connsiteX2" fmla="*/ 10000 w 10000"/>
              <a:gd name="connsiteY2" fmla="*/ 10129 h 10298"/>
              <a:gd name="connsiteX3" fmla="*/ 5083 w 10000"/>
              <a:gd name="connsiteY3" fmla="*/ 10298 h 10298"/>
              <a:gd name="connsiteX4" fmla="*/ 0 w 10000"/>
              <a:gd name="connsiteY4" fmla="*/ 2071 h 10298"/>
              <a:gd name="connsiteX0" fmla="*/ 0 w 10000"/>
              <a:gd name="connsiteY0" fmla="*/ 2190 h 10417"/>
              <a:gd name="connsiteX1" fmla="*/ 4939 w 10000"/>
              <a:gd name="connsiteY1" fmla="*/ 0 h 10417"/>
              <a:gd name="connsiteX2" fmla="*/ 10000 w 10000"/>
              <a:gd name="connsiteY2" fmla="*/ 10248 h 10417"/>
              <a:gd name="connsiteX3" fmla="*/ 5083 w 10000"/>
              <a:gd name="connsiteY3" fmla="*/ 10417 h 10417"/>
              <a:gd name="connsiteX4" fmla="*/ 0 w 10000"/>
              <a:gd name="connsiteY4" fmla="*/ 2190 h 10417"/>
              <a:gd name="connsiteX0" fmla="*/ 0 w 10000"/>
              <a:gd name="connsiteY0" fmla="*/ 2190 h 10417"/>
              <a:gd name="connsiteX1" fmla="*/ 4939 w 10000"/>
              <a:gd name="connsiteY1" fmla="*/ 0 h 10417"/>
              <a:gd name="connsiteX2" fmla="*/ 10000 w 10000"/>
              <a:gd name="connsiteY2" fmla="*/ 10248 h 10417"/>
              <a:gd name="connsiteX3" fmla="*/ 5083 w 10000"/>
              <a:gd name="connsiteY3" fmla="*/ 10417 h 10417"/>
              <a:gd name="connsiteX4" fmla="*/ 0 w 10000"/>
              <a:gd name="connsiteY4" fmla="*/ 2190 h 10417"/>
              <a:gd name="connsiteX0" fmla="*/ 0 w 10000"/>
              <a:gd name="connsiteY0" fmla="*/ 2518 h 10745"/>
              <a:gd name="connsiteX1" fmla="*/ 3683 w 10000"/>
              <a:gd name="connsiteY1" fmla="*/ 0 h 10745"/>
              <a:gd name="connsiteX2" fmla="*/ 10000 w 10000"/>
              <a:gd name="connsiteY2" fmla="*/ 10576 h 10745"/>
              <a:gd name="connsiteX3" fmla="*/ 5083 w 10000"/>
              <a:gd name="connsiteY3" fmla="*/ 10745 h 10745"/>
              <a:gd name="connsiteX4" fmla="*/ 0 w 10000"/>
              <a:gd name="connsiteY4" fmla="*/ 2518 h 10745"/>
              <a:gd name="connsiteX0" fmla="*/ 0 w 10000"/>
              <a:gd name="connsiteY0" fmla="*/ 2310 h 10537"/>
              <a:gd name="connsiteX1" fmla="*/ 3683 w 10000"/>
              <a:gd name="connsiteY1" fmla="*/ 1 h 10537"/>
              <a:gd name="connsiteX2" fmla="*/ 10000 w 10000"/>
              <a:gd name="connsiteY2" fmla="*/ 10368 h 10537"/>
              <a:gd name="connsiteX3" fmla="*/ 5083 w 10000"/>
              <a:gd name="connsiteY3" fmla="*/ 10537 h 10537"/>
              <a:gd name="connsiteX4" fmla="*/ 0 w 10000"/>
              <a:gd name="connsiteY4" fmla="*/ 2310 h 10537"/>
              <a:gd name="connsiteX0" fmla="*/ 0 w 10000"/>
              <a:gd name="connsiteY0" fmla="*/ 2369 h 10596"/>
              <a:gd name="connsiteX1" fmla="*/ 4241 w 10000"/>
              <a:gd name="connsiteY1" fmla="*/ 0 h 10596"/>
              <a:gd name="connsiteX2" fmla="*/ 10000 w 10000"/>
              <a:gd name="connsiteY2" fmla="*/ 10427 h 10596"/>
              <a:gd name="connsiteX3" fmla="*/ 5083 w 10000"/>
              <a:gd name="connsiteY3" fmla="*/ 10596 h 10596"/>
              <a:gd name="connsiteX4" fmla="*/ 0 w 10000"/>
              <a:gd name="connsiteY4" fmla="*/ 2369 h 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96">
                <a:moveTo>
                  <a:pt x="0" y="2369"/>
                </a:moveTo>
                <a:cubicBezTo>
                  <a:pt x="1972" y="1718"/>
                  <a:pt x="2967" y="502"/>
                  <a:pt x="4241" y="0"/>
                </a:cubicBezTo>
                <a:cubicBezTo>
                  <a:pt x="5972" y="-87"/>
                  <a:pt x="8131" y="7134"/>
                  <a:pt x="10000" y="10427"/>
                </a:cubicBezTo>
                <a:lnTo>
                  <a:pt x="5083" y="10596"/>
                </a:lnTo>
                <a:lnTo>
                  <a:pt x="0" y="2369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lowchart: Manual Operation 50">
            <a:extLst>
              <a:ext uri="{FF2B5EF4-FFF2-40B4-BE49-F238E27FC236}">
                <a16:creationId xmlns:a16="http://schemas.microsoft.com/office/drawing/2014/main" id="{26294E76-E58C-7B9A-5E3A-66BF15441E0D}"/>
              </a:ext>
            </a:extLst>
          </p:cNvPr>
          <p:cNvSpPr/>
          <p:nvPr/>
        </p:nvSpPr>
        <p:spPr>
          <a:xfrm>
            <a:off x="1288922" y="3434279"/>
            <a:ext cx="3128306" cy="306673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9094"/>
              <a:gd name="connsiteY0" fmla="*/ 0 h 10381"/>
              <a:gd name="connsiteX1" fmla="*/ 9094 w 9094"/>
              <a:gd name="connsiteY1" fmla="*/ 381 h 10381"/>
              <a:gd name="connsiteX2" fmla="*/ 7094 w 9094"/>
              <a:gd name="connsiteY2" fmla="*/ 10381 h 10381"/>
              <a:gd name="connsiteX3" fmla="*/ 1094 w 9094"/>
              <a:gd name="connsiteY3" fmla="*/ 10381 h 10381"/>
              <a:gd name="connsiteX4" fmla="*/ 0 w 9094"/>
              <a:gd name="connsiteY4" fmla="*/ 0 h 10381"/>
              <a:gd name="connsiteX0" fmla="*/ 0 w 9004"/>
              <a:gd name="connsiteY0" fmla="*/ 0 h 10000"/>
              <a:gd name="connsiteX1" fmla="*/ 9004 w 9004"/>
              <a:gd name="connsiteY1" fmla="*/ 0 h 10000"/>
              <a:gd name="connsiteX2" fmla="*/ 7801 w 9004"/>
              <a:gd name="connsiteY2" fmla="*/ 10000 h 10000"/>
              <a:gd name="connsiteX3" fmla="*/ 1203 w 9004"/>
              <a:gd name="connsiteY3" fmla="*/ 10000 h 10000"/>
              <a:gd name="connsiteX4" fmla="*/ 0 w 9004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664 w 10000"/>
              <a:gd name="connsiteY2" fmla="*/ 10000 h 10000"/>
              <a:gd name="connsiteX3" fmla="*/ 1106 w 10000"/>
              <a:gd name="connsiteY3" fmla="*/ 9770 h 10000"/>
              <a:gd name="connsiteX4" fmla="*/ 0 w 10000"/>
              <a:gd name="connsiteY4" fmla="*/ 0 h 10000"/>
              <a:gd name="connsiteX0" fmla="*/ 0 w 10000"/>
              <a:gd name="connsiteY0" fmla="*/ 0 h 9862"/>
              <a:gd name="connsiteX1" fmla="*/ 10000 w 10000"/>
              <a:gd name="connsiteY1" fmla="*/ 0 h 9862"/>
              <a:gd name="connsiteX2" fmla="*/ 8987 w 10000"/>
              <a:gd name="connsiteY2" fmla="*/ 9862 h 9862"/>
              <a:gd name="connsiteX3" fmla="*/ 1106 w 10000"/>
              <a:gd name="connsiteY3" fmla="*/ 9770 h 9862"/>
              <a:gd name="connsiteX4" fmla="*/ 0 w 10000"/>
              <a:gd name="connsiteY4" fmla="*/ 0 h 9862"/>
              <a:gd name="connsiteX0" fmla="*/ 0 w 10000"/>
              <a:gd name="connsiteY0" fmla="*/ 0 h 9907"/>
              <a:gd name="connsiteX1" fmla="*/ 10000 w 10000"/>
              <a:gd name="connsiteY1" fmla="*/ 0 h 9907"/>
              <a:gd name="connsiteX2" fmla="*/ 8987 w 10000"/>
              <a:gd name="connsiteY2" fmla="*/ 9814 h 9907"/>
              <a:gd name="connsiteX3" fmla="*/ 1106 w 10000"/>
              <a:gd name="connsiteY3" fmla="*/ 9907 h 9907"/>
              <a:gd name="connsiteX4" fmla="*/ 0 w 10000"/>
              <a:gd name="connsiteY4" fmla="*/ 0 h 9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9907">
                <a:moveTo>
                  <a:pt x="0" y="0"/>
                </a:moveTo>
                <a:lnTo>
                  <a:pt x="10000" y="0"/>
                </a:lnTo>
                <a:cubicBezTo>
                  <a:pt x="9662" y="3333"/>
                  <a:pt x="9325" y="6481"/>
                  <a:pt x="8987" y="9814"/>
                </a:cubicBezTo>
                <a:lnTo>
                  <a:pt x="1106" y="990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1D81296-150A-A25A-27D7-67F1586D9ABB}"/>
              </a:ext>
            </a:extLst>
          </p:cNvPr>
          <p:cNvCxnSpPr>
            <a:cxnSpLocks/>
          </p:cNvCxnSpPr>
          <p:nvPr/>
        </p:nvCxnSpPr>
        <p:spPr>
          <a:xfrm>
            <a:off x="2013538" y="3856408"/>
            <a:ext cx="227316" cy="2133709"/>
          </a:xfrm>
          <a:prstGeom prst="lin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39CF468-55A2-A2F6-8D45-7E43B9AAAECC}"/>
              </a:ext>
            </a:extLst>
          </p:cNvPr>
          <p:cNvCxnSpPr>
            <a:cxnSpLocks/>
          </p:cNvCxnSpPr>
          <p:nvPr/>
        </p:nvCxnSpPr>
        <p:spPr>
          <a:xfrm flipH="1">
            <a:off x="2853074" y="3856408"/>
            <a:ext cx="14830" cy="2133709"/>
          </a:xfrm>
          <a:prstGeom prst="lin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A428DB6-F7F6-4B4F-E0BF-1CDCC53A0F25}"/>
              </a:ext>
            </a:extLst>
          </p:cNvPr>
          <p:cNvCxnSpPr>
            <a:cxnSpLocks/>
          </p:cNvCxnSpPr>
          <p:nvPr/>
        </p:nvCxnSpPr>
        <p:spPr>
          <a:xfrm flipH="1">
            <a:off x="3480125" y="3900793"/>
            <a:ext cx="220021" cy="2089324"/>
          </a:xfrm>
          <a:prstGeom prst="line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78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5400000" scaled="1"/>
          </a:gradFill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398E79-3875-15B3-3CDE-634C83E6FF7C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alphasounds-b">
            <a:hlinkClick r:id="" action="ppaction://media"/>
            <a:extLst>
              <a:ext uri="{FF2B5EF4-FFF2-40B4-BE49-F238E27FC236}">
                <a16:creationId xmlns:a16="http://schemas.microsoft.com/office/drawing/2014/main" id="{87E9EF70-6BC1-C25C-9D30-CD5654AFE4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62370" y="3061451"/>
            <a:ext cx="609600" cy="609600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5C68241-117D-DC95-5B69-28E89303D82C}"/>
              </a:ext>
            </a:extLst>
          </p:cNvPr>
          <p:cNvCxnSpPr>
            <a:cxnSpLocks/>
          </p:cNvCxnSpPr>
          <p:nvPr/>
        </p:nvCxnSpPr>
        <p:spPr>
          <a:xfrm flipV="1">
            <a:off x="9304278" y="3164634"/>
            <a:ext cx="0" cy="498822"/>
          </a:xfrm>
          <a:prstGeom prst="straightConnector1">
            <a:avLst/>
          </a:prstGeom>
          <a:ln w="76200">
            <a:solidFill>
              <a:srgbClr val="70AD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alphasounds-i">
            <a:hlinkClick r:id="" action="ppaction://media"/>
            <a:extLst>
              <a:ext uri="{FF2B5EF4-FFF2-40B4-BE49-F238E27FC236}">
                <a16:creationId xmlns:a16="http://schemas.microsoft.com/office/drawing/2014/main" id="{12BC1E21-50DF-675F-42D6-6DB0AB6097B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471639" y="3109245"/>
            <a:ext cx="609600" cy="609600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670B68-83ED-4AD8-6D88-9B00B7B199EA}"/>
              </a:ext>
            </a:extLst>
          </p:cNvPr>
          <p:cNvCxnSpPr>
            <a:cxnSpLocks/>
          </p:cNvCxnSpPr>
          <p:nvPr/>
        </p:nvCxnSpPr>
        <p:spPr>
          <a:xfrm flipV="1">
            <a:off x="10437041" y="3120243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alphasounds-n">
            <a:hlinkClick r:id="" action="ppaction://media"/>
            <a:extLst>
              <a:ext uri="{FF2B5EF4-FFF2-40B4-BE49-F238E27FC236}">
                <a16:creationId xmlns:a16="http://schemas.microsoft.com/office/drawing/2014/main" id="{E5139164-59C7-5F7C-A065-6CD84365A668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10877" y="3146776"/>
            <a:ext cx="609600" cy="609600"/>
          </a:xfrm>
          <a:prstGeom prst="rect">
            <a:avLst/>
          </a:prstGeom>
        </p:spPr>
      </p:pic>
      <p:pic>
        <p:nvPicPr>
          <p:cNvPr id="87" name="ttsMP3.com_VoiceText_2025-2-15_21-29-31">
            <a:hlinkClick r:id="" action="ppaction://media"/>
            <a:extLst>
              <a:ext uri="{FF2B5EF4-FFF2-40B4-BE49-F238E27FC236}">
                <a16:creationId xmlns:a16="http://schemas.microsoft.com/office/drawing/2014/main" id="{570D060F-4261-912D-77A9-F9364D483EA6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10024776" y="882107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4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-0.15742 0.417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78" y="20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3056" fill="hold"/>
                                        <p:tgtEl>
                                          <p:spTgt spid="8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56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2037" fill="hold"/>
                                        <p:tgtEl>
                                          <p:spTgt spid="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93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933" fill="hold"/>
                                        <p:tgtEl>
                                          <p:spTgt spid="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26"/>
                            </p:stCondLst>
                            <p:childTnLst>
                              <p:par>
                                <p:cTn id="32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3432" fill="hold"/>
                                        <p:tgtEl>
                                          <p:spTgt spid="8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2"/>
                </p:tgtEl>
              </p:cMediaNode>
            </p:audio>
            <p:audio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4"/>
                </p:tgtEl>
              </p:cMediaNode>
            </p:audio>
            <p:audio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6"/>
                </p:tgtEl>
              </p:cMediaNode>
            </p:audio>
            <p:audio>
              <p:cMediaNode vol="80000" showWhenStopped="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7"/>
                </p:tgtEl>
              </p:cMediaNode>
            </p:audio>
          </p:childTnLst>
        </p:cTn>
      </p:par>
    </p:tnLst>
    <p:bldLst>
      <p:bldP spid="8" grpId="0"/>
      <p:bldP spid="8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F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4B4F6C"/>
                </a:solidFill>
                <a:latin typeface="Arial Black" panose="020B0A04020102020204" pitchFamily="34" charset="0"/>
              </a:rPr>
              <a:t>i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B26E80-3C40-54AA-1F28-44FFAF5F62DF}"/>
              </a:ext>
            </a:extLst>
          </p:cNvPr>
          <p:cNvCxnSpPr>
            <a:cxnSpLocks/>
          </p:cNvCxnSpPr>
          <p:nvPr/>
        </p:nvCxnSpPr>
        <p:spPr>
          <a:xfrm flipV="1">
            <a:off x="7988300" y="3594542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66DFE9-1AF1-AC93-767C-6F29F5AA6210}"/>
              </a:ext>
            </a:extLst>
          </p:cNvPr>
          <p:cNvGrpSpPr/>
          <p:nvPr/>
        </p:nvGrpSpPr>
        <p:grpSpPr>
          <a:xfrm>
            <a:off x="447062" y="373851"/>
            <a:ext cx="5648938" cy="6110297"/>
            <a:chOff x="5359716" y="2173443"/>
            <a:chExt cx="3049235" cy="3298272"/>
          </a:xfrm>
          <a:gradFill>
            <a:gsLst>
              <a:gs pos="0">
                <a:srgbClr val="9FA0C7"/>
              </a:gs>
              <a:gs pos="17000">
                <a:srgbClr val="4B4F6C"/>
              </a:gs>
              <a:gs pos="100000">
                <a:srgbClr val="2A222D"/>
              </a:gs>
            </a:gsLst>
            <a:lin ang="0" scaled="0"/>
          </a:gradFill>
        </p:grpSpPr>
        <p:sp>
          <p:nvSpPr>
            <p:cNvPr id="13" name="Rectangle 9">
              <a:extLst>
                <a:ext uri="{FF2B5EF4-FFF2-40B4-BE49-F238E27FC236}">
                  <a16:creationId xmlns:a16="http://schemas.microsoft.com/office/drawing/2014/main" id="{59BD7206-4E87-5512-8F9D-11CE8B7735E4}"/>
                </a:ext>
              </a:extLst>
            </p:cNvPr>
            <p:cNvSpPr/>
            <p:nvPr/>
          </p:nvSpPr>
          <p:spPr>
            <a:xfrm rot="1062455" flipH="1">
              <a:off x="6216704" y="2190042"/>
              <a:ext cx="1294745" cy="3172222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3080 w 1989049"/>
                <a:gd name="connsiteY0" fmla="*/ 3108386 h 3115755"/>
                <a:gd name="connsiteX1" fmla="*/ 238017 w 1989049"/>
                <a:gd name="connsiteY1" fmla="*/ 2778186 h 3115755"/>
                <a:gd name="connsiteX2" fmla="*/ 1712393 w 1989049"/>
                <a:gd name="connsiteY2" fmla="*/ 0 h 3115755"/>
                <a:gd name="connsiteX3" fmla="*/ 1283080 w 1989049"/>
                <a:gd name="connsiteY3" fmla="*/ 3108386 h 3115755"/>
                <a:gd name="connsiteX0" fmla="*/ 1283080 w 2009676"/>
                <a:gd name="connsiteY0" fmla="*/ 3108386 h 3115755"/>
                <a:gd name="connsiteX1" fmla="*/ 238017 w 2009676"/>
                <a:gd name="connsiteY1" fmla="*/ 2778186 h 3115755"/>
                <a:gd name="connsiteX2" fmla="*/ 1712393 w 2009676"/>
                <a:gd name="connsiteY2" fmla="*/ 0 h 3115755"/>
                <a:gd name="connsiteX3" fmla="*/ 1283080 w 2009676"/>
                <a:gd name="connsiteY3" fmla="*/ 3108386 h 3115755"/>
                <a:gd name="connsiteX0" fmla="*/ 1289437 w 1978042"/>
                <a:gd name="connsiteY0" fmla="*/ 3131563 h 3138932"/>
                <a:gd name="connsiteX1" fmla="*/ 244374 w 1978042"/>
                <a:gd name="connsiteY1" fmla="*/ 2801363 h 3138932"/>
                <a:gd name="connsiteX2" fmla="*/ 1646160 w 1978042"/>
                <a:gd name="connsiteY2" fmla="*/ 0 h 3138932"/>
                <a:gd name="connsiteX3" fmla="*/ 1289437 w 1978042"/>
                <a:gd name="connsiteY3" fmla="*/ 3131563 h 3138932"/>
                <a:gd name="connsiteX0" fmla="*/ 800546 w 1489151"/>
                <a:gd name="connsiteY0" fmla="*/ 3131563 h 3172222"/>
                <a:gd name="connsiteX1" fmla="*/ 306082 w 1489151"/>
                <a:gd name="connsiteY1" fmla="*/ 2987161 h 3172222"/>
                <a:gd name="connsiteX2" fmla="*/ 1157269 w 1489151"/>
                <a:gd name="connsiteY2" fmla="*/ 0 h 3172222"/>
                <a:gd name="connsiteX3" fmla="*/ 800546 w 1489151"/>
                <a:gd name="connsiteY3" fmla="*/ 3131563 h 3172222"/>
                <a:gd name="connsiteX0" fmla="*/ 606140 w 1294745"/>
                <a:gd name="connsiteY0" fmla="*/ 3131563 h 3172222"/>
                <a:gd name="connsiteX1" fmla="*/ 111676 w 1294745"/>
                <a:gd name="connsiteY1" fmla="*/ 2987161 h 3172222"/>
                <a:gd name="connsiteX2" fmla="*/ 962863 w 1294745"/>
                <a:gd name="connsiteY2" fmla="*/ 0 h 3172222"/>
                <a:gd name="connsiteX3" fmla="*/ 606140 w 1294745"/>
                <a:gd name="connsiteY3" fmla="*/ 3131563 h 317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745" h="3172222">
                  <a:moveTo>
                    <a:pt x="606140" y="3131563"/>
                  </a:moveTo>
                  <a:cubicBezTo>
                    <a:pt x="-102048" y="3169663"/>
                    <a:pt x="520566" y="3245895"/>
                    <a:pt x="111676" y="2987161"/>
                  </a:cubicBezTo>
                  <a:cubicBezTo>
                    <a:pt x="-328105" y="1344391"/>
                    <a:pt x="651835" y="112894"/>
                    <a:pt x="962863" y="0"/>
                  </a:cubicBezTo>
                  <a:cubicBezTo>
                    <a:pt x="1291781" y="891258"/>
                    <a:pt x="1637852" y="1535596"/>
                    <a:pt x="606140" y="3131563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35661857-9F9F-2273-0715-D5DC6B85EF57}"/>
                </a:ext>
              </a:extLst>
            </p:cNvPr>
            <p:cNvSpPr/>
            <p:nvPr/>
          </p:nvSpPr>
          <p:spPr>
            <a:xfrm>
              <a:off x="5359716" y="2173443"/>
              <a:ext cx="1928000" cy="322580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34243 w 1928000"/>
                <a:gd name="connsiteY0" fmla="*/ 3225800 h 3230187"/>
                <a:gd name="connsiteX1" fmla="*/ 289180 w 1928000"/>
                <a:gd name="connsiteY1" fmla="*/ 2895600 h 3230187"/>
                <a:gd name="connsiteX2" fmla="*/ 1521080 w 1928000"/>
                <a:gd name="connsiteY2" fmla="*/ 0 h 3230187"/>
                <a:gd name="connsiteX3" fmla="*/ 1334243 w 1928000"/>
                <a:gd name="connsiteY3" fmla="*/ 3225800 h 3230187"/>
                <a:gd name="connsiteX0" fmla="*/ 1334243 w 1928000"/>
                <a:gd name="connsiteY0" fmla="*/ 3225800 h 3226144"/>
                <a:gd name="connsiteX1" fmla="*/ 289180 w 1928000"/>
                <a:gd name="connsiteY1" fmla="*/ 2895600 h 3226144"/>
                <a:gd name="connsiteX2" fmla="*/ 1521080 w 1928000"/>
                <a:gd name="connsiteY2" fmla="*/ 0 h 3226144"/>
                <a:gd name="connsiteX3" fmla="*/ 1334243 w 1928000"/>
                <a:gd name="connsiteY3" fmla="*/ 3225800 h 3226144"/>
                <a:gd name="connsiteX0" fmla="*/ 1334243 w 1928000"/>
                <a:gd name="connsiteY0" fmla="*/ 3225800 h 3226201"/>
                <a:gd name="connsiteX1" fmla="*/ 289180 w 1928000"/>
                <a:gd name="connsiteY1" fmla="*/ 2895600 h 3226201"/>
                <a:gd name="connsiteX2" fmla="*/ 1521080 w 1928000"/>
                <a:gd name="connsiteY2" fmla="*/ 0 h 3226201"/>
                <a:gd name="connsiteX3" fmla="*/ 1334243 w 1928000"/>
                <a:gd name="connsiteY3" fmla="*/ 3225800 h 3226201"/>
                <a:gd name="connsiteX0" fmla="*/ 1334243 w 1928000"/>
                <a:gd name="connsiteY0" fmla="*/ 3225800 h 3225800"/>
                <a:gd name="connsiteX1" fmla="*/ 289180 w 1928000"/>
                <a:gd name="connsiteY1" fmla="*/ 2895600 h 3225800"/>
                <a:gd name="connsiteX2" fmla="*/ 1521080 w 1928000"/>
                <a:gd name="connsiteY2" fmla="*/ 0 h 3225800"/>
                <a:gd name="connsiteX3" fmla="*/ 1334243 w 1928000"/>
                <a:gd name="connsiteY3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000" h="3225800">
                  <a:moveTo>
                    <a:pt x="1334243" y="3225800"/>
                  </a:moveTo>
                  <a:cubicBezTo>
                    <a:pt x="683205" y="3216275"/>
                    <a:pt x="538898" y="3074035"/>
                    <a:pt x="289180" y="2895600"/>
                  </a:cubicBezTo>
                  <a:cubicBezTo>
                    <a:pt x="-701420" y="1286933"/>
                    <a:pt x="1140080" y="770467"/>
                    <a:pt x="1521080" y="0"/>
                  </a:cubicBezTo>
                  <a:cubicBezTo>
                    <a:pt x="1797468" y="1024467"/>
                    <a:pt x="2365955" y="1629833"/>
                    <a:pt x="1334243" y="32258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2B3FC7CD-B9BE-5133-B24A-50F077387152}"/>
                </a:ext>
              </a:extLst>
            </p:cNvPr>
            <p:cNvSpPr/>
            <p:nvPr/>
          </p:nvSpPr>
          <p:spPr>
            <a:xfrm rot="1062455" flipH="1">
              <a:off x="6414218" y="2347764"/>
              <a:ext cx="1994733" cy="312003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8764 w 1994733"/>
                <a:gd name="connsiteY0" fmla="*/ 3108386 h 3118627"/>
                <a:gd name="connsiteX1" fmla="*/ 243701 w 1994733"/>
                <a:gd name="connsiteY1" fmla="*/ 2778186 h 3118627"/>
                <a:gd name="connsiteX2" fmla="*/ 1718077 w 1994733"/>
                <a:gd name="connsiteY2" fmla="*/ 0 h 3118627"/>
                <a:gd name="connsiteX3" fmla="*/ 1288764 w 1994733"/>
                <a:gd name="connsiteY3" fmla="*/ 3108386 h 3118627"/>
                <a:gd name="connsiteX0" fmla="*/ 1288764 w 1994733"/>
                <a:gd name="connsiteY0" fmla="*/ 3108386 h 3120030"/>
                <a:gd name="connsiteX1" fmla="*/ 243701 w 1994733"/>
                <a:gd name="connsiteY1" fmla="*/ 2778186 h 3120030"/>
                <a:gd name="connsiteX2" fmla="*/ 1718077 w 1994733"/>
                <a:gd name="connsiteY2" fmla="*/ 0 h 3120030"/>
                <a:gd name="connsiteX3" fmla="*/ 1288764 w 1994733"/>
                <a:gd name="connsiteY3" fmla="*/ 3108386 h 312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733" h="3120030">
                  <a:moveTo>
                    <a:pt x="1288764" y="3108386"/>
                  </a:moveTo>
                  <a:cubicBezTo>
                    <a:pt x="580576" y="3146486"/>
                    <a:pt x="587680" y="3104517"/>
                    <a:pt x="243701" y="2778186"/>
                  </a:cubicBezTo>
                  <a:cubicBezTo>
                    <a:pt x="-690869" y="837454"/>
                    <a:pt x="1337077" y="770467"/>
                    <a:pt x="1718077" y="0"/>
                  </a:cubicBezTo>
                  <a:cubicBezTo>
                    <a:pt x="1994465" y="1024467"/>
                    <a:pt x="2320476" y="1512419"/>
                    <a:pt x="1288764" y="3108386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2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175FFF-192E-F15C-A7E8-A83C3681C350}"/>
                </a:ext>
              </a:extLst>
            </p:cNvPr>
            <p:cNvSpPr/>
            <p:nvPr/>
          </p:nvSpPr>
          <p:spPr>
            <a:xfrm>
              <a:off x="5752880" y="2273300"/>
              <a:ext cx="2044711" cy="3198415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11" h="3198415">
                  <a:moveTo>
                    <a:pt x="1600421" y="3187700"/>
                  </a:moveTo>
                  <a:cubicBezTo>
                    <a:pt x="892233" y="3225800"/>
                    <a:pt x="628546" y="3162300"/>
                    <a:pt x="199758" y="2997200"/>
                  </a:cubicBezTo>
                  <a:cubicBezTo>
                    <a:pt x="-524142" y="1083733"/>
                    <a:pt x="923658" y="770467"/>
                    <a:pt x="1304658" y="0"/>
                  </a:cubicBezTo>
                  <a:cubicBezTo>
                    <a:pt x="1581046" y="1024467"/>
                    <a:pt x="2632133" y="1591733"/>
                    <a:pt x="1600421" y="31877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alphasounds-f">
            <a:hlinkClick r:id="" action="ppaction://media"/>
            <a:extLst>
              <a:ext uri="{FF2B5EF4-FFF2-40B4-BE49-F238E27FC236}">
                <a16:creationId xmlns:a16="http://schemas.microsoft.com/office/drawing/2014/main" id="{950296E1-5EE3-DEED-D8FF-06CCB30F570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33096" y="3038192"/>
            <a:ext cx="609600" cy="6096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A124932-38E2-984E-D6B9-9E70372239E1}"/>
              </a:ext>
            </a:extLst>
          </p:cNvPr>
          <p:cNvCxnSpPr>
            <a:cxnSpLocks/>
          </p:cNvCxnSpPr>
          <p:nvPr/>
        </p:nvCxnSpPr>
        <p:spPr>
          <a:xfrm flipV="1">
            <a:off x="9054694" y="3594542"/>
            <a:ext cx="0" cy="498822"/>
          </a:xfrm>
          <a:prstGeom prst="straightConnector1">
            <a:avLst/>
          </a:prstGeom>
          <a:ln w="76200">
            <a:solidFill>
              <a:srgbClr val="4B4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alphasounds-i">
            <a:hlinkClick r:id="" action="ppaction://media"/>
            <a:extLst>
              <a:ext uri="{FF2B5EF4-FFF2-40B4-BE49-F238E27FC236}">
                <a16:creationId xmlns:a16="http://schemas.microsoft.com/office/drawing/2014/main" id="{C8CE113E-9CCA-A768-A282-79B513ADAF5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22055" y="3539153"/>
            <a:ext cx="609600" cy="609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41499D-BBEE-7F9A-FEB5-994CBD47F461}"/>
              </a:ext>
            </a:extLst>
          </p:cNvPr>
          <p:cNvCxnSpPr>
            <a:cxnSpLocks/>
          </p:cNvCxnSpPr>
          <p:nvPr/>
        </p:nvCxnSpPr>
        <p:spPr>
          <a:xfrm flipV="1">
            <a:off x="10185589" y="3594542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alphasounds-g">
            <a:hlinkClick r:id="" action="ppaction://media"/>
            <a:extLst>
              <a:ext uri="{FF2B5EF4-FFF2-40B4-BE49-F238E27FC236}">
                <a16:creationId xmlns:a16="http://schemas.microsoft.com/office/drawing/2014/main" id="{48F72BDE-B417-B85B-7649-CF20D872AB0B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503668" y="3586839"/>
            <a:ext cx="609600" cy="6096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28CFF4B-4511-A5B7-5866-1B0AFC836CB5}"/>
              </a:ext>
            </a:extLst>
          </p:cNvPr>
          <p:cNvGrpSpPr/>
          <p:nvPr/>
        </p:nvGrpSpPr>
        <p:grpSpPr>
          <a:xfrm>
            <a:off x="7988300" y="4158809"/>
            <a:ext cx="2297493" cy="2485133"/>
            <a:chOff x="5359716" y="2173443"/>
            <a:chExt cx="3049235" cy="3298272"/>
          </a:xfrm>
          <a:gradFill>
            <a:gsLst>
              <a:gs pos="0">
                <a:srgbClr val="9FA0C7"/>
              </a:gs>
              <a:gs pos="17000">
                <a:srgbClr val="4B4F6C"/>
              </a:gs>
              <a:gs pos="100000">
                <a:srgbClr val="2A222D"/>
              </a:gs>
            </a:gsLst>
            <a:lin ang="0" scaled="0"/>
          </a:gradFill>
        </p:grpSpPr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F8F1AC89-4850-3089-DF2D-938AB36D6A09}"/>
                </a:ext>
              </a:extLst>
            </p:cNvPr>
            <p:cNvSpPr/>
            <p:nvPr/>
          </p:nvSpPr>
          <p:spPr>
            <a:xfrm rot="1062455" flipH="1">
              <a:off x="6216704" y="2190042"/>
              <a:ext cx="1294745" cy="3172222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3080 w 1989049"/>
                <a:gd name="connsiteY0" fmla="*/ 3108386 h 3115755"/>
                <a:gd name="connsiteX1" fmla="*/ 238017 w 1989049"/>
                <a:gd name="connsiteY1" fmla="*/ 2778186 h 3115755"/>
                <a:gd name="connsiteX2" fmla="*/ 1712393 w 1989049"/>
                <a:gd name="connsiteY2" fmla="*/ 0 h 3115755"/>
                <a:gd name="connsiteX3" fmla="*/ 1283080 w 1989049"/>
                <a:gd name="connsiteY3" fmla="*/ 3108386 h 3115755"/>
                <a:gd name="connsiteX0" fmla="*/ 1283080 w 2009676"/>
                <a:gd name="connsiteY0" fmla="*/ 3108386 h 3115755"/>
                <a:gd name="connsiteX1" fmla="*/ 238017 w 2009676"/>
                <a:gd name="connsiteY1" fmla="*/ 2778186 h 3115755"/>
                <a:gd name="connsiteX2" fmla="*/ 1712393 w 2009676"/>
                <a:gd name="connsiteY2" fmla="*/ 0 h 3115755"/>
                <a:gd name="connsiteX3" fmla="*/ 1283080 w 2009676"/>
                <a:gd name="connsiteY3" fmla="*/ 3108386 h 3115755"/>
                <a:gd name="connsiteX0" fmla="*/ 1289437 w 1978042"/>
                <a:gd name="connsiteY0" fmla="*/ 3131563 h 3138932"/>
                <a:gd name="connsiteX1" fmla="*/ 244374 w 1978042"/>
                <a:gd name="connsiteY1" fmla="*/ 2801363 h 3138932"/>
                <a:gd name="connsiteX2" fmla="*/ 1646160 w 1978042"/>
                <a:gd name="connsiteY2" fmla="*/ 0 h 3138932"/>
                <a:gd name="connsiteX3" fmla="*/ 1289437 w 1978042"/>
                <a:gd name="connsiteY3" fmla="*/ 3131563 h 3138932"/>
                <a:gd name="connsiteX0" fmla="*/ 800546 w 1489151"/>
                <a:gd name="connsiteY0" fmla="*/ 3131563 h 3172222"/>
                <a:gd name="connsiteX1" fmla="*/ 306082 w 1489151"/>
                <a:gd name="connsiteY1" fmla="*/ 2987161 h 3172222"/>
                <a:gd name="connsiteX2" fmla="*/ 1157269 w 1489151"/>
                <a:gd name="connsiteY2" fmla="*/ 0 h 3172222"/>
                <a:gd name="connsiteX3" fmla="*/ 800546 w 1489151"/>
                <a:gd name="connsiteY3" fmla="*/ 3131563 h 3172222"/>
                <a:gd name="connsiteX0" fmla="*/ 606140 w 1294745"/>
                <a:gd name="connsiteY0" fmla="*/ 3131563 h 3172222"/>
                <a:gd name="connsiteX1" fmla="*/ 111676 w 1294745"/>
                <a:gd name="connsiteY1" fmla="*/ 2987161 h 3172222"/>
                <a:gd name="connsiteX2" fmla="*/ 962863 w 1294745"/>
                <a:gd name="connsiteY2" fmla="*/ 0 h 3172222"/>
                <a:gd name="connsiteX3" fmla="*/ 606140 w 1294745"/>
                <a:gd name="connsiteY3" fmla="*/ 3131563 h 3172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4745" h="3172222">
                  <a:moveTo>
                    <a:pt x="606140" y="3131563"/>
                  </a:moveTo>
                  <a:cubicBezTo>
                    <a:pt x="-102048" y="3169663"/>
                    <a:pt x="520566" y="3245895"/>
                    <a:pt x="111676" y="2987161"/>
                  </a:cubicBezTo>
                  <a:cubicBezTo>
                    <a:pt x="-328105" y="1344391"/>
                    <a:pt x="651835" y="112894"/>
                    <a:pt x="962863" y="0"/>
                  </a:cubicBezTo>
                  <a:cubicBezTo>
                    <a:pt x="1291781" y="891258"/>
                    <a:pt x="1637852" y="1535596"/>
                    <a:pt x="606140" y="3131563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67D7F2BE-34CD-4E4D-F1EF-126FB731E068}"/>
                </a:ext>
              </a:extLst>
            </p:cNvPr>
            <p:cNvSpPr/>
            <p:nvPr/>
          </p:nvSpPr>
          <p:spPr>
            <a:xfrm>
              <a:off x="5359716" y="2173443"/>
              <a:ext cx="1928000" cy="322580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34243 w 1928000"/>
                <a:gd name="connsiteY0" fmla="*/ 3225800 h 3230187"/>
                <a:gd name="connsiteX1" fmla="*/ 289180 w 1928000"/>
                <a:gd name="connsiteY1" fmla="*/ 2895600 h 3230187"/>
                <a:gd name="connsiteX2" fmla="*/ 1521080 w 1928000"/>
                <a:gd name="connsiteY2" fmla="*/ 0 h 3230187"/>
                <a:gd name="connsiteX3" fmla="*/ 1334243 w 1928000"/>
                <a:gd name="connsiteY3" fmla="*/ 3225800 h 3230187"/>
                <a:gd name="connsiteX0" fmla="*/ 1334243 w 1928000"/>
                <a:gd name="connsiteY0" fmla="*/ 3225800 h 3226144"/>
                <a:gd name="connsiteX1" fmla="*/ 289180 w 1928000"/>
                <a:gd name="connsiteY1" fmla="*/ 2895600 h 3226144"/>
                <a:gd name="connsiteX2" fmla="*/ 1521080 w 1928000"/>
                <a:gd name="connsiteY2" fmla="*/ 0 h 3226144"/>
                <a:gd name="connsiteX3" fmla="*/ 1334243 w 1928000"/>
                <a:gd name="connsiteY3" fmla="*/ 3225800 h 3226144"/>
                <a:gd name="connsiteX0" fmla="*/ 1334243 w 1928000"/>
                <a:gd name="connsiteY0" fmla="*/ 3225800 h 3226201"/>
                <a:gd name="connsiteX1" fmla="*/ 289180 w 1928000"/>
                <a:gd name="connsiteY1" fmla="*/ 2895600 h 3226201"/>
                <a:gd name="connsiteX2" fmla="*/ 1521080 w 1928000"/>
                <a:gd name="connsiteY2" fmla="*/ 0 h 3226201"/>
                <a:gd name="connsiteX3" fmla="*/ 1334243 w 1928000"/>
                <a:gd name="connsiteY3" fmla="*/ 3225800 h 3226201"/>
                <a:gd name="connsiteX0" fmla="*/ 1334243 w 1928000"/>
                <a:gd name="connsiteY0" fmla="*/ 3225800 h 3225800"/>
                <a:gd name="connsiteX1" fmla="*/ 289180 w 1928000"/>
                <a:gd name="connsiteY1" fmla="*/ 2895600 h 3225800"/>
                <a:gd name="connsiteX2" fmla="*/ 1521080 w 1928000"/>
                <a:gd name="connsiteY2" fmla="*/ 0 h 3225800"/>
                <a:gd name="connsiteX3" fmla="*/ 1334243 w 1928000"/>
                <a:gd name="connsiteY3" fmla="*/ 3225800 h 322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8000" h="3225800">
                  <a:moveTo>
                    <a:pt x="1334243" y="3225800"/>
                  </a:moveTo>
                  <a:cubicBezTo>
                    <a:pt x="683205" y="3216275"/>
                    <a:pt x="538898" y="3074035"/>
                    <a:pt x="289180" y="2895600"/>
                  </a:cubicBezTo>
                  <a:cubicBezTo>
                    <a:pt x="-701420" y="1286933"/>
                    <a:pt x="1140080" y="770467"/>
                    <a:pt x="1521080" y="0"/>
                  </a:cubicBezTo>
                  <a:cubicBezTo>
                    <a:pt x="1797468" y="1024467"/>
                    <a:pt x="2365955" y="1629833"/>
                    <a:pt x="1334243" y="32258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126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81866D9C-CF88-1EE6-3432-0F67E3A99DBE}"/>
                </a:ext>
              </a:extLst>
            </p:cNvPr>
            <p:cNvSpPr/>
            <p:nvPr/>
          </p:nvSpPr>
          <p:spPr>
            <a:xfrm rot="1062455" flipH="1">
              <a:off x="6414218" y="2347764"/>
              <a:ext cx="1994733" cy="3120030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  <a:gd name="connsiteX0" fmla="*/ 1244821 w 1791220"/>
                <a:gd name="connsiteY0" fmla="*/ 3327400 h 3332059"/>
                <a:gd name="connsiteX1" fmla="*/ 199758 w 1791220"/>
                <a:gd name="connsiteY1" fmla="*/ 2997200 h 3332059"/>
                <a:gd name="connsiteX2" fmla="*/ 1304658 w 1791220"/>
                <a:gd name="connsiteY2" fmla="*/ 0 h 3332059"/>
                <a:gd name="connsiteX3" fmla="*/ 1244821 w 1791220"/>
                <a:gd name="connsiteY3" fmla="*/ 3327400 h 3332059"/>
                <a:gd name="connsiteX0" fmla="*/ 1232945 w 1826702"/>
                <a:gd name="connsiteY0" fmla="*/ 3225800 h 3230459"/>
                <a:gd name="connsiteX1" fmla="*/ 187882 w 1826702"/>
                <a:gd name="connsiteY1" fmla="*/ 2895600 h 3230459"/>
                <a:gd name="connsiteX2" fmla="*/ 1419782 w 1826702"/>
                <a:gd name="connsiteY2" fmla="*/ 0 h 3230459"/>
                <a:gd name="connsiteX3" fmla="*/ 1232945 w 1826702"/>
                <a:gd name="connsiteY3" fmla="*/ 3225800 h 3230459"/>
                <a:gd name="connsiteX0" fmla="*/ 1334243 w 1928000"/>
                <a:gd name="connsiteY0" fmla="*/ 3225800 h 3230459"/>
                <a:gd name="connsiteX1" fmla="*/ 289180 w 1928000"/>
                <a:gd name="connsiteY1" fmla="*/ 2895600 h 3230459"/>
                <a:gd name="connsiteX2" fmla="*/ 1521080 w 1928000"/>
                <a:gd name="connsiteY2" fmla="*/ 0 h 3230459"/>
                <a:gd name="connsiteX3" fmla="*/ 1334243 w 1928000"/>
                <a:gd name="connsiteY3" fmla="*/ 3225800 h 3230459"/>
                <a:gd name="connsiteX0" fmla="*/ 1311178 w 2007821"/>
                <a:gd name="connsiteY0" fmla="*/ 3084062 h 3088721"/>
                <a:gd name="connsiteX1" fmla="*/ 266115 w 2007821"/>
                <a:gd name="connsiteY1" fmla="*/ 2753862 h 3088721"/>
                <a:gd name="connsiteX2" fmla="*/ 1722726 w 2007821"/>
                <a:gd name="connsiteY2" fmla="*/ 0 h 3088721"/>
                <a:gd name="connsiteX3" fmla="*/ 1311178 w 2007821"/>
                <a:gd name="connsiteY3" fmla="*/ 3084062 h 3088721"/>
                <a:gd name="connsiteX0" fmla="*/ 1309508 w 2015477"/>
                <a:gd name="connsiteY0" fmla="*/ 3108386 h 3113045"/>
                <a:gd name="connsiteX1" fmla="*/ 264445 w 2015477"/>
                <a:gd name="connsiteY1" fmla="*/ 2778186 h 3113045"/>
                <a:gd name="connsiteX2" fmla="*/ 1738821 w 2015477"/>
                <a:gd name="connsiteY2" fmla="*/ 0 h 3113045"/>
                <a:gd name="connsiteX3" fmla="*/ 1309508 w 2015477"/>
                <a:gd name="connsiteY3" fmla="*/ 3108386 h 3113045"/>
                <a:gd name="connsiteX0" fmla="*/ 1288764 w 1994733"/>
                <a:gd name="connsiteY0" fmla="*/ 3108386 h 3113045"/>
                <a:gd name="connsiteX1" fmla="*/ 243701 w 1994733"/>
                <a:gd name="connsiteY1" fmla="*/ 2778186 h 3113045"/>
                <a:gd name="connsiteX2" fmla="*/ 1718077 w 1994733"/>
                <a:gd name="connsiteY2" fmla="*/ 0 h 3113045"/>
                <a:gd name="connsiteX3" fmla="*/ 1288764 w 1994733"/>
                <a:gd name="connsiteY3" fmla="*/ 3108386 h 3113045"/>
                <a:gd name="connsiteX0" fmla="*/ 1288764 w 1994733"/>
                <a:gd name="connsiteY0" fmla="*/ 3108386 h 3115755"/>
                <a:gd name="connsiteX1" fmla="*/ 243701 w 1994733"/>
                <a:gd name="connsiteY1" fmla="*/ 2778186 h 3115755"/>
                <a:gd name="connsiteX2" fmla="*/ 1718077 w 1994733"/>
                <a:gd name="connsiteY2" fmla="*/ 0 h 3115755"/>
                <a:gd name="connsiteX3" fmla="*/ 1288764 w 1994733"/>
                <a:gd name="connsiteY3" fmla="*/ 3108386 h 3115755"/>
                <a:gd name="connsiteX0" fmla="*/ 1288764 w 1994733"/>
                <a:gd name="connsiteY0" fmla="*/ 3108386 h 3118627"/>
                <a:gd name="connsiteX1" fmla="*/ 243701 w 1994733"/>
                <a:gd name="connsiteY1" fmla="*/ 2778186 h 3118627"/>
                <a:gd name="connsiteX2" fmla="*/ 1718077 w 1994733"/>
                <a:gd name="connsiteY2" fmla="*/ 0 h 3118627"/>
                <a:gd name="connsiteX3" fmla="*/ 1288764 w 1994733"/>
                <a:gd name="connsiteY3" fmla="*/ 3108386 h 3118627"/>
                <a:gd name="connsiteX0" fmla="*/ 1288764 w 1994733"/>
                <a:gd name="connsiteY0" fmla="*/ 3108386 h 3120030"/>
                <a:gd name="connsiteX1" fmla="*/ 243701 w 1994733"/>
                <a:gd name="connsiteY1" fmla="*/ 2778186 h 3120030"/>
                <a:gd name="connsiteX2" fmla="*/ 1718077 w 1994733"/>
                <a:gd name="connsiteY2" fmla="*/ 0 h 3120030"/>
                <a:gd name="connsiteX3" fmla="*/ 1288764 w 1994733"/>
                <a:gd name="connsiteY3" fmla="*/ 3108386 h 312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4733" h="3120030">
                  <a:moveTo>
                    <a:pt x="1288764" y="3108386"/>
                  </a:moveTo>
                  <a:cubicBezTo>
                    <a:pt x="580576" y="3146486"/>
                    <a:pt x="587680" y="3104517"/>
                    <a:pt x="243701" y="2778186"/>
                  </a:cubicBezTo>
                  <a:cubicBezTo>
                    <a:pt x="-690869" y="837454"/>
                    <a:pt x="1337077" y="770467"/>
                    <a:pt x="1718077" y="0"/>
                  </a:cubicBezTo>
                  <a:cubicBezTo>
                    <a:pt x="1994465" y="1024467"/>
                    <a:pt x="2320476" y="1512419"/>
                    <a:pt x="1288764" y="3108386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2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9">
              <a:extLst>
                <a:ext uri="{FF2B5EF4-FFF2-40B4-BE49-F238E27FC236}">
                  <a16:creationId xmlns:a16="http://schemas.microsoft.com/office/drawing/2014/main" id="{8D66EE1A-1DFE-06B2-4ADD-9DF59737BEC7}"/>
                </a:ext>
              </a:extLst>
            </p:cNvPr>
            <p:cNvSpPr/>
            <p:nvPr/>
          </p:nvSpPr>
          <p:spPr>
            <a:xfrm>
              <a:off x="5752880" y="2273300"/>
              <a:ext cx="2044711" cy="3198415"/>
            </a:xfrm>
            <a:custGeom>
              <a:avLst/>
              <a:gdLst>
                <a:gd name="connsiteX0" fmla="*/ 0 w 143363"/>
                <a:gd name="connsiteY0" fmla="*/ 0 h 2692400"/>
                <a:gd name="connsiteX1" fmla="*/ 143363 w 143363"/>
                <a:gd name="connsiteY1" fmla="*/ 0 h 2692400"/>
                <a:gd name="connsiteX2" fmla="*/ 143363 w 143363"/>
                <a:gd name="connsiteY2" fmla="*/ 2692400 h 2692400"/>
                <a:gd name="connsiteX3" fmla="*/ 0 w 143363"/>
                <a:gd name="connsiteY3" fmla="*/ 2692400 h 2692400"/>
                <a:gd name="connsiteX4" fmla="*/ 0 w 143363"/>
                <a:gd name="connsiteY4" fmla="*/ 0 h 2692400"/>
                <a:gd name="connsiteX0" fmla="*/ 25400 w 143363"/>
                <a:gd name="connsiteY0" fmla="*/ 0 h 3048000"/>
                <a:gd name="connsiteX1" fmla="*/ 143363 w 143363"/>
                <a:gd name="connsiteY1" fmla="*/ 355600 h 3048000"/>
                <a:gd name="connsiteX2" fmla="*/ 143363 w 143363"/>
                <a:gd name="connsiteY2" fmla="*/ 3048000 h 3048000"/>
                <a:gd name="connsiteX3" fmla="*/ 0 w 143363"/>
                <a:gd name="connsiteY3" fmla="*/ 3048000 h 3048000"/>
                <a:gd name="connsiteX4" fmla="*/ 25400 w 143363"/>
                <a:gd name="connsiteY4" fmla="*/ 0 h 3048000"/>
                <a:gd name="connsiteX0" fmla="*/ 1104900 w 1222863"/>
                <a:gd name="connsiteY0" fmla="*/ 0 h 3048000"/>
                <a:gd name="connsiteX1" fmla="*/ 1222863 w 1222863"/>
                <a:gd name="connsiteY1" fmla="*/ 355600 h 3048000"/>
                <a:gd name="connsiteX2" fmla="*/ 1222863 w 1222863"/>
                <a:gd name="connsiteY2" fmla="*/ 3048000 h 3048000"/>
                <a:gd name="connsiteX3" fmla="*/ 0 w 1222863"/>
                <a:gd name="connsiteY3" fmla="*/ 2997200 h 3048000"/>
                <a:gd name="connsiteX4" fmla="*/ 1104900 w 1222863"/>
                <a:gd name="connsiteY4" fmla="*/ 0 h 3048000"/>
                <a:gd name="connsiteX0" fmla="*/ 1104900 w 1400663"/>
                <a:gd name="connsiteY0" fmla="*/ 0 h 3187700"/>
                <a:gd name="connsiteX1" fmla="*/ 1222863 w 1400663"/>
                <a:gd name="connsiteY1" fmla="*/ 355600 h 3187700"/>
                <a:gd name="connsiteX2" fmla="*/ 1400663 w 1400663"/>
                <a:gd name="connsiteY2" fmla="*/ 3187700 h 3187700"/>
                <a:gd name="connsiteX3" fmla="*/ 0 w 1400663"/>
                <a:gd name="connsiteY3" fmla="*/ 2997200 h 3187700"/>
                <a:gd name="connsiteX4" fmla="*/ 1104900 w 1400663"/>
                <a:gd name="connsiteY4" fmla="*/ 0 h 3187700"/>
                <a:gd name="connsiteX0" fmla="*/ 1104900 w 1400663"/>
                <a:gd name="connsiteY0" fmla="*/ 0 h 3193339"/>
                <a:gd name="connsiteX1" fmla="*/ 1222863 w 1400663"/>
                <a:gd name="connsiteY1" fmla="*/ 355600 h 3193339"/>
                <a:gd name="connsiteX2" fmla="*/ 1400663 w 1400663"/>
                <a:gd name="connsiteY2" fmla="*/ 3187700 h 3193339"/>
                <a:gd name="connsiteX3" fmla="*/ 0 w 1400663"/>
                <a:gd name="connsiteY3" fmla="*/ 2997200 h 3193339"/>
                <a:gd name="connsiteX4" fmla="*/ 1104900 w 1400663"/>
                <a:gd name="connsiteY4" fmla="*/ 0 h 3193339"/>
                <a:gd name="connsiteX0" fmla="*/ 1104900 w 1400663"/>
                <a:gd name="connsiteY0" fmla="*/ 0 h 3198415"/>
                <a:gd name="connsiteX1" fmla="*/ 1222863 w 1400663"/>
                <a:gd name="connsiteY1" fmla="*/ 355600 h 3198415"/>
                <a:gd name="connsiteX2" fmla="*/ 1400663 w 1400663"/>
                <a:gd name="connsiteY2" fmla="*/ 3187700 h 3198415"/>
                <a:gd name="connsiteX3" fmla="*/ 0 w 1400663"/>
                <a:gd name="connsiteY3" fmla="*/ 2997200 h 3198415"/>
                <a:gd name="connsiteX4" fmla="*/ 1104900 w 1400663"/>
                <a:gd name="connsiteY4" fmla="*/ 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4" fmla="*/ 1314303 w 1400663"/>
                <a:gd name="connsiteY4" fmla="*/ 447040 h 3198415"/>
                <a:gd name="connsiteX0" fmla="*/ 1222863 w 1400663"/>
                <a:gd name="connsiteY0" fmla="*/ 355600 h 3198415"/>
                <a:gd name="connsiteX1" fmla="*/ 1400663 w 1400663"/>
                <a:gd name="connsiteY1" fmla="*/ 3187700 h 3198415"/>
                <a:gd name="connsiteX2" fmla="*/ 0 w 1400663"/>
                <a:gd name="connsiteY2" fmla="*/ 2997200 h 3198415"/>
                <a:gd name="connsiteX3" fmla="*/ 1104900 w 1400663"/>
                <a:gd name="connsiteY3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0" fmla="*/ 1400663 w 1400663"/>
                <a:gd name="connsiteY0" fmla="*/ 3187700 h 3198415"/>
                <a:gd name="connsiteX1" fmla="*/ 0 w 1400663"/>
                <a:gd name="connsiteY1" fmla="*/ 2997200 h 3198415"/>
                <a:gd name="connsiteX2" fmla="*/ 1104900 w 1400663"/>
                <a:gd name="connsiteY2" fmla="*/ 0 h 3198415"/>
                <a:gd name="connsiteX3" fmla="*/ 1400663 w 1400663"/>
                <a:gd name="connsiteY3" fmla="*/ 3187700 h 3198415"/>
                <a:gd name="connsiteX0" fmla="*/ 1400663 w 1585312"/>
                <a:gd name="connsiteY0" fmla="*/ 3187700 h 3198415"/>
                <a:gd name="connsiteX1" fmla="*/ 0 w 1585312"/>
                <a:gd name="connsiteY1" fmla="*/ 2997200 h 3198415"/>
                <a:gd name="connsiteX2" fmla="*/ 1104900 w 1585312"/>
                <a:gd name="connsiteY2" fmla="*/ 0 h 3198415"/>
                <a:gd name="connsiteX3" fmla="*/ 1400663 w 1585312"/>
                <a:gd name="connsiteY3" fmla="*/ 3187700 h 3198415"/>
                <a:gd name="connsiteX0" fmla="*/ 1400663 w 1812639"/>
                <a:gd name="connsiteY0" fmla="*/ 3187700 h 3198415"/>
                <a:gd name="connsiteX1" fmla="*/ 0 w 1812639"/>
                <a:gd name="connsiteY1" fmla="*/ 2997200 h 3198415"/>
                <a:gd name="connsiteX2" fmla="*/ 1104900 w 1812639"/>
                <a:gd name="connsiteY2" fmla="*/ 0 h 3198415"/>
                <a:gd name="connsiteX3" fmla="*/ 1400663 w 1812639"/>
                <a:gd name="connsiteY3" fmla="*/ 3187700 h 3198415"/>
                <a:gd name="connsiteX0" fmla="*/ 1688081 w 2100057"/>
                <a:gd name="connsiteY0" fmla="*/ 3187700 h 3198415"/>
                <a:gd name="connsiteX1" fmla="*/ 287418 w 2100057"/>
                <a:gd name="connsiteY1" fmla="*/ 2997200 h 3198415"/>
                <a:gd name="connsiteX2" fmla="*/ 1392318 w 2100057"/>
                <a:gd name="connsiteY2" fmla="*/ 0 h 3198415"/>
                <a:gd name="connsiteX3" fmla="*/ 1688081 w 2100057"/>
                <a:gd name="connsiteY3" fmla="*/ 3187700 h 3198415"/>
                <a:gd name="connsiteX0" fmla="*/ 1688081 w 1918623"/>
                <a:gd name="connsiteY0" fmla="*/ 3187700 h 3198415"/>
                <a:gd name="connsiteX1" fmla="*/ 287418 w 1918623"/>
                <a:gd name="connsiteY1" fmla="*/ 2997200 h 3198415"/>
                <a:gd name="connsiteX2" fmla="*/ 1392318 w 1918623"/>
                <a:gd name="connsiteY2" fmla="*/ 0 h 3198415"/>
                <a:gd name="connsiteX3" fmla="*/ 1688081 w 1918623"/>
                <a:gd name="connsiteY3" fmla="*/ 3187700 h 3198415"/>
                <a:gd name="connsiteX0" fmla="*/ 1688081 w 2132371"/>
                <a:gd name="connsiteY0" fmla="*/ 3187700 h 3198415"/>
                <a:gd name="connsiteX1" fmla="*/ 287418 w 2132371"/>
                <a:gd name="connsiteY1" fmla="*/ 2997200 h 3198415"/>
                <a:gd name="connsiteX2" fmla="*/ 1392318 w 2132371"/>
                <a:gd name="connsiteY2" fmla="*/ 0 h 3198415"/>
                <a:gd name="connsiteX3" fmla="*/ 1688081 w 2132371"/>
                <a:gd name="connsiteY3" fmla="*/ 3187700 h 3198415"/>
                <a:gd name="connsiteX0" fmla="*/ 1683040 w 2127330"/>
                <a:gd name="connsiteY0" fmla="*/ 3187700 h 3198415"/>
                <a:gd name="connsiteX1" fmla="*/ 282377 w 2127330"/>
                <a:gd name="connsiteY1" fmla="*/ 2997200 h 3198415"/>
                <a:gd name="connsiteX2" fmla="*/ 1387277 w 2127330"/>
                <a:gd name="connsiteY2" fmla="*/ 0 h 3198415"/>
                <a:gd name="connsiteX3" fmla="*/ 1683040 w 2127330"/>
                <a:gd name="connsiteY3" fmla="*/ 3187700 h 3198415"/>
                <a:gd name="connsiteX0" fmla="*/ 1684416 w 2128706"/>
                <a:gd name="connsiteY0" fmla="*/ 3187700 h 3198415"/>
                <a:gd name="connsiteX1" fmla="*/ 283753 w 2128706"/>
                <a:gd name="connsiteY1" fmla="*/ 2997200 h 3198415"/>
                <a:gd name="connsiteX2" fmla="*/ 1388653 w 2128706"/>
                <a:gd name="connsiteY2" fmla="*/ 0 h 3198415"/>
                <a:gd name="connsiteX3" fmla="*/ 1684416 w 2128706"/>
                <a:gd name="connsiteY3" fmla="*/ 3187700 h 3198415"/>
                <a:gd name="connsiteX0" fmla="*/ 1600421 w 2044711"/>
                <a:gd name="connsiteY0" fmla="*/ 3187700 h 3198415"/>
                <a:gd name="connsiteX1" fmla="*/ 199758 w 2044711"/>
                <a:gd name="connsiteY1" fmla="*/ 2997200 h 3198415"/>
                <a:gd name="connsiteX2" fmla="*/ 1304658 w 2044711"/>
                <a:gd name="connsiteY2" fmla="*/ 0 h 3198415"/>
                <a:gd name="connsiteX3" fmla="*/ 1600421 w 2044711"/>
                <a:gd name="connsiteY3" fmla="*/ 3187700 h 3198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44711" h="3198415">
                  <a:moveTo>
                    <a:pt x="1600421" y="3187700"/>
                  </a:moveTo>
                  <a:cubicBezTo>
                    <a:pt x="892233" y="3225800"/>
                    <a:pt x="628546" y="3162300"/>
                    <a:pt x="199758" y="2997200"/>
                  </a:cubicBezTo>
                  <a:cubicBezTo>
                    <a:pt x="-524142" y="1083733"/>
                    <a:pt x="923658" y="770467"/>
                    <a:pt x="1304658" y="0"/>
                  </a:cubicBezTo>
                  <a:cubicBezTo>
                    <a:pt x="1581046" y="1024467"/>
                    <a:pt x="2632133" y="1591733"/>
                    <a:pt x="1600421" y="3187700"/>
                  </a:cubicBezTo>
                  <a:close/>
                </a:path>
              </a:pathLst>
            </a:custGeom>
            <a:gradFill>
              <a:gsLst>
                <a:gs pos="0">
                  <a:srgbClr val="9FA0C7"/>
                </a:gs>
                <a:gs pos="17000">
                  <a:srgbClr val="4B4F6C"/>
                </a:gs>
                <a:gs pos="100000">
                  <a:srgbClr val="2A222D"/>
                </a:gs>
              </a:gsLst>
              <a:lin ang="84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1" name="ttsMP3.com_VoiceText_2025-2-15_21-30-5">
            <a:hlinkClick r:id="" action="ppaction://media"/>
            <a:extLst>
              <a:ext uri="{FF2B5EF4-FFF2-40B4-BE49-F238E27FC236}">
                <a16:creationId xmlns:a16="http://schemas.microsoft.com/office/drawing/2014/main" id="{9C7B511B-2EB7-775E-1251-63D38F714C8A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645142" y="969409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24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9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933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7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9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903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696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T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9FA0C7"/>
                </a:solidFill>
                <a:latin typeface="Arial Black" panose="020B0A04020102020204" pitchFamily="34" charset="0"/>
              </a:rPr>
              <a:t>i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n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B26E80-3C40-54AA-1F28-44FFAF5F62DF}"/>
              </a:ext>
            </a:extLst>
          </p:cNvPr>
          <p:cNvCxnSpPr>
            <a:cxnSpLocks/>
          </p:cNvCxnSpPr>
          <p:nvPr/>
        </p:nvCxnSpPr>
        <p:spPr>
          <a:xfrm flipV="1">
            <a:off x="7988300" y="317222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620161-CDB5-0E2C-71C0-B50BE4E039DB}"/>
              </a:ext>
            </a:extLst>
          </p:cNvPr>
          <p:cNvSpPr/>
          <p:nvPr/>
        </p:nvSpPr>
        <p:spPr>
          <a:xfrm>
            <a:off x="7669413" y="1650480"/>
            <a:ext cx="6700" cy="7836"/>
          </a:xfrm>
          <a:custGeom>
            <a:avLst/>
            <a:gdLst>
              <a:gd name="connsiteX0" fmla="*/ 795 w 6700"/>
              <a:gd name="connsiteY0" fmla="*/ 0 h 7836"/>
              <a:gd name="connsiteX1" fmla="*/ 6700 w 6700"/>
              <a:gd name="connsiteY1" fmla="*/ 7836 h 7836"/>
              <a:gd name="connsiteX2" fmla="*/ 0 w 6700"/>
              <a:gd name="connsiteY2" fmla="*/ 3130 h 7836"/>
              <a:gd name="connsiteX3" fmla="*/ 795 w 6700"/>
              <a:gd name="connsiteY3" fmla="*/ 0 h 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0" h="7836">
                <a:moveTo>
                  <a:pt x="795" y="0"/>
                </a:moveTo>
                <a:lnTo>
                  <a:pt x="6700" y="7836"/>
                </a:lnTo>
                <a:cubicBezTo>
                  <a:pt x="2989" y="6636"/>
                  <a:pt x="790" y="5064"/>
                  <a:pt x="0" y="3130"/>
                </a:cubicBezTo>
                <a:lnTo>
                  <a:pt x="79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EE70A53-AF03-B4E5-D4BF-6E0D3F25805D}"/>
              </a:ext>
            </a:extLst>
          </p:cNvPr>
          <p:cNvGrpSpPr/>
          <p:nvPr/>
        </p:nvGrpSpPr>
        <p:grpSpPr>
          <a:xfrm>
            <a:off x="718192" y="2109513"/>
            <a:ext cx="4987738" cy="3371738"/>
            <a:chOff x="172127" y="2838450"/>
            <a:chExt cx="4030148" cy="2724402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BD17D78-A733-CDF0-8BF9-160451324165}"/>
                </a:ext>
              </a:extLst>
            </p:cNvPr>
            <p:cNvGrpSpPr/>
            <p:nvPr/>
          </p:nvGrpSpPr>
          <p:grpSpPr>
            <a:xfrm>
              <a:off x="172127" y="2843446"/>
              <a:ext cx="4003182" cy="2719406"/>
              <a:chOff x="2435711" y="3159661"/>
              <a:chExt cx="4003182" cy="2719406"/>
            </a:xfrm>
            <a:noFill/>
          </p:grpSpPr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E30579AE-D463-9CC2-8FE7-F8F0709BD1F2}"/>
                  </a:ext>
                </a:extLst>
              </p:cNvPr>
              <p:cNvSpPr/>
              <p:nvPr/>
            </p:nvSpPr>
            <p:spPr>
              <a:xfrm>
                <a:off x="2435711" y="3159661"/>
                <a:ext cx="4000492" cy="2135085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354174 h 2321794"/>
                  <a:gd name="connsiteX1" fmla="*/ 3971910 w 3984610"/>
                  <a:gd name="connsiteY1" fmla="*/ 417674 h 2321794"/>
                  <a:gd name="connsiteX2" fmla="*/ 3984610 w 3984610"/>
                  <a:gd name="connsiteY2" fmla="*/ 1903574 h 2321794"/>
                  <a:gd name="connsiteX3" fmla="*/ 12700 w 3984610"/>
                  <a:gd name="connsiteY3" fmla="*/ 1903574 h 2321794"/>
                  <a:gd name="connsiteX4" fmla="*/ 0 w 3984610"/>
                  <a:gd name="connsiteY4" fmla="*/ 354174 h 2321794"/>
                  <a:gd name="connsiteX0" fmla="*/ 0 w 3984610"/>
                  <a:gd name="connsiteY0" fmla="*/ 642146 h 2609766"/>
                  <a:gd name="connsiteX1" fmla="*/ 3971910 w 3984610"/>
                  <a:gd name="connsiteY1" fmla="*/ 705646 h 2609766"/>
                  <a:gd name="connsiteX2" fmla="*/ 3984610 w 3984610"/>
                  <a:gd name="connsiteY2" fmla="*/ 2191546 h 2609766"/>
                  <a:gd name="connsiteX3" fmla="*/ 12700 w 3984610"/>
                  <a:gd name="connsiteY3" fmla="*/ 2191546 h 2609766"/>
                  <a:gd name="connsiteX4" fmla="*/ 0 w 3984610"/>
                  <a:gd name="connsiteY4" fmla="*/ 642146 h 2609766"/>
                  <a:gd name="connsiteX0" fmla="*/ 0 w 3984610"/>
                  <a:gd name="connsiteY0" fmla="*/ 585685 h 2553305"/>
                  <a:gd name="connsiteX1" fmla="*/ 3971910 w 3984610"/>
                  <a:gd name="connsiteY1" fmla="*/ 649185 h 2553305"/>
                  <a:gd name="connsiteX2" fmla="*/ 3984610 w 3984610"/>
                  <a:gd name="connsiteY2" fmla="*/ 2135085 h 2553305"/>
                  <a:gd name="connsiteX3" fmla="*/ 12700 w 3984610"/>
                  <a:gd name="connsiteY3" fmla="*/ 2135085 h 2553305"/>
                  <a:gd name="connsiteX4" fmla="*/ 0 w 3984610"/>
                  <a:gd name="connsiteY4" fmla="*/ 585685 h 2553305"/>
                  <a:gd name="connsiteX0" fmla="*/ 0 w 3984610"/>
                  <a:gd name="connsiteY0" fmla="*/ 585685 h 2220850"/>
                  <a:gd name="connsiteX1" fmla="*/ 3971910 w 3984610"/>
                  <a:gd name="connsiteY1" fmla="*/ 649185 h 2220850"/>
                  <a:gd name="connsiteX2" fmla="*/ 3984610 w 3984610"/>
                  <a:gd name="connsiteY2" fmla="*/ 2135085 h 2220850"/>
                  <a:gd name="connsiteX3" fmla="*/ 12700 w 3984610"/>
                  <a:gd name="connsiteY3" fmla="*/ 2135085 h 2220850"/>
                  <a:gd name="connsiteX4" fmla="*/ 0 w 3984610"/>
                  <a:gd name="connsiteY4" fmla="*/ 585685 h 2220850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2135085">
                    <a:moveTo>
                      <a:pt x="0" y="585685"/>
                    </a:moveTo>
                    <a:cubicBezTo>
                      <a:pt x="585647" y="-327868"/>
                      <a:pt x="3901307" y="-67942"/>
                      <a:pt x="3971910" y="649185"/>
                    </a:cubicBezTo>
                    <a:lnTo>
                      <a:pt x="3984610" y="2135085"/>
                    </a:lnTo>
                    <a:cubicBezTo>
                      <a:pt x="3693799" y="1281010"/>
                      <a:pt x="86703" y="1465160"/>
                      <a:pt x="12700" y="2135085"/>
                    </a:cubicBezTo>
                    <a:lnTo>
                      <a:pt x="0" y="58568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616D273A-AAF5-B59D-4F09-33C6D6198742}"/>
                  </a:ext>
                </a:extLst>
              </p:cNvPr>
              <p:cNvSpPr/>
              <p:nvPr/>
            </p:nvSpPr>
            <p:spPr>
              <a:xfrm>
                <a:off x="2438402" y="4697967"/>
                <a:ext cx="4000491" cy="11811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Rectangle 6">
                <a:extLst>
                  <a:ext uri="{FF2B5EF4-FFF2-40B4-BE49-F238E27FC236}">
                    <a16:creationId xmlns:a16="http://schemas.microsoft.com/office/drawing/2014/main" id="{D342DEF8-3B55-56D9-CC0F-F6C5A2562480}"/>
                  </a:ext>
                </a:extLst>
              </p:cNvPr>
              <p:cNvSpPr/>
              <p:nvPr/>
            </p:nvSpPr>
            <p:spPr>
              <a:xfrm>
                <a:off x="2437326" y="3745215"/>
                <a:ext cx="4000492" cy="1967620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1967620">
                    <a:moveTo>
                      <a:pt x="0" y="0"/>
                    </a:moveTo>
                    <a:cubicBezTo>
                      <a:pt x="790570" y="503767"/>
                      <a:pt x="2914640" y="626533"/>
                      <a:pt x="3971910" y="63500"/>
                    </a:cubicBezTo>
                    <a:lnTo>
                      <a:pt x="3984610" y="1549400"/>
                    </a:lnTo>
                    <a:cubicBezTo>
                      <a:pt x="3219440" y="2209800"/>
                      <a:pt x="333370" y="1993900"/>
                      <a:pt x="12700" y="15494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A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6AF51CD-6506-073D-72E9-7C388AC59261}"/>
                </a:ext>
              </a:extLst>
            </p:cNvPr>
            <p:cNvSpPr/>
            <p:nvPr/>
          </p:nvSpPr>
          <p:spPr>
            <a:xfrm>
              <a:off x="173203" y="2839735"/>
              <a:ext cx="4029072" cy="1181100"/>
            </a:xfrm>
            <a:custGeom>
              <a:avLst/>
              <a:gdLst>
                <a:gd name="connsiteX0" fmla="*/ 2014536 w 4029072"/>
                <a:gd name="connsiteY0" fmla="*/ 0 h 1181100"/>
                <a:gd name="connsiteX1" fmla="*/ 4029072 w 4029072"/>
                <a:gd name="connsiteY1" fmla="*/ 590550 h 1181100"/>
                <a:gd name="connsiteX2" fmla="*/ 2014536 w 4029072"/>
                <a:gd name="connsiteY2" fmla="*/ 1181100 h 1181100"/>
                <a:gd name="connsiteX3" fmla="*/ 0 w 4029072"/>
                <a:gd name="connsiteY3" fmla="*/ 590550 h 1181100"/>
                <a:gd name="connsiteX4" fmla="*/ 2014536 w 4029072"/>
                <a:gd name="connsiteY4" fmla="*/ 0 h 1181100"/>
                <a:gd name="connsiteX5" fmla="*/ 2014536 w 4029072"/>
                <a:gd name="connsiteY5" fmla="*/ 148709 h 1181100"/>
                <a:gd name="connsiteX6" fmla="*/ 195263 w 4029072"/>
                <a:gd name="connsiteY6" fmla="*/ 563047 h 1181100"/>
                <a:gd name="connsiteX7" fmla="*/ 2014536 w 4029072"/>
                <a:gd name="connsiteY7" fmla="*/ 977385 h 1181100"/>
                <a:gd name="connsiteX8" fmla="*/ 3833809 w 4029072"/>
                <a:gd name="connsiteY8" fmla="*/ 563047 h 1181100"/>
                <a:gd name="connsiteX9" fmla="*/ 2014536 w 4029072"/>
                <a:gd name="connsiteY9" fmla="*/ 14870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072" h="1181100">
                  <a:moveTo>
                    <a:pt x="2014536" y="0"/>
                  </a:moveTo>
                  <a:cubicBezTo>
                    <a:pt x="3127134" y="0"/>
                    <a:pt x="4029072" y="264398"/>
                    <a:pt x="4029072" y="590550"/>
                  </a:cubicBezTo>
                  <a:cubicBezTo>
                    <a:pt x="4029072" y="916702"/>
                    <a:pt x="3127134" y="1181100"/>
                    <a:pt x="2014536" y="1181100"/>
                  </a:cubicBezTo>
                  <a:cubicBezTo>
                    <a:pt x="901938" y="1181100"/>
                    <a:pt x="0" y="916702"/>
                    <a:pt x="0" y="590550"/>
                  </a:cubicBezTo>
                  <a:cubicBezTo>
                    <a:pt x="0" y="264398"/>
                    <a:pt x="901938" y="0"/>
                    <a:pt x="2014536" y="0"/>
                  </a:cubicBezTo>
                  <a:close/>
                  <a:moveTo>
                    <a:pt x="2014536" y="148709"/>
                  </a:moveTo>
                  <a:cubicBezTo>
                    <a:pt x="1009779" y="148709"/>
                    <a:pt x="195263" y="334214"/>
                    <a:pt x="195263" y="563047"/>
                  </a:cubicBezTo>
                  <a:cubicBezTo>
                    <a:pt x="195263" y="791880"/>
                    <a:pt x="1009779" y="977385"/>
                    <a:pt x="2014536" y="977385"/>
                  </a:cubicBezTo>
                  <a:cubicBezTo>
                    <a:pt x="3019293" y="977385"/>
                    <a:pt x="3833809" y="791880"/>
                    <a:pt x="3833809" y="563047"/>
                  </a:cubicBezTo>
                  <a:cubicBezTo>
                    <a:pt x="3833809" y="334214"/>
                    <a:pt x="3019293" y="148709"/>
                    <a:pt x="2014536" y="148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56706A4-1A6E-A23A-E1FE-C56D9F6F49E0}"/>
                </a:ext>
              </a:extLst>
            </p:cNvPr>
            <p:cNvGrpSpPr/>
            <p:nvPr/>
          </p:nvGrpSpPr>
          <p:grpSpPr>
            <a:xfrm>
              <a:off x="172127" y="2838450"/>
              <a:ext cx="4029072" cy="1181100"/>
              <a:chOff x="1142779" y="5549097"/>
              <a:chExt cx="4029072" cy="1181100"/>
            </a:xfrm>
            <a:solidFill>
              <a:srgbClr val="D9D9D9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055338E-C969-0C0C-AA00-5D636EA7E550}"/>
                  </a:ext>
                </a:extLst>
              </p:cNvPr>
              <p:cNvSpPr/>
              <p:nvPr/>
            </p:nvSpPr>
            <p:spPr>
              <a:xfrm>
                <a:off x="1142779" y="5549097"/>
                <a:ext cx="4029072" cy="11811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376C67E-E6EA-4604-11FE-F2AA291510DB}"/>
                  </a:ext>
                </a:extLst>
              </p:cNvPr>
              <p:cNvSpPr/>
              <p:nvPr/>
            </p:nvSpPr>
            <p:spPr>
              <a:xfrm>
                <a:off x="1352601" y="5697806"/>
                <a:ext cx="3638545" cy="8286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0FE7A92-9EF0-7503-0B89-E7154D80C14C}"/>
                </a:ext>
              </a:extLst>
            </p:cNvPr>
            <p:cNvSpPr/>
            <p:nvPr/>
          </p:nvSpPr>
          <p:spPr>
            <a:xfrm rot="1955098">
              <a:off x="574328" y="3149511"/>
              <a:ext cx="493716" cy="441261"/>
            </a:xfrm>
            <a:custGeom>
              <a:avLst/>
              <a:gdLst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3495 w 1302905"/>
                <a:gd name="connsiteY0" fmla="*/ 346 h 1111823"/>
                <a:gd name="connsiteX1" fmla="*/ 1210832 w 1302905"/>
                <a:gd name="connsiteY1" fmla="*/ 178964 h 1111823"/>
                <a:gd name="connsiteX2" fmla="*/ 355658 w 1302905"/>
                <a:gd name="connsiteY2" fmla="*/ 1108072 h 1111823"/>
                <a:gd name="connsiteX3" fmla="*/ 354704 w 1302905"/>
                <a:gd name="connsiteY3" fmla="*/ 1111823 h 1111823"/>
                <a:gd name="connsiteX4" fmla="*/ 3422 w 1302905"/>
                <a:gd name="connsiteY4" fmla="*/ 645594 h 1111823"/>
                <a:gd name="connsiteX5" fmla="*/ 843495 w 1302905"/>
                <a:gd name="connsiteY5" fmla="*/ 346 h 1111823"/>
                <a:gd name="connsiteX6" fmla="*/ 786222 w 1302905"/>
                <a:gd name="connsiteY6" fmla="*/ 173235 h 1111823"/>
                <a:gd name="connsiteX7" fmla="*/ 456895 w 1302905"/>
                <a:gd name="connsiteY7" fmla="*/ 433625 h 1111823"/>
                <a:gd name="connsiteX8" fmla="*/ 754075 w 1302905"/>
                <a:gd name="connsiteY8" fmla="*/ 711977 h 1111823"/>
                <a:gd name="connsiteX9" fmla="*/ 967435 w 1302905"/>
                <a:gd name="connsiteY9" fmla="*/ 273605 h 1111823"/>
                <a:gd name="connsiteX10" fmla="*/ 786222 w 1302905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780382 w 1239792"/>
                <a:gd name="connsiteY0" fmla="*/ 346 h 1111823"/>
                <a:gd name="connsiteX1" fmla="*/ 1147719 w 1239792"/>
                <a:gd name="connsiteY1" fmla="*/ 178964 h 1111823"/>
                <a:gd name="connsiteX2" fmla="*/ 292545 w 1239792"/>
                <a:gd name="connsiteY2" fmla="*/ 1108072 h 1111823"/>
                <a:gd name="connsiteX3" fmla="*/ 291591 w 1239792"/>
                <a:gd name="connsiteY3" fmla="*/ 1111823 h 1111823"/>
                <a:gd name="connsiteX4" fmla="*/ 0 w 1239792"/>
                <a:gd name="connsiteY4" fmla="*/ 719503 h 1111823"/>
                <a:gd name="connsiteX5" fmla="*/ 780382 w 1239792"/>
                <a:gd name="connsiteY5" fmla="*/ 346 h 1111823"/>
                <a:gd name="connsiteX6" fmla="*/ 723109 w 1239792"/>
                <a:gd name="connsiteY6" fmla="*/ 173235 h 1111823"/>
                <a:gd name="connsiteX7" fmla="*/ 393782 w 1239792"/>
                <a:gd name="connsiteY7" fmla="*/ 433625 h 1111823"/>
                <a:gd name="connsiteX8" fmla="*/ 690962 w 1239792"/>
                <a:gd name="connsiteY8" fmla="*/ 711977 h 1111823"/>
                <a:gd name="connsiteX9" fmla="*/ 904322 w 1239792"/>
                <a:gd name="connsiteY9" fmla="*/ 273605 h 1111823"/>
                <a:gd name="connsiteX10" fmla="*/ 723109 w 1239792"/>
                <a:gd name="connsiteY10" fmla="*/ 173235 h 1111823"/>
                <a:gd name="connsiteX0" fmla="*/ 781160 w 1240570"/>
                <a:gd name="connsiteY0" fmla="*/ 346 h 1108073"/>
                <a:gd name="connsiteX1" fmla="*/ 1148497 w 1240570"/>
                <a:gd name="connsiteY1" fmla="*/ 178964 h 1108073"/>
                <a:gd name="connsiteX2" fmla="*/ 293323 w 1240570"/>
                <a:gd name="connsiteY2" fmla="*/ 1108072 h 1108073"/>
                <a:gd name="connsiteX3" fmla="*/ 241518 w 1240570"/>
                <a:gd name="connsiteY3" fmla="*/ 1032262 h 1108073"/>
                <a:gd name="connsiteX4" fmla="*/ 778 w 1240570"/>
                <a:gd name="connsiteY4" fmla="*/ 719503 h 1108073"/>
                <a:gd name="connsiteX5" fmla="*/ 781160 w 1240570"/>
                <a:gd name="connsiteY5" fmla="*/ 346 h 1108073"/>
                <a:gd name="connsiteX6" fmla="*/ 723887 w 1240570"/>
                <a:gd name="connsiteY6" fmla="*/ 173235 h 1108073"/>
                <a:gd name="connsiteX7" fmla="*/ 394560 w 1240570"/>
                <a:gd name="connsiteY7" fmla="*/ 433625 h 1108073"/>
                <a:gd name="connsiteX8" fmla="*/ 691740 w 1240570"/>
                <a:gd name="connsiteY8" fmla="*/ 711977 h 1108073"/>
                <a:gd name="connsiteX9" fmla="*/ 905100 w 1240570"/>
                <a:gd name="connsiteY9" fmla="*/ 273605 h 1108073"/>
                <a:gd name="connsiteX10" fmla="*/ 723887 w 1240570"/>
                <a:gd name="connsiteY10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  <a:gd name="connsiteX0" fmla="*/ 780382 w 1239792"/>
                <a:gd name="connsiteY0" fmla="*/ 346 h 1108073"/>
                <a:gd name="connsiteX1" fmla="*/ 1147719 w 1239792"/>
                <a:gd name="connsiteY1" fmla="*/ 178964 h 1108073"/>
                <a:gd name="connsiteX2" fmla="*/ 292545 w 1239792"/>
                <a:gd name="connsiteY2" fmla="*/ 1108072 h 1108073"/>
                <a:gd name="connsiteX3" fmla="*/ 0 w 1239792"/>
                <a:gd name="connsiteY3" fmla="*/ 719503 h 1108073"/>
                <a:gd name="connsiteX4" fmla="*/ 780382 w 1239792"/>
                <a:gd name="connsiteY4" fmla="*/ 346 h 1108073"/>
                <a:gd name="connsiteX5" fmla="*/ 723109 w 1239792"/>
                <a:gd name="connsiteY5" fmla="*/ 173235 h 1108073"/>
                <a:gd name="connsiteX6" fmla="*/ 393782 w 1239792"/>
                <a:gd name="connsiteY6" fmla="*/ 433625 h 1108073"/>
                <a:gd name="connsiteX7" fmla="*/ 690962 w 1239792"/>
                <a:gd name="connsiteY7" fmla="*/ 711977 h 1108073"/>
                <a:gd name="connsiteX8" fmla="*/ 904322 w 1239792"/>
                <a:gd name="connsiteY8" fmla="*/ 273605 h 1108073"/>
                <a:gd name="connsiteX9" fmla="*/ 723109 w 1239792"/>
                <a:gd name="connsiteY9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9792" h="1108071">
                  <a:moveTo>
                    <a:pt x="780382" y="346"/>
                  </a:moveTo>
                  <a:cubicBezTo>
                    <a:pt x="897536" y="-4673"/>
                    <a:pt x="1020643" y="44283"/>
                    <a:pt x="1147719" y="178964"/>
                  </a:cubicBezTo>
                  <a:cubicBezTo>
                    <a:pt x="1580524" y="631681"/>
                    <a:pt x="350174" y="1028588"/>
                    <a:pt x="292545" y="1108072"/>
                  </a:cubicBezTo>
                  <a:cubicBezTo>
                    <a:pt x="61430" y="964331"/>
                    <a:pt x="72725" y="927126"/>
                    <a:pt x="0" y="719503"/>
                  </a:cubicBezTo>
                  <a:cubicBezTo>
                    <a:pt x="190727" y="590146"/>
                    <a:pt x="428921" y="15404"/>
                    <a:pt x="780382" y="346"/>
                  </a:cubicBezTo>
                  <a:close/>
                  <a:moveTo>
                    <a:pt x="723109" y="173235"/>
                  </a:moveTo>
                  <a:cubicBezTo>
                    <a:pt x="553326" y="167877"/>
                    <a:pt x="424262" y="399335"/>
                    <a:pt x="393782" y="433625"/>
                  </a:cubicBezTo>
                  <a:cubicBezTo>
                    <a:pt x="459504" y="527996"/>
                    <a:pt x="530942" y="634751"/>
                    <a:pt x="690962" y="711977"/>
                  </a:cubicBezTo>
                  <a:cubicBezTo>
                    <a:pt x="754462" y="679519"/>
                    <a:pt x="1191342" y="594671"/>
                    <a:pt x="904322" y="273605"/>
                  </a:cubicBezTo>
                  <a:cubicBezTo>
                    <a:pt x="840822" y="203120"/>
                    <a:pt x="779703" y="175021"/>
                    <a:pt x="723109" y="1732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51F522C-E511-D5F0-1C10-1FC2F9A41F23}"/>
                </a:ext>
              </a:extLst>
            </p:cNvPr>
            <p:cNvSpPr/>
            <p:nvPr/>
          </p:nvSpPr>
          <p:spPr>
            <a:xfrm rot="1955098">
              <a:off x="615993" y="3330420"/>
              <a:ext cx="96221" cy="96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4" name="alphasounds-t">
            <a:hlinkClick r:id="" action="ppaction://media"/>
            <a:extLst>
              <a:ext uri="{FF2B5EF4-FFF2-40B4-BE49-F238E27FC236}">
                <a16:creationId xmlns:a16="http://schemas.microsoft.com/office/drawing/2014/main" id="{D9CD2D6E-2232-7B7C-ED1E-A06994A11CB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99686" y="3124200"/>
            <a:ext cx="609600" cy="609600"/>
          </a:xfrm>
          <a:prstGeom prst="rect">
            <a:avLst/>
          </a:prstGeom>
        </p:spPr>
      </p:pic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3D9F474-E6F5-1CA7-293E-4159D7E7ACE9}"/>
              </a:ext>
            </a:extLst>
          </p:cNvPr>
          <p:cNvCxnSpPr>
            <a:cxnSpLocks/>
          </p:cNvCxnSpPr>
          <p:nvPr/>
        </p:nvCxnSpPr>
        <p:spPr>
          <a:xfrm flipV="1">
            <a:off x="9197569" y="3179589"/>
            <a:ext cx="0" cy="498822"/>
          </a:xfrm>
          <a:prstGeom prst="straightConnector1">
            <a:avLst/>
          </a:prstGeom>
          <a:ln w="76200">
            <a:solidFill>
              <a:srgbClr val="9FA0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alphasounds-i">
            <a:hlinkClick r:id="" action="ppaction://media"/>
            <a:extLst>
              <a:ext uri="{FF2B5EF4-FFF2-40B4-BE49-F238E27FC236}">
                <a16:creationId xmlns:a16="http://schemas.microsoft.com/office/drawing/2014/main" id="{4D1DFAFD-A983-036A-EE7C-91DEAA89CAC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364930" y="3124200"/>
            <a:ext cx="609600" cy="609600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CDECC9-AE44-C02E-6E35-248837FF54E9}"/>
              </a:ext>
            </a:extLst>
          </p:cNvPr>
          <p:cNvCxnSpPr>
            <a:cxnSpLocks/>
          </p:cNvCxnSpPr>
          <p:nvPr/>
        </p:nvCxnSpPr>
        <p:spPr>
          <a:xfrm flipV="1">
            <a:off x="10437041" y="3120243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alphasounds-n">
            <a:hlinkClick r:id="" action="ppaction://media"/>
            <a:extLst>
              <a:ext uri="{FF2B5EF4-FFF2-40B4-BE49-F238E27FC236}">
                <a16:creationId xmlns:a16="http://schemas.microsoft.com/office/drawing/2014/main" id="{D0CC640A-1980-3D7E-1E93-818B90184E33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710877" y="3146776"/>
            <a:ext cx="609600" cy="6096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DE8F1BA-B095-26FA-737F-DA28C6D12A19}"/>
              </a:ext>
            </a:extLst>
          </p:cNvPr>
          <p:cNvGrpSpPr/>
          <p:nvPr/>
        </p:nvGrpSpPr>
        <p:grpSpPr>
          <a:xfrm>
            <a:off x="7809286" y="4019514"/>
            <a:ext cx="2705423" cy="1828881"/>
            <a:chOff x="172127" y="2838450"/>
            <a:chExt cx="4030148" cy="272440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20AEB78-19DE-2522-5FC0-AC5B53C159C8}"/>
                </a:ext>
              </a:extLst>
            </p:cNvPr>
            <p:cNvGrpSpPr/>
            <p:nvPr/>
          </p:nvGrpSpPr>
          <p:grpSpPr>
            <a:xfrm>
              <a:off x="172127" y="2843446"/>
              <a:ext cx="4003182" cy="2719406"/>
              <a:chOff x="2435711" y="3159661"/>
              <a:chExt cx="4003182" cy="2719406"/>
            </a:xfrm>
            <a:noFill/>
          </p:grpSpPr>
          <p:sp>
            <p:nvSpPr>
              <p:cNvPr id="67" name="Rectangle 6">
                <a:extLst>
                  <a:ext uri="{FF2B5EF4-FFF2-40B4-BE49-F238E27FC236}">
                    <a16:creationId xmlns:a16="http://schemas.microsoft.com/office/drawing/2014/main" id="{74F7A0B2-B8E5-3E2A-1B15-135041E7DDCB}"/>
                  </a:ext>
                </a:extLst>
              </p:cNvPr>
              <p:cNvSpPr/>
              <p:nvPr/>
            </p:nvSpPr>
            <p:spPr>
              <a:xfrm>
                <a:off x="2435711" y="3159661"/>
                <a:ext cx="4000492" cy="2135085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354174 h 2321794"/>
                  <a:gd name="connsiteX1" fmla="*/ 3971910 w 3984610"/>
                  <a:gd name="connsiteY1" fmla="*/ 417674 h 2321794"/>
                  <a:gd name="connsiteX2" fmla="*/ 3984610 w 3984610"/>
                  <a:gd name="connsiteY2" fmla="*/ 1903574 h 2321794"/>
                  <a:gd name="connsiteX3" fmla="*/ 12700 w 3984610"/>
                  <a:gd name="connsiteY3" fmla="*/ 1903574 h 2321794"/>
                  <a:gd name="connsiteX4" fmla="*/ 0 w 3984610"/>
                  <a:gd name="connsiteY4" fmla="*/ 354174 h 2321794"/>
                  <a:gd name="connsiteX0" fmla="*/ 0 w 3984610"/>
                  <a:gd name="connsiteY0" fmla="*/ 642146 h 2609766"/>
                  <a:gd name="connsiteX1" fmla="*/ 3971910 w 3984610"/>
                  <a:gd name="connsiteY1" fmla="*/ 705646 h 2609766"/>
                  <a:gd name="connsiteX2" fmla="*/ 3984610 w 3984610"/>
                  <a:gd name="connsiteY2" fmla="*/ 2191546 h 2609766"/>
                  <a:gd name="connsiteX3" fmla="*/ 12700 w 3984610"/>
                  <a:gd name="connsiteY3" fmla="*/ 2191546 h 2609766"/>
                  <a:gd name="connsiteX4" fmla="*/ 0 w 3984610"/>
                  <a:gd name="connsiteY4" fmla="*/ 642146 h 2609766"/>
                  <a:gd name="connsiteX0" fmla="*/ 0 w 3984610"/>
                  <a:gd name="connsiteY0" fmla="*/ 585685 h 2553305"/>
                  <a:gd name="connsiteX1" fmla="*/ 3971910 w 3984610"/>
                  <a:gd name="connsiteY1" fmla="*/ 649185 h 2553305"/>
                  <a:gd name="connsiteX2" fmla="*/ 3984610 w 3984610"/>
                  <a:gd name="connsiteY2" fmla="*/ 2135085 h 2553305"/>
                  <a:gd name="connsiteX3" fmla="*/ 12700 w 3984610"/>
                  <a:gd name="connsiteY3" fmla="*/ 2135085 h 2553305"/>
                  <a:gd name="connsiteX4" fmla="*/ 0 w 3984610"/>
                  <a:gd name="connsiteY4" fmla="*/ 585685 h 2553305"/>
                  <a:gd name="connsiteX0" fmla="*/ 0 w 3984610"/>
                  <a:gd name="connsiteY0" fmla="*/ 585685 h 2220850"/>
                  <a:gd name="connsiteX1" fmla="*/ 3971910 w 3984610"/>
                  <a:gd name="connsiteY1" fmla="*/ 649185 h 2220850"/>
                  <a:gd name="connsiteX2" fmla="*/ 3984610 w 3984610"/>
                  <a:gd name="connsiteY2" fmla="*/ 2135085 h 2220850"/>
                  <a:gd name="connsiteX3" fmla="*/ 12700 w 3984610"/>
                  <a:gd name="connsiteY3" fmla="*/ 2135085 h 2220850"/>
                  <a:gd name="connsiteX4" fmla="*/ 0 w 3984610"/>
                  <a:gd name="connsiteY4" fmla="*/ 585685 h 2220850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  <a:gd name="connsiteX0" fmla="*/ 0 w 3984610"/>
                  <a:gd name="connsiteY0" fmla="*/ 585685 h 2135085"/>
                  <a:gd name="connsiteX1" fmla="*/ 3971910 w 3984610"/>
                  <a:gd name="connsiteY1" fmla="*/ 649185 h 2135085"/>
                  <a:gd name="connsiteX2" fmla="*/ 3984610 w 3984610"/>
                  <a:gd name="connsiteY2" fmla="*/ 2135085 h 2135085"/>
                  <a:gd name="connsiteX3" fmla="*/ 12700 w 3984610"/>
                  <a:gd name="connsiteY3" fmla="*/ 2135085 h 2135085"/>
                  <a:gd name="connsiteX4" fmla="*/ 0 w 3984610"/>
                  <a:gd name="connsiteY4" fmla="*/ 585685 h 2135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2135085">
                    <a:moveTo>
                      <a:pt x="0" y="585685"/>
                    </a:moveTo>
                    <a:cubicBezTo>
                      <a:pt x="585647" y="-327868"/>
                      <a:pt x="3901307" y="-67942"/>
                      <a:pt x="3971910" y="649185"/>
                    </a:cubicBezTo>
                    <a:lnTo>
                      <a:pt x="3984610" y="2135085"/>
                    </a:lnTo>
                    <a:cubicBezTo>
                      <a:pt x="3693799" y="1281010"/>
                      <a:pt x="86703" y="1465160"/>
                      <a:pt x="12700" y="2135085"/>
                    </a:cubicBezTo>
                    <a:lnTo>
                      <a:pt x="0" y="58568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9B225B1-EF30-F6C8-6E18-5DD4F772490B}"/>
                  </a:ext>
                </a:extLst>
              </p:cNvPr>
              <p:cNvSpPr/>
              <p:nvPr/>
            </p:nvSpPr>
            <p:spPr>
              <a:xfrm>
                <a:off x="2438402" y="4697967"/>
                <a:ext cx="4000491" cy="11811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Rectangle 6">
                <a:extLst>
                  <a:ext uri="{FF2B5EF4-FFF2-40B4-BE49-F238E27FC236}">
                    <a16:creationId xmlns:a16="http://schemas.microsoft.com/office/drawing/2014/main" id="{63691071-3F1B-F2FF-988F-3721F52269E6}"/>
                  </a:ext>
                </a:extLst>
              </p:cNvPr>
              <p:cNvSpPr/>
              <p:nvPr/>
            </p:nvSpPr>
            <p:spPr>
              <a:xfrm>
                <a:off x="2437326" y="3745215"/>
                <a:ext cx="4000492" cy="1967620"/>
              </a:xfrm>
              <a:custGeom>
                <a:avLst/>
                <a:gdLst>
                  <a:gd name="connsiteX0" fmla="*/ 0 w 3971910"/>
                  <a:gd name="connsiteY0" fmla="*/ 0 h 1181100"/>
                  <a:gd name="connsiteX1" fmla="*/ 3971910 w 3971910"/>
                  <a:gd name="connsiteY1" fmla="*/ 0 h 1181100"/>
                  <a:gd name="connsiteX2" fmla="*/ 3971910 w 3971910"/>
                  <a:gd name="connsiteY2" fmla="*/ 1181100 h 1181100"/>
                  <a:gd name="connsiteX3" fmla="*/ 0 w 3971910"/>
                  <a:gd name="connsiteY3" fmla="*/ 1181100 h 1181100"/>
                  <a:gd name="connsiteX4" fmla="*/ 0 w 3971910"/>
                  <a:gd name="connsiteY4" fmla="*/ 0 h 1181100"/>
                  <a:gd name="connsiteX0" fmla="*/ 0 w 3984610"/>
                  <a:gd name="connsiteY0" fmla="*/ 0 h 1549400"/>
                  <a:gd name="connsiteX1" fmla="*/ 3984610 w 3984610"/>
                  <a:gd name="connsiteY1" fmla="*/ 3683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549400"/>
                  <a:gd name="connsiteX1" fmla="*/ 3971910 w 3984610"/>
                  <a:gd name="connsiteY1" fmla="*/ 63500 h 1549400"/>
                  <a:gd name="connsiteX2" fmla="*/ 3984610 w 3984610"/>
                  <a:gd name="connsiteY2" fmla="*/ 1549400 h 1549400"/>
                  <a:gd name="connsiteX3" fmla="*/ 12700 w 3984610"/>
                  <a:gd name="connsiteY3" fmla="*/ 1549400 h 1549400"/>
                  <a:gd name="connsiteX4" fmla="*/ 0 w 3984610"/>
                  <a:gd name="connsiteY4" fmla="*/ 0 h 1549400"/>
                  <a:gd name="connsiteX0" fmla="*/ 0 w 3984610"/>
                  <a:gd name="connsiteY0" fmla="*/ 0 h 1842911"/>
                  <a:gd name="connsiteX1" fmla="*/ 3971910 w 3984610"/>
                  <a:gd name="connsiteY1" fmla="*/ 63500 h 1842911"/>
                  <a:gd name="connsiteX2" fmla="*/ 3984610 w 3984610"/>
                  <a:gd name="connsiteY2" fmla="*/ 1549400 h 1842911"/>
                  <a:gd name="connsiteX3" fmla="*/ 12700 w 3984610"/>
                  <a:gd name="connsiteY3" fmla="*/ 1549400 h 1842911"/>
                  <a:gd name="connsiteX4" fmla="*/ 0 w 3984610"/>
                  <a:gd name="connsiteY4" fmla="*/ 0 h 1842911"/>
                  <a:gd name="connsiteX0" fmla="*/ 0 w 3984610"/>
                  <a:gd name="connsiteY0" fmla="*/ 0 h 2039949"/>
                  <a:gd name="connsiteX1" fmla="*/ 3971910 w 3984610"/>
                  <a:gd name="connsiteY1" fmla="*/ 63500 h 2039949"/>
                  <a:gd name="connsiteX2" fmla="*/ 3984610 w 3984610"/>
                  <a:gd name="connsiteY2" fmla="*/ 1549400 h 2039949"/>
                  <a:gd name="connsiteX3" fmla="*/ 12700 w 3984610"/>
                  <a:gd name="connsiteY3" fmla="*/ 1549400 h 2039949"/>
                  <a:gd name="connsiteX4" fmla="*/ 0 w 3984610"/>
                  <a:gd name="connsiteY4" fmla="*/ 0 h 2039949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  <a:gd name="connsiteX0" fmla="*/ 0 w 3984610"/>
                  <a:gd name="connsiteY0" fmla="*/ 0 h 1967620"/>
                  <a:gd name="connsiteX1" fmla="*/ 3971910 w 3984610"/>
                  <a:gd name="connsiteY1" fmla="*/ 63500 h 1967620"/>
                  <a:gd name="connsiteX2" fmla="*/ 3984610 w 3984610"/>
                  <a:gd name="connsiteY2" fmla="*/ 1549400 h 1967620"/>
                  <a:gd name="connsiteX3" fmla="*/ 12700 w 3984610"/>
                  <a:gd name="connsiteY3" fmla="*/ 1549400 h 1967620"/>
                  <a:gd name="connsiteX4" fmla="*/ 0 w 3984610"/>
                  <a:gd name="connsiteY4" fmla="*/ 0 h 196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4610" h="1967620">
                    <a:moveTo>
                      <a:pt x="0" y="0"/>
                    </a:moveTo>
                    <a:cubicBezTo>
                      <a:pt x="790570" y="503767"/>
                      <a:pt x="2914640" y="626533"/>
                      <a:pt x="3971910" y="63500"/>
                    </a:cubicBezTo>
                    <a:lnTo>
                      <a:pt x="3984610" y="1549400"/>
                    </a:lnTo>
                    <a:cubicBezTo>
                      <a:pt x="3219440" y="2209800"/>
                      <a:pt x="333370" y="1993900"/>
                      <a:pt x="12700" y="15494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FA0C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D9D742D-271E-9D20-9CE7-754758DD5289}"/>
                </a:ext>
              </a:extLst>
            </p:cNvPr>
            <p:cNvSpPr/>
            <p:nvPr/>
          </p:nvSpPr>
          <p:spPr>
            <a:xfrm>
              <a:off x="173203" y="2839735"/>
              <a:ext cx="4029072" cy="1181100"/>
            </a:xfrm>
            <a:custGeom>
              <a:avLst/>
              <a:gdLst>
                <a:gd name="connsiteX0" fmla="*/ 2014536 w 4029072"/>
                <a:gd name="connsiteY0" fmla="*/ 0 h 1181100"/>
                <a:gd name="connsiteX1" fmla="*/ 4029072 w 4029072"/>
                <a:gd name="connsiteY1" fmla="*/ 590550 h 1181100"/>
                <a:gd name="connsiteX2" fmla="*/ 2014536 w 4029072"/>
                <a:gd name="connsiteY2" fmla="*/ 1181100 h 1181100"/>
                <a:gd name="connsiteX3" fmla="*/ 0 w 4029072"/>
                <a:gd name="connsiteY3" fmla="*/ 590550 h 1181100"/>
                <a:gd name="connsiteX4" fmla="*/ 2014536 w 4029072"/>
                <a:gd name="connsiteY4" fmla="*/ 0 h 1181100"/>
                <a:gd name="connsiteX5" fmla="*/ 2014536 w 4029072"/>
                <a:gd name="connsiteY5" fmla="*/ 148709 h 1181100"/>
                <a:gd name="connsiteX6" fmla="*/ 195263 w 4029072"/>
                <a:gd name="connsiteY6" fmla="*/ 563047 h 1181100"/>
                <a:gd name="connsiteX7" fmla="*/ 2014536 w 4029072"/>
                <a:gd name="connsiteY7" fmla="*/ 977385 h 1181100"/>
                <a:gd name="connsiteX8" fmla="*/ 3833809 w 4029072"/>
                <a:gd name="connsiteY8" fmla="*/ 563047 h 1181100"/>
                <a:gd name="connsiteX9" fmla="*/ 2014536 w 4029072"/>
                <a:gd name="connsiteY9" fmla="*/ 148709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072" h="1181100">
                  <a:moveTo>
                    <a:pt x="2014536" y="0"/>
                  </a:moveTo>
                  <a:cubicBezTo>
                    <a:pt x="3127134" y="0"/>
                    <a:pt x="4029072" y="264398"/>
                    <a:pt x="4029072" y="590550"/>
                  </a:cubicBezTo>
                  <a:cubicBezTo>
                    <a:pt x="4029072" y="916702"/>
                    <a:pt x="3127134" y="1181100"/>
                    <a:pt x="2014536" y="1181100"/>
                  </a:cubicBezTo>
                  <a:cubicBezTo>
                    <a:pt x="901938" y="1181100"/>
                    <a:pt x="0" y="916702"/>
                    <a:pt x="0" y="590550"/>
                  </a:cubicBezTo>
                  <a:cubicBezTo>
                    <a:pt x="0" y="264398"/>
                    <a:pt x="901938" y="0"/>
                    <a:pt x="2014536" y="0"/>
                  </a:cubicBezTo>
                  <a:close/>
                  <a:moveTo>
                    <a:pt x="2014536" y="148709"/>
                  </a:moveTo>
                  <a:cubicBezTo>
                    <a:pt x="1009779" y="148709"/>
                    <a:pt x="195263" y="334214"/>
                    <a:pt x="195263" y="563047"/>
                  </a:cubicBezTo>
                  <a:cubicBezTo>
                    <a:pt x="195263" y="791880"/>
                    <a:pt x="1009779" y="977385"/>
                    <a:pt x="2014536" y="977385"/>
                  </a:cubicBezTo>
                  <a:cubicBezTo>
                    <a:pt x="3019293" y="977385"/>
                    <a:pt x="3833809" y="791880"/>
                    <a:pt x="3833809" y="563047"/>
                  </a:cubicBezTo>
                  <a:cubicBezTo>
                    <a:pt x="3833809" y="334214"/>
                    <a:pt x="3019293" y="148709"/>
                    <a:pt x="2014536" y="14870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33C66C9-0192-7656-0F01-531A25F32C6B}"/>
                </a:ext>
              </a:extLst>
            </p:cNvPr>
            <p:cNvGrpSpPr/>
            <p:nvPr/>
          </p:nvGrpSpPr>
          <p:grpSpPr>
            <a:xfrm>
              <a:off x="172127" y="2838450"/>
              <a:ext cx="4029072" cy="1181100"/>
              <a:chOff x="1142779" y="5549097"/>
              <a:chExt cx="4029072" cy="1181100"/>
            </a:xfrm>
            <a:solidFill>
              <a:srgbClr val="D9D9D9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57417333-BB93-0AAA-FCC6-3F5508EA1F13}"/>
                  </a:ext>
                </a:extLst>
              </p:cNvPr>
              <p:cNvSpPr/>
              <p:nvPr/>
            </p:nvSpPr>
            <p:spPr>
              <a:xfrm>
                <a:off x="1142779" y="5549097"/>
                <a:ext cx="4029072" cy="1181100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64D5832F-88DC-54CF-5766-A6FA2175C724}"/>
                  </a:ext>
                </a:extLst>
              </p:cNvPr>
              <p:cNvSpPr/>
              <p:nvPr/>
            </p:nvSpPr>
            <p:spPr>
              <a:xfrm>
                <a:off x="1352601" y="5697806"/>
                <a:ext cx="3638545" cy="828675"/>
              </a:xfrm>
              <a:prstGeom prst="ellips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673B63A-93EA-DBCE-F7BA-0A7D3047B3BB}"/>
                </a:ext>
              </a:extLst>
            </p:cNvPr>
            <p:cNvSpPr/>
            <p:nvPr/>
          </p:nvSpPr>
          <p:spPr>
            <a:xfrm rot="1955098">
              <a:off x="574328" y="3149511"/>
              <a:ext cx="493716" cy="441261"/>
            </a:xfrm>
            <a:custGeom>
              <a:avLst/>
              <a:gdLst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843495 w 1302905"/>
                <a:gd name="connsiteY0" fmla="*/ 346 h 1111823"/>
                <a:gd name="connsiteX1" fmla="*/ 1210832 w 1302905"/>
                <a:gd name="connsiteY1" fmla="*/ 178964 h 1111823"/>
                <a:gd name="connsiteX2" fmla="*/ 355658 w 1302905"/>
                <a:gd name="connsiteY2" fmla="*/ 1108072 h 1111823"/>
                <a:gd name="connsiteX3" fmla="*/ 354704 w 1302905"/>
                <a:gd name="connsiteY3" fmla="*/ 1111823 h 1111823"/>
                <a:gd name="connsiteX4" fmla="*/ 3422 w 1302905"/>
                <a:gd name="connsiteY4" fmla="*/ 645594 h 1111823"/>
                <a:gd name="connsiteX5" fmla="*/ 843495 w 1302905"/>
                <a:gd name="connsiteY5" fmla="*/ 346 h 1111823"/>
                <a:gd name="connsiteX6" fmla="*/ 786222 w 1302905"/>
                <a:gd name="connsiteY6" fmla="*/ 173235 h 1111823"/>
                <a:gd name="connsiteX7" fmla="*/ 456895 w 1302905"/>
                <a:gd name="connsiteY7" fmla="*/ 433625 h 1111823"/>
                <a:gd name="connsiteX8" fmla="*/ 754075 w 1302905"/>
                <a:gd name="connsiteY8" fmla="*/ 711977 h 1111823"/>
                <a:gd name="connsiteX9" fmla="*/ 967435 w 1302905"/>
                <a:gd name="connsiteY9" fmla="*/ 273605 h 1111823"/>
                <a:gd name="connsiteX10" fmla="*/ 786222 w 1302905"/>
                <a:gd name="connsiteY10" fmla="*/ 173235 h 1111823"/>
                <a:gd name="connsiteX0" fmla="*/ 840073 w 1299483"/>
                <a:gd name="connsiteY0" fmla="*/ 346 h 1111823"/>
                <a:gd name="connsiteX1" fmla="*/ 1207410 w 1299483"/>
                <a:gd name="connsiteY1" fmla="*/ 178964 h 1111823"/>
                <a:gd name="connsiteX2" fmla="*/ 352236 w 1299483"/>
                <a:gd name="connsiteY2" fmla="*/ 1108072 h 1111823"/>
                <a:gd name="connsiteX3" fmla="*/ 351282 w 1299483"/>
                <a:gd name="connsiteY3" fmla="*/ 1111823 h 1111823"/>
                <a:gd name="connsiteX4" fmla="*/ 0 w 1299483"/>
                <a:gd name="connsiteY4" fmla="*/ 645594 h 1111823"/>
                <a:gd name="connsiteX5" fmla="*/ 840073 w 1299483"/>
                <a:gd name="connsiteY5" fmla="*/ 346 h 1111823"/>
                <a:gd name="connsiteX6" fmla="*/ 782800 w 1299483"/>
                <a:gd name="connsiteY6" fmla="*/ 173235 h 1111823"/>
                <a:gd name="connsiteX7" fmla="*/ 453473 w 1299483"/>
                <a:gd name="connsiteY7" fmla="*/ 433625 h 1111823"/>
                <a:gd name="connsiteX8" fmla="*/ 750653 w 1299483"/>
                <a:gd name="connsiteY8" fmla="*/ 711977 h 1111823"/>
                <a:gd name="connsiteX9" fmla="*/ 964013 w 1299483"/>
                <a:gd name="connsiteY9" fmla="*/ 273605 h 1111823"/>
                <a:gd name="connsiteX10" fmla="*/ 782800 w 1299483"/>
                <a:gd name="connsiteY10" fmla="*/ 173235 h 1111823"/>
                <a:gd name="connsiteX0" fmla="*/ 780382 w 1239792"/>
                <a:gd name="connsiteY0" fmla="*/ 346 h 1111823"/>
                <a:gd name="connsiteX1" fmla="*/ 1147719 w 1239792"/>
                <a:gd name="connsiteY1" fmla="*/ 178964 h 1111823"/>
                <a:gd name="connsiteX2" fmla="*/ 292545 w 1239792"/>
                <a:gd name="connsiteY2" fmla="*/ 1108072 h 1111823"/>
                <a:gd name="connsiteX3" fmla="*/ 291591 w 1239792"/>
                <a:gd name="connsiteY3" fmla="*/ 1111823 h 1111823"/>
                <a:gd name="connsiteX4" fmla="*/ 0 w 1239792"/>
                <a:gd name="connsiteY4" fmla="*/ 719503 h 1111823"/>
                <a:gd name="connsiteX5" fmla="*/ 780382 w 1239792"/>
                <a:gd name="connsiteY5" fmla="*/ 346 h 1111823"/>
                <a:gd name="connsiteX6" fmla="*/ 723109 w 1239792"/>
                <a:gd name="connsiteY6" fmla="*/ 173235 h 1111823"/>
                <a:gd name="connsiteX7" fmla="*/ 393782 w 1239792"/>
                <a:gd name="connsiteY7" fmla="*/ 433625 h 1111823"/>
                <a:gd name="connsiteX8" fmla="*/ 690962 w 1239792"/>
                <a:gd name="connsiteY8" fmla="*/ 711977 h 1111823"/>
                <a:gd name="connsiteX9" fmla="*/ 904322 w 1239792"/>
                <a:gd name="connsiteY9" fmla="*/ 273605 h 1111823"/>
                <a:gd name="connsiteX10" fmla="*/ 723109 w 1239792"/>
                <a:gd name="connsiteY10" fmla="*/ 173235 h 1111823"/>
                <a:gd name="connsiteX0" fmla="*/ 781160 w 1240570"/>
                <a:gd name="connsiteY0" fmla="*/ 346 h 1108073"/>
                <a:gd name="connsiteX1" fmla="*/ 1148497 w 1240570"/>
                <a:gd name="connsiteY1" fmla="*/ 178964 h 1108073"/>
                <a:gd name="connsiteX2" fmla="*/ 293323 w 1240570"/>
                <a:gd name="connsiteY2" fmla="*/ 1108072 h 1108073"/>
                <a:gd name="connsiteX3" fmla="*/ 241518 w 1240570"/>
                <a:gd name="connsiteY3" fmla="*/ 1032262 h 1108073"/>
                <a:gd name="connsiteX4" fmla="*/ 778 w 1240570"/>
                <a:gd name="connsiteY4" fmla="*/ 719503 h 1108073"/>
                <a:gd name="connsiteX5" fmla="*/ 781160 w 1240570"/>
                <a:gd name="connsiteY5" fmla="*/ 346 h 1108073"/>
                <a:gd name="connsiteX6" fmla="*/ 723887 w 1240570"/>
                <a:gd name="connsiteY6" fmla="*/ 173235 h 1108073"/>
                <a:gd name="connsiteX7" fmla="*/ 394560 w 1240570"/>
                <a:gd name="connsiteY7" fmla="*/ 433625 h 1108073"/>
                <a:gd name="connsiteX8" fmla="*/ 691740 w 1240570"/>
                <a:gd name="connsiteY8" fmla="*/ 711977 h 1108073"/>
                <a:gd name="connsiteX9" fmla="*/ 905100 w 1240570"/>
                <a:gd name="connsiteY9" fmla="*/ 273605 h 1108073"/>
                <a:gd name="connsiteX10" fmla="*/ 723887 w 1240570"/>
                <a:gd name="connsiteY10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  <a:gd name="connsiteX0" fmla="*/ 780382 w 1239792"/>
                <a:gd name="connsiteY0" fmla="*/ 346 h 1108073"/>
                <a:gd name="connsiteX1" fmla="*/ 1147719 w 1239792"/>
                <a:gd name="connsiteY1" fmla="*/ 178964 h 1108073"/>
                <a:gd name="connsiteX2" fmla="*/ 292545 w 1239792"/>
                <a:gd name="connsiteY2" fmla="*/ 1108072 h 1108073"/>
                <a:gd name="connsiteX3" fmla="*/ 0 w 1239792"/>
                <a:gd name="connsiteY3" fmla="*/ 719503 h 1108073"/>
                <a:gd name="connsiteX4" fmla="*/ 780382 w 1239792"/>
                <a:gd name="connsiteY4" fmla="*/ 346 h 1108073"/>
                <a:gd name="connsiteX5" fmla="*/ 723109 w 1239792"/>
                <a:gd name="connsiteY5" fmla="*/ 173235 h 1108073"/>
                <a:gd name="connsiteX6" fmla="*/ 393782 w 1239792"/>
                <a:gd name="connsiteY6" fmla="*/ 433625 h 1108073"/>
                <a:gd name="connsiteX7" fmla="*/ 690962 w 1239792"/>
                <a:gd name="connsiteY7" fmla="*/ 711977 h 1108073"/>
                <a:gd name="connsiteX8" fmla="*/ 904322 w 1239792"/>
                <a:gd name="connsiteY8" fmla="*/ 273605 h 1108073"/>
                <a:gd name="connsiteX9" fmla="*/ 723109 w 1239792"/>
                <a:gd name="connsiteY9" fmla="*/ 173235 h 1108073"/>
                <a:gd name="connsiteX0" fmla="*/ 780382 w 1239792"/>
                <a:gd name="connsiteY0" fmla="*/ 346 h 1108071"/>
                <a:gd name="connsiteX1" fmla="*/ 1147719 w 1239792"/>
                <a:gd name="connsiteY1" fmla="*/ 178964 h 1108071"/>
                <a:gd name="connsiteX2" fmla="*/ 292545 w 1239792"/>
                <a:gd name="connsiteY2" fmla="*/ 1108072 h 1108071"/>
                <a:gd name="connsiteX3" fmla="*/ 0 w 1239792"/>
                <a:gd name="connsiteY3" fmla="*/ 719503 h 1108071"/>
                <a:gd name="connsiteX4" fmla="*/ 780382 w 1239792"/>
                <a:gd name="connsiteY4" fmla="*/ 346 h 1108071"/>
                <a:gd name="connsiteX5" fmla="*/ 723109 w 1239792"/>
                <a:gd name="connsiteY5" fmla="*/ 173235 h 1108071"/>
                <a:gd name="connsiteX6" fmla="*/ 393782 w 1239792"/>
                <a:gd name="connsiteY6" fmla="*/ 433625 h 1108071"/>
                <a:gd name="connsiteX7" fmla="*/ 690962 w 1239792"/>
                <a:gd name="connsiteY7" fmla="*/ 711977 h 1108071"/>
                <a:gd name="connsiteX8" fmla="*/ 904322 w 1239792"/>
                <a:gd name="connsiteY8" fmla="*/ 273605 h 1108071"/>
                <a:gd name="connsiteX9" fmla="*/ 723109 w 1239792"/>
                <a:gd name="connsiteY9" fmla="*/ 173235 h 1108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9792" h="1108071">
                  <a:moveTo>
                    <a:pt x="780382" y="346"/>
                  </a:moveTo>
                  <a:cubicBezTo>
                    <a:pt x="897536" y="-4673"/>
                    <a:pt x="1020643" y="44283"/>
                    <a:pt x="1147719" y="178964"/>
                  </a:cubicBezTo>
                  <a:cubicBezTo>
                    <a:pt x="1580524" y="631681"/>
                    <a:pt x="350174" y="1028588"/>
                    <a:pt x="292545" y="1108072"/>
                  </a:cubicBezTo>
                  <a:cubicBezTo>
                    <a:pt x="61430" y="964331"/>
                    <a:pt x="72725" y="927126"/>
                    <a:pt x="0" y="719503"/>
                  </a:cubicBezTo>
                  <a:cubicBezTo>
                    <a:pt x="190727" y="590146"/>
                    <a:pt x="428921" y="15404"/>
                    <a:pt x="780382" y="346"/>
                  </a:cubicBezTo>
                  <a:close/>
                  <a:moveTo>
                    <a:pt x="723109" y="173235"/>
                  </a:moveTo>
                  <a:cubicBezTo>
                    <a:pt x="553326" y="167877"/>
                    <a:pt x="424262" y="399335"/>
                    <a:pt x="393782" y="433625"/>
                  </a:cubicBezTo>
                  <a:cubicBezTo>
                    <a:pt x="459504" y="527996"/>
                    <a:pt x="530942" y="634751"/>
                    <a:pt x="690962" y="711977"/>
                  </a:cubicBezTo>
                  <a:cubicBezTo>
                    <a:pt x="754462" y="679519"/>
                    <a:pt x="1191342" y="594671"/>
                    <a:pt x="904322" y="273605"/>
                  </a:cubicBezTo>
                  <a:cubicBezTo>
                    <a:pt x="840822" y="203120"/>
                    <a:pt x="779703" y="175021"/>
                    <a:pt x="723109" y="17323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1D9B80-2F3C-81F7-8717-7523865DB8C4}"/>
                </a:ext>
              </a:extLst>
            </p:cNvPr>
            <p:cNvSpPr/>
            <p:nvPr/>
          </p:nvSpPr>
          <p:spPr>
            <a:xfrm rot="1955098">
              <a:off x="615993" y="3330420"/>
              <a:ext cx="96221" cy="9622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0" name="ttsMP3.com_VoiceText_2025-2-15_21-30-22">
            <a:hlinkClick r:id="" action="ppaction://media"/>
            <a:extLst>
              <a:ext uri="{FF2B5EF4-FFF2-40B4-BE49-F238E27FC236}">
                <a16:creationId xmlns:a16="http://schemas.microsoft.com/office/drawing/2014/main" id="{4652AD40-7BF8-BFED-4BFA-A66504CE8B1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04387" y="100960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90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2115" fill="hold"/>
                                        <p:tgtEl>
                                          <p:spTgt spid="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115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5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152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933" fill="hold"/>
                                        <p:tgtEl>
                                          <p:spTgt spid="5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85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456" fill="hold"/>
                                        <p:tgtEl>
                                          <p:spTgt spid="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6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8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8D0F389-D6E7-7A2C-F7EB-3C38BDB9DC85}"/>
              </a:ext>
            </a:extLst>
          </p:cNvPr>
          <p:cNvSpPr txBox="1"/>
          <p:nvPr/>
        </p:nvSpPr>
        <p:spPr>
          <a:xfrm>
            <a:off x="7032136" y="808729"/>
            <a:ext cx="48444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P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solidFill>
                  <a:srgbClr val="C25B5C"/>
                </a:solidFill>
                <a:latin typeface="Arial Black" panose="020B0A04020102020204" pitchFamily="34" charset="0"/>
              </a:rPr>
              <a:t>i</a:t>
            </a:r>
            <a:r>
              <a:rPr lang="en-US" sz="18000" dirty="0">
                <a:ln>
                  <a:solidFill>
                    <a:sysClr val="windowText" lastClr="000000"/>
                  </a:solidFill>
                </a:ln>
                <a:latin typeface="Arial Black" panose="020B0A04020102020204" pitchFamily="34" charset="0"/>
              </a:rPr>
              <a:t>g</a:t>
            </a:r>
            <a:endParaRPr kumimoji="0" lang="en-US" sz="18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B26E80-3C40-54AA-1F28-44FFAF5F62DF}"/>
              </a:ext>
            </a:extLst>
          </p:cNvPr>
          <p:cNvCxnSpPr>
            <a:cxnSpLocks/>
          </p:cNvCxnSpPr>
          <p:nvPr/>
        </p:nvCxnSpPr>
        <p:spPr>
          <a:xfrm flipV="1">
            <a:off x="7988300" y="3571409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E620161-CDB5-0E2C-71C0-B50BE4E039DB}"/>
              </a:ext>
            </a:extLst>
          </p:cNvPr>
          <p:cNvSpPr/>
          <p:nvPr/>
        </p:nvSpPr>
        <p:spPr>
          <a:xfrm>
            <a:off x="7669413" y="1650480"/>
            <a:ext cx="6700" cy="7836"/>
          </a:xfrm>
          <a:custGeom>
            <a:avLst/>
            <a:gdLst>
              <a:gd name="connsiteX0" fmla="*/ 795 w 6700"/>
              <a:gd name="connsiteY0" fmla="*/ 0 h 7836"/>
              <a:gd name="connsiteX1" fmla="*/ 6700 w 6700"/>
              <a:gd name="connsiteY1" fmla="*/ 7836 h 7836"/>
              <a:gd name="connsiteX2" fmla="*/ 0 w 6700"/>
              <a:gd name="connsiteY2" fmla="*/ 3130 h 7836"/>
              <a:gd name="connsiteX3" fmla="*/ 795 w 6700"/>
              <a:gd name="connsiteY3" fmla="*/ 0 h 7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0" h="7836">
                <a:moveTo>
                  <a:pt x="795" y="0"/>
                </a:moveTo>
                <a:lnTo>
                  <a:pt x="6700" y="7836"/>
                </a:lnTo>
                <a:cubicBezTo>
                  <a:pt x="2989" y="6636"/>
                  <a:pt x="790" y="5064"/>
                  <a:pt x="0" y="3130"/>
                </a:cubicBezTo>
                <a:lnTo>
                  <a:pt x="795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55B599-34D3-F1A0-FF06-45A29FF1A278}"/>
              </a:ext>
            </a:extLst>
          </p:cNvPr>
          <p:cNvGrpSpPr/>
          <p:nvPr/>
        </p:nvGrpSpPr>
        <p:grpSpPr>
          <a:xfrm flipH="1">
            <a:off x="203848" y="1221713"/>
            <a:ext cx="6104747" cy="4898676"/>
            <a:chOff x="2588125" y="818705"/>
            <a:chExt cx="6628218" cy="53187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2CF722-C6CA-B668-77DD-286EA4EAD79B}"/>
                </a:ext>
              </a:extLst>
            </p:cNvPr>
            <p:cNvGrpSpPr/>
            <p:nvPr/>
          </p:nvGrpSpPr>
          <p:grpSpPr>
            <a:xfrm>
              <a:off x="8231290" y="2543207"/>
              <a:ext cx="985053" cy="826676"/>
              <a:chOff x="7074950" y="1719429"/>
              <a:chExt cx="985053" cy="826676"/>
            </a:xfrm>
          </p:grpSpPr>
          <p:sp>
            <p:nvSpPr>
              <p:cNvPr id="86" name="Rectangle 195">
                <a:extLst>
                  <a:ext uri="{FF2B5EF4-FFF2-40B4-BE49-F238E27FC236}">
                    <a16:creationId xmlns:a16="http://schemas.microsoft.com/office/drawing/2014/main" id="{55879BA8-3E27-29A9-04E2-3E6DA67E80C4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7" name="Rectangle 197">
                <a:extLst>
                  <a:ext uri="{FF2B5EF4-FFF2-40B4-BE49-F238E27FC236}">
                    <a16:creationId xmlns:a16="http://schemas.microsoft.com/office/drawing/2014/main" id="{843C722A-E1D5-EF08-899C-AA2B301738B8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AA0F2D-CC4B-B835-7035-931FD3F0CD47}"/>
                </a:ext>
              </a:extLst>
            </p:cNvPr>
            <p:cNvGrpSpPr/>
            <p:nvPr/>
          </p:nvGrpSpPr>
          <p:grpSpPr>
            <a:xfrm>
              <a:off x="4063906" y="2606530"/>
              <a:ext cx="4503733" cy="3530903"/>
              <a:chOff x="2052481" y="3134901"/>
              <a:chExt cx="2056134" cy="161199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F1587BD0-5A6E-C56D-D280-24CB6003B19C}"/>
                  </a:ext>
                </a:extLst>
              </p:cNvPr>
              <p:cNvGrpSpPr/>
              <p:nvPr/>
            </p:nvGrpSpPr>
            <p:grpSpPr>
              <a:xfrm>
                <a:off x="2221402" y="4053120"/>
                <a:ext cx="256522" cy="690658"/>
                <a:chOff x="10346885" y="4579565"/>
                <a:chExt cx="311590" cy="838923"/>
              </a:xfrm>
            </p:grpSpPr>
            <p:sp>
              <p:nvSpPr>
                <p:cNvPr id="84" name="Rectangle: Rounded Corners 233">
                  <a:extLst>
                    <a:ext uri="{FF2B5EF4-FFF2-40B4-BE49-F238E27FC236}">
                      <a16:creationId xmlns:a16="http://schemas.microsoft.com/office/drawing/2014/main" id="{A2D14636-A865-9229-D080-13C0D9FC6323}"/>
                    </a:ext>
                  </a:extLst>
                </p:cNvPr>
                <p:cNvSpPr/>
                <p:nvPr/>
              </p:nvSpPr>
              <p:spPr>
                <a:xfrm>
                  <a:off x="10346885" y="4579565"/>
                  <a:ext cx="311590" cy="831330"/>
                </a:xfrm>
                <a:custGeom>
                  <a:avLst/>
                  <a:gdLst>
                    <a:gd name="connsiteX0" fmla="*/ 0 w 281957"/>
                    <a:gd name="connsiteY0" fmla="*/ 113668 h 831330"/>
                    <a:gd name="connsiteX1" fmla="*/ 113668 w 281957"/>
                    <a:gd name="connsiteY1" fmla="*/ 0 h 831330"/>
                    <a:gd name="connsiteX2" fmla="*/ 168289 w 281957"/>
                    <a:gd name="connsiteY2" fmla="*/ 0 h 831330"/>
                    <a:gd name="connsiteX3" fmla="*/ 281957 w 281957"/>
                    <a:gd name="connsiteY3" fmla="*/ 113668 h 831330"/>
                    <a:gd name="connsiteX4" fmla="*/ 281957 w 281957"/>
                    <a:gd name="connsiteY4" fmla="*/ 717662 h 831330"/>
                    <a:gd name="connsiteX5" fmla="*/ 168289 w 281957"/>
                    <a:gd name="connsiteY5" fmla="*/ 831330 h 831330"/>
                    <a:gd name="connsiteX6" fmla="*/ 113668 w 281957"/>
                    <a:gd name="connsiteY6" fmla="*/ 831330 h 831330"/>
                    <a:gd name="connsiteX7" fmla="*/ 0 w 281957"/>
                    <a:gd name="connsiteY7" fmla="*/ 717662 h 831330"/>
                    <a:gd name="connsiteX8" fmla="*/ 0 w 281957"/>
                    <a:gd name="connsiteY8" fmla="*/ 113668 h 831330"/>
                    <a:gd name="connsiteX0" fmla="*/ 29633 w 311590"/>
                    <a:gd name="connsiteY0" fmla="*/ 113668 h 831330"/>
                    <a:gd name="connsiteX1" fmla="*/ 143301 w 311590"/>
                    <a:gd name="connsiteY1" fmla="*/ 0 h 831330"/>
                    <a:gd name="connsiteX2" fmla="*/ 197922 w 311590"/>
                    <a:gd name="connsiteY2" fmla="*/ 0 h 831330"/>
                    <a:gd name="connsiteX3" fmla="*/ 311590 w 311590"/>
                    <a:gd name="connsiteY3" fmla="*/ 113668 h 831330"/>
                    <a:gd name="connsiteX4" fmla="*/ 311590 w 311590"/>
                    <a:gd name="connsiteY4" fmla="*/ 717662 h 831330"/>
                    <a:gd name="connsiteX5" fmla="*/ 197922 w 311590"/>
                    <a:gd name="connsiteY5" fmla="*/ 831330 h 831330"/>
                    <a:gd name="connsiteX6" fmla="*/ 143301 w 311590"/>
                    <a:gd name="connsiteY6" fmla="*/ 831330 h 831330"/>
                    <a:gd name="connsiteX7" fmla="*/ 29633 w 311590"/>
                    <a:gd name="connsiteY7" fmla="*/ 717662 h 831330"/>
                    <a:gd name="connsiteX8" fmla="*/ 29633 w 311590"/>
                    <a:gd name="connsiteY8" fmla="*/ 113668 h 831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1590" h="831330">
                      <a:moveTo>
                        <a:pt x="29633" y="113668"/>
                      </a:moveTo>
                      <a:cubicBezTo>
                        <a:pt x="29633" y="50891"/>
                        <a:pt x="80524" y="0"/>
                        <a:pt x="143301" y="0"/>
                      </a:cubicBezTo>
                      <a:lnTo>
                        <a:pt x="197922" y="0"/>
                      </a:lnTo>
                      <a:cubicBezTo>
                        <a:pt x="260699" y="0"/>
                        <a:pt x="311590" y="50891"/>
                        <a:pt x="311590" y="113668"/>
                      </a:cubicBezTo>
                      <a:lnTo>
                        <a:pt x="311590" y="717662"/>
                      </a:lnTo>
                      <a:cubicBezTo>
                        <a:pt x="311590" y="780439"/>
                        <a:pt x="260699" y="831330"/>
                        <a:pt x="197922" y="831330"/>
                      </a:cubicBezTo>
                      <a:lnTo>
                        <a:pt x="143301" y="831330"/>
                      </a:lnTo>
                      <a:cubicBezTo>
                        <a:pt x="80524" y="831330"/>
                        <a:pt x="29633" y="780439"/>
                        <a:pt x="29633" y="717662"/>
                      </a:cubicBezTo>
                      <a:cubicBezTo>
                        <a:pt x="29633" y="516331"/>
                        <a:pt x="-37042" y="314999"/>
                        <a:pt x="29633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226384D-BE91-23D6-A504-318369987099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EDD1A1AE-3262-A401-670E-60E1A138596D}"/>
                  </a:ext>
                </a:extLst>
              </p:cNvPr>
              <p:cNvGrpSpPr/>
              <p:nvPr/>
            </p:nvGrpSpPr>
            <p:grpSpPr>
              <a:xfrm>
                <a:off x="3271730" y="4170599"/>
                <a:ext cx="262330" cy="566927"/>
                <a:chOff x="10339830" y="4729857"/>
                <a:chExt cx="318645" cy="688631"/>
              </a:xfrm>
            </p:grpSpPr>
            <p:sp>
              <p:nvSpPr>
                <p:cNvPr id="82" name="Rectangle: Rounded Corners 236">
                  <a:extLst>
                    <a:ext uri="{FF2B5EF4-FFF2-40B4-BE49-F238E27FC236}">
                      <a16:creationId xmlns:a16="http://schemas.microsoft.com/office/drawing/2014/main" id="{3EA576EA-7DB6-0700-F673-584D58959E50}"/>
                    </a:ext>
                  </a:extLst>
                </p:cNvPr>
                <p:cNvSpPr/>
                <p:nvPr/>
              </p:nvSpPr>
              <p:spPr>
                <a:xfrm>
                  <a:off x="10339830" y="4729857"/>
                  <a:ext cx="318645" cy="681037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25400 w 307357"/>
                    <a:gd name="connsiteY0" fmla="*/ 113668 h 681037"/>
                    <a:gd name="connsiteX1" fmla="*/ 139068 w 307357"/>
                    <a:gd name="connsiteY1" fmla="*/ 0 h 681037"/>
                    <a:gd name="connsiteX2" fmla="*/ 193689 w 307357"/>
                    <a:gd name="connsiteY2" fmla="*/ 0 h 681037"/>
                    <a:gd name="connsiteX3" fmla="*/ 307357 w 307357"/>
                    <a:gd name="connsiteY3" fmla="*/ 113668 h 681037"/>
                    <a:gd name="connsiteX4" fmla="*/ 307357 w 307357"/>
                    <a:gd name="connsiteY4" fmla="*/ 567369 h 681037"/>
                    <a:gd name="connsiteX5" fmla="*/ 193689 w 307357"/>
                    <a:gd name="connsiteY5" fmla="*/ 681037 h 681037"/>
                    <a:gd name="connsiteX6" fmla="*/ 139068 w 307357"/>
                    <a:gd name="connsiteY6" fmla="*/ 681037 h 681037"/>
                    <a:gd name="connsiteX7" fmla="*/ 25400 w 307357"/>
                    <a:gd name="connsiteY7" fmla="*/ 567369 h 681037"/>
                    <a:gd name="connsiteX8" fmla="*/ 25400 w 307357"/>
                    <a:gd name="connsiteY8" fmla="*/ 113668 h 681037"/>
                    <a:gd name="connsiteX0" fmla="*/ 36688 w 318645"/>
                    <a:gd name="connsiteY0" fmla="*/ 113668 h 681037"/>
                    <a:gd name="connsiteX1" fmla="*/ 150356 w 318645"/>
                    <a:gd name="connsiteY1" fmla="*/ 0 h 681037"/>
                    <a:gd name="connsiteX2" fmla="*/ 204977 w 318645"/>
                    <a:gd name="connsiteY2" fmla="*/ 0 h 681037"/>
                    <a:gd name="connsiteX3" fmla="*/ 318645 w 318645"/>
                    <a:gd name="connsiteY3" fmla="*/ 113668 h 681037"/>
                    <a:gd name="connsiteX4" fmla="*/ 318645 w 318645"/>
                    <a:gd name="connsiteY4" fmla="*/ 567369 h 681037"/>
                    <a:gd name="connsiteX5" fmla="*/ 204977 w 318645"/>
                    <a:gd name="connsiteY5" fmla="*/ 681037 h 681037"/>
                    <a:gd name="connsiteX6" fmla="*/ 150356 w 318645"/>
                    <a:gd name="connsiteY6" fmla="*/ 681037 h 681037"/>
                    <a:gd name="connsiteX7" fmla="*/ 36688 w 318645"/>
                    <a:gd name="connsiteY7" fmla="*/ 567369 h 681037"/>
                    <a:gd name="connsiteX8" fmla="*/ 36688 w 318645"/>
                    <a:gd name="connsiteY8" fmla="*/ 113668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645" h="681037">
                      <a:moveTo>
                        <a:pt x="36688" y="113668"/>
                      </a:moveTo>
                      <a:cubicBezTo>
                        <a:pt x="36688" y="50891"/>
                        <a:pt x="87579" y="0"/>
                        <a:pt x="150356" y="0"/>
                      </a:cubicBezTo>
                      <a:lnTo>
                        <a:pt x="204977" y="0"/>
                      </a:lnTo>
                      <a:cubicBezTo>
                        <a:pt x="267754" y="0"/>
                        <a:pt x="318645" y="50891"/>
                        <a:pt x="318645" y="113668"/>
                      </a:cubicBezTo>
                      <a:lnTo>
                        <a:pt x="318645" y="567369"/>
                      </a:lnTo>
                      <a:cubicBezTo>
                        <a:pt x="318645" y="630146"/>
                        <a:pt x="267754" y="681037"/>
                        <a:pt x="204977" y="681037"/>
                      </a:cubicBezTo>
                      <a:lnTo>
                        <a:pt x="150356" y="681037"/>
                      </a:lnTo>
                      <a:cubicBezTo>
                        <a:pt x="87579" y="681037"/>
                        <a:pt x="36688" y="630146"/>
                        <a:pt x="36688" y="567369"/>
                      </a:cubicBezTo>
                      <a:cubicBezTo>
                        <a:pt x="36688" y="416135"/>
                        <a:pt x="-45862" y="366502"/>
                        <a:pt x="36688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67C990A6-3B6B-7205-FDDB-512BCF2121D6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72" name="Oval 52">
                <a:extLst>
                  <a:ext uri="{FF2B5EF4-FFF2-40B4-BE49-F238E27FC236}">
                    <a16:creationId xmlns:a16="http://schemas.microsoft.com/office/drawing/2014/main" id="{3E3C5CF8-8402-8E76-0617-C3B54F316C79}"/>
                  </a:ext>
                </a:extLst>
              </p:cNvPr>
              <p:cNvSpPr/>
              <p:nvPr/>
            </p:nvSpPr>
            <p:spPr>
              <a:xfrm>
                <a:off x="2052481" y="3134901"/>
                <a:ext cx="2056134" cy="1282284"/>
              </a:xfrm>
              <a:custGeom>
                <a:avLst/>
                <a:gdLst>
                  <a:gd name="connsiteX0" fmla="*/ 0 w 1816269"/>
                  <a:gd name="connsiteY0" fmla="*/ 622094 h 1244188"/>
                  <a:gd name="connsiteX1" fmla="*/ 908135 w 1816269"/>
                  <a:gd name="connsiteY1" fmla="*/ 0 h 1244188"/>
                  <a:gd name="connsiteX2" fmla="*/ 1816270 w 1816269"/>
                  <a:gd name="connsiteY2" fmla="*/ 622094 h 1244188"/>
                  <a:gd name="connsiteX3" fmla="*/ 908135 w 1816269"/>
                  <a:gd name="connsiteY3" fmla="*/ 1244188 h 1244188"/>
                  <a:gd name="connsiteX4" fmla="*/ 0 w 1816269"/>
                  <a:gd name="connsiteY4" fmla="*/ 622094 h 1244188"/>
                  <a:gd name="connsiteX0" fmla="*/ 0 w 1816270"/>
                  <a:gd name="connsiteY0" fmla="*/ 657696 h 1279790"/>
                  <a:gd name="connsiteX1" fmla="*/ 908135 w 1816270"/>
                  <a:gd name="connsiteY1" fmla="*/ 35602 h 1279790"/>
                  <a:gd name="connsiteX2" fmla="*/ 1816270 w 1816270"/>
                  <a:gd name="connsiteY2" fmla="*/ 657696 h 1279790"/>
                  <a:gd name="connsiteX3" fmla="*/ 908135 w 1816270"/>
                  <a:gd name="connsiteY3" fmla="*/ 1279790 h 1279790"/>
                  <a:gd name="connsiteX4" fmla="*/ 0 w 1816270"/>
                  <a:gd name="connsiteY4" fmla="*/ 657696 h 1279790"/>
                  <a:gd name="connsiteX0" fmla="*/ 0 w 1816270"/>
                  <a:gd name="connsiteY0" fmla="*/ 683888 h 1305982"/>
                  <a:gd name="connsiteX1" fmla="*/ 908135 w 1816270"/>
                  <a:gd name="connsiteY1" fmla="*/ 61794 h 1305982"/>
                  <a:gd name="connsiteX2" fmla="*/ 1816270 w 1816270"/>
                  <a:gd name="connsiteY2" fmla="*/ 683888 h 1305982"/>
                  <a:gd name="connsiteX3" fmla="*/ 908135 w 1816270"/>
                  <a:gd name="connsiteY3" fmla="*/ 1305982 h 1305982"/>
                  <a:gd name="connsiteX4" fmla="*/ 0 w 1816270"/>
                  <a:gd name="connsiteY4" fmla="*/ 683888 h 1305982"/>
                  <a:gd name="connsiteX0" fmla="*/ 0 w 1816270"/>
                  <a:gd name="connsiteY0" fmla="*/ 660190 h 1282284"/>
                  <a:gd name="connsiteX1" fmla="*/ 908135 w 1816270"/>
                  <a:gd name="connsiteY1" fmla="*/ 38096 h 1282284"/>
                  <a:gd name="connsiteX2" fmla="*/ 1816270 w 1816270"/>
                  <a:gd name="connsiteY2" fmla="*/ 660190 h 1282284"/>
                  <a:gd name="connsiteX3" fmla="*/ 908135 w 1816270"/>
                  <a:gd name="connsiteY3" fmla="*/ 1282284 h 1282284"/>
                  <a:gd name="connsiteX4" fmla="*/ 0 w 1816270"/>
                  <a:gd name="connsiteY4" fmla="*/ 660190 h 128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270" h="1282284">
                    <a:moveTo>
                      <a:pt x="0" y="660190"/>
                    </a:moveTo>
                    <a:cubicBezTo>
                      <a:pt x="0" y="316617"/>
                      <a:pt x="78078" y="210858"/>
                      <a:pt x="908135" y="38096"/>
                    </a:cubicBezTo>
                    <a:cubicBezTo>
                      <a:pt x="1738192" y="-134666"/>
                      <a:pt x="1816270" y="316617"/>
                      <a:pt x="1816270" y="660190"/>
                    </a:cubicBezTo>
                    <a:cubicBezTo>
                      <a:pt x="1816270" y="1003763"/>
                      <a:pt x="1409684" y="1282284"/>
                      <a:pt x="908135" y="1282284"/>
                    </a:cubicBezTo>
                    <a:cubicBezTo>
                      <a:pt x="406586" y="1282284"/>
                      <a:pt x="0" y="1003763"/>
                      <a:pt x="0" y="66019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928F296-0022-2341-7837-FE2DFD6F7154}"/>
                  </a:ext>
                </a:extLst>
              </p:cNvPr>
              <p:cNvGrpSpPr/>
              <p:nvPr/>
            </p:nvGrpSpPr>
            <p:grpSpPr>
              <a:xfrm>
                <a:off x="2224724" y="3744013"/>
                <a:ext cx="1616533" cy="987987"/>
                <a:chOff x="8798899" y="4435368"/>
                <a:chExt cx="1963555" cy="983120"/>
              </a:xfrm>
            </p:grpSpPr>
            <p:sp>
              <p:nvSpPr>
                <p:cNvPr id="78" name="Rectangle: Rounded Corners 239">
                  <a:extLst>
                    <a:ext uri="{FF2B5EF4-FFF2-40B4-BE49-F238E27FC236}">
                      <a16:creationId xmlns:a16="http://schemas.microsoft.com/office/drawing/2014/main" id="{0B5D1C2B-472C-E765-475D-99A1AFB4F597}"/>
                    </a:ext>
                  </a:extLst>
                </p:cNvPr>
                <p:cNvSpPr/>
                <p:nvPr/>
              </p:nvSpPr>
              <p:spPr>
                <a:xfrm>
                  <a:off x="9868567" y="4435368"/>
                  <a:ext cx="871820" cy="975524"/>
                </a:xfrm>
                <a:custGeom>
                  <a:avLst/>
                  <a:gdLst>
                    <a:gd name="connsiteX0" fmla="*/ 0 w 281957"/>
                    <a:gd name="connsiteY0" fmla="*/ 113668 h 831331"/>
                    <a:gd name="connsiteX1" fmla="*/ 113668 w 281957"/>
                    <a:gd name="connsiteY1" fmla="*/ 0 h 831331"/>
                    <a:gd name="connsiteX2" fmla="*/ 168289 w 281957"/>
                    <a:gd name="connsiteY2" fmla="*/ 0 h 831331"/>
                    <a:gd name="connsiteX3" fmla="*/ 281957 w 281957"/>
                    <a:gd name="connsiteY3" fmla="*/ 113668 h 831331"/>
                    <a:gd name="connsiteX4" fmla="*/ 281957 w 281957"/>
                    <a:gd name="connsiteY4" fmla="*/ 717663 h 831331"/>
                    <a:gd name="connsiteX5" fmla="*/ 168289 w 281957"/>
                    <a:gd name="connsiteY5" fmla="*/ 831331 h 831331"/>
                    <a:gd name="connsiteX6" fmla="*/ 113668 w 281957"/>
                    <a:gd name="connsiteY6" fmla="*/ 831331 h 831331"/>
                    <a:gd name="connsiteX7" fmla="*/ 0 w 281957"/>
                    <a:gd name="connsiteY7" fmla="*/ 717663 h 831331"/>
                    <a:gd name="connsiteX8" fmla="*/ 0 w 281957"/>
                    <a:gd name="connsiteY8" fmla="*/ 113668 h 831331"/>
                    <a:gd name="connsiteX0" fmla="*/ 50800 w 332757"/>
                    <a:gd name="connsiteY0" fmla="*/ 113668 h 831331"/>
                    <a:gd name="connsiteX1" fmla="*/ 164468 w 332757"/>
                    <a:gd name="connsiteY1" fmla="*/ 0 h 831331"/>
                    <a:gd name="connsiteX2" fmla="*/ 219089 w 332757"/>
                    <a:gd name="connsiteY2" fmla="*/ 0 h 831331"/>
                    <a:gd name="connsiteX3" fmla="*/ 332757 w 332757"/>
                    <a:gd name="connsiteY3" fmla="*/ 113668 h 831331"/>
                    <a:gd name="connsiteX4" fmla="*/ 332757 w 332757"/>
                    <a:gd name="connsiteY4" fmla="*/ 717663 h 831331"/>
                    <a:gd name="connsiteX5" fmla="*/ 219089 w 332757"/>
                    <a:gd name="connsiteY5" fmla="*/ 831331 h 831331"/>
                    <a:gd name="connsiteX6" fmla="*/ 164468 w 332757"/>
                    <a:gd name="connsiteY6" fmla="*/ 831331 h 831331"/>
                    <a:gd name="connsiteX7" fmla="*/ 50800 w 332757"/>
                    <a:gd name="connsiteY7" fmla="*/ 717663 h 831331"/>
                    <a:gd name="connsiteX8" fmla="*/ 50800 w 332757"/>
                    <a:gd name="connsiteY8" fmla="*/ 113668 h 831331"/>
                    <a:gd name="connsiteX0" fmla="*/ 50800 w 332757"/>
                    <a:gd name="connsiteY0" fmla="*/ 253997 h 971660"/>
                    <a:gd name="connsiteX1" fmla="*/ 164468 w 332757"/>
                    <a:gd name="connsiteY1" fmla="*/ 140329 h 971660"/>
                    <a:gd name="connsiteX2" fmla="*/ 219089 w 332757"/>
                    <a:gd name="connsiteY2" fmla="*/ 140329 h 971660"/>
                    <a:gd name="connsiteX3" fmla="*/ 320057 w 332757"/>
                    <a:gd name="connsiteY3" fmla="*/ 12697 h 971660"/>
                    <a:gd name="connsiteX4" fmla="*/ 332757 w 332757"/>
                    <a:gd name="connsiteY4" fmla="*/ 857992 h 971660"/>
                    <a:gd name="connsiteX5" fmla="*/ 219089 w 332757"/>
                    <a:gd name="connsiteY5" fmla="*/ 971660 h 971660"/>
                    <a:gd name="connsiteX6" fmla="*/ 164468 w 332757"/>
                    <a:gd name="connsiteY6" fmla="*/ 971660 h 971660"/>
                    <a:gd name="connsiteX7" fmla="*/ 50800 w 332757"/>
                    <a:gd name="connsiteY7" fmla="*/ 857992 h 971660"/>
                    <a:gd name="connsiteX8" fmla="*/ 50800 w 332757"/>
                    <a:gd name="connsiteY8" fmla="*/ 253997 h 971660"/>
                    <a:gd name="connsiteX0" fmla="*/ 50800 w 414668"/>
                    <a:gd name="connsiteY0" fmla="*/ 294600 h 1012263"/>
                    <a:gd name="connsiteX1" fmla="*/ 164468 w 414668"/>
                    <a:gd name="connsiteY1" fmla="*/ 180932 h 1012263"/>
                    <a:gd name="connsiteX2" fmla="*/ 219089 w 414668"/>
                    <a:gd name="connsiteY2" fmla="*/ 180932 h 1012263"/>
                    <a:gd name="connsiteX3" fmla="*/ 320057 w 414668"/>
                    <a:gd name="connsiteY3" fmla="*/ 53300 h 1012263"/>
                    <a:gd name="connsiteX4" fmla="*/ 332757 w 414668"/>
                    <a:gd name="connsiteY4" fmla="*/ 898595 h 1012263"/>
                    <a:gd name="connsiteX5" fmla="*/ 219089 w 414668"/>
                    <a:gd name="connsiteY5" fmla="*/ 1012263 h 1012263"/>
                    <a:gd name="connsiteX6" fmla="*/ 164468 w 414668"/>
                    <a:gd name="connsiteY6" fmla="*/ 1012263 h 1012263"/>
                    <a:gd name="connsiteX7" fmla="*/ 50800 w 414668"/>
                    <a:gd name="connsiteY7" fmla="*/ 898595 h 1012263"/>
                    <a:gd name="connsiteX8" fmla="*/ 50800 w 414668"/>
                    <a:gd name="connsiteY8" fmla="*/ 294600 h 1012263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676241 w 871820"/>
                    <a:gd name="connsiteY2" fmla="*/ 310091 h 1141422"/>
                    <a:gd name="connsiteX3" fmla="*/ 777209 w 871820"/>
                    <a:gd name="connsiteY3" fmla="*/ 182459 h 1141422"/>
                    <a:gd name="connsiteX4" fmla="*/ 789909 w 871820"/>
                    <a:gd name="connsiteY4" fmla="*/ 1027754 h 1141422"/>
                    <a:gd name="connsiteX5" fmla="*/ 676241 w 871820"/>
                    <a:gd name="connsiteY5" fmla="*/ 1141422 h 1141422"/>
                    <a:gd name="connsiteX6" fmla="*/ 621620 w 871820"/>
                    <a:gd name="connsiteY6" fmla="*/ 1141422 h 1141422"/>
                    <a:gd name="connsiteX7" fmla="*/ 507952 w 871820"/>
                    <a:gd name="connsiteY7" fmla="*/ 1027754 h 1141422"/>
                    <a:gd name="connsiteX8" fmla="*/ 14310 w 871820"/>
                    <a:gd name="connsiteY8" fmla="*/ 7248 h 1141422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777209 w 871820"/>
                    <a:gd name="connsiteY2" fmla="*/ 182459 h 1141422"/>
                    <a:gd name="connsiteX3" fmla="*/ 789909 w 871820"/>
                    <a:gd name="connsiteY3" fmla="*/ 1027754 h 1141422"/>
                    <a:gd name="connsiteX4" fmla="*/ 676241 w 871820"/>
                    <a:gd name="connsiteY4" fmla="*/ 1141422 h 1141422"/>
                    <a:gd name="connsiteX5" fmla="*/ 621620 w 871820"/>
                    <a:gd name="connsiteY5" fmla="*/ 1141422 h 1141422"/>
                    <a:gd name="connsiteX6" fmla="*/ 507952 w 871820"/>
                    <a:gd name="connsiteY6" fmla="*/ 1027754 h 1141422"/>
                    <a:gd name="connsiteX7" fmla="*/ 14310 w 871820"/>
                    <a:gd name="connsiteY7" fmla="*/ 7248 h 1141422"/>
                    <a:gd name="connsiteX0" fmla="*/ 14310 w 871820"/>
                    <a:gd name="connsiteY0" fmla="*/ 56635 h 1190809"/>
                    <a:gd name="connsiteX1" fmla="*/ 777209 w 871820"/>
                    <a:gd name="connsiteY1" fmla="*/ 231846 h 1190809"/>
                    <a:gd name="connsiteX2" fmla="*/ 789909 w 871820"/>
                    <a:gd name="connsiteY2" fmla="*/ 1077141 h 1190809"/>
                    <a:gd name="connsiteX3" fmla="*/ 676241 w 871820"/>
                    <a:gd name="connsiteY3" fmla="*/ 1190809 h 1190809"/>
                    <a:gd name="connsiteX4" fmla="*/ 621620 w 871820"/>
                    <a:gd name="connsiteY4" fmla="*/ 1190809 h 1190809"/>
                    <a:gd name="connsiteX5" fmla="*/ 507952 w 871820"/>
                    <a:gd name="connsiteY5" fmla="*/ 1077141 h 1190809"/>
                    <a:gd name="connsiteX6" fmla="*/ 14310 w 871820"/>
                    <a:gd name="connsiteY6" fmla="*/ 56635 h 119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820" h="1190809">
                      <a:moveTo>
                        <a:pt x="14310" y="56635"/>
                      </a:moveTo>
                      <a:cubicBezTo>
                        <a:pt x="59186" y="-84247"/>
                        <a:pt x="647943" y="61762"/>
                        <a:pt x="777209" y="231846"/>
                      </a:cubicBezTo>
                      <a:cubicBezTo>
                        <a:pt x="984642" y="-38839"/>
                        <a:pt x="785676" y="795376"/>
                        <a:pt x="789909" y="1077141"/>
                      </a:cubicBezTo>
                      <a:cubicBezTo>
                        <a:pt x="789909" y="1139918"/>
                        <a:pt x="739018" y="1190809"/>
                        <a:pt x="676241" y="1190809"/>
                      </a:cubicBezTo>
                      <a:lnTo>
                        <a:pt x="621620" y="1190809"/>
                      </a:lnTo>
                      <a:cubicBezTo>
                        <a:pt x="558843" y="1190809"/>
                        <a:pt x="507952" y="1139918"/>
                        <a:pt x="507952" y="1077141"/>
                      </a:cubicBezTo>
                      <a:cubicBezTo>
                        <a:pt x="507952" y="875809"/>
                        <a:pt x="-99990" y="302417"/>
                        <a:pt x="14310" y="56635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FC53C880-C460-F535-C6C6-D5E2B7AF3583}"/>
                    </a:ext>
                  </a:extLst>
                </p:cNvPr>
                <p:cNvSpPr/>
                <p:nvPr/>
              </p:nvSpPr>
              <p:spPr>
                <a:xfrm rot="5400000">
                  <a:off x="10462500" y="5222513"/>
                  <a:ext cx="109993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7A696917-8A64-35B1-4311-C24A3E3E2BCC}"/>
                    </a:ext>
                  </a:extLst>
                </p:cNvPr>
                <p:cNvSpPr/>
                <p:nvPr/>
              </p:nvSpPr>
              <p:spPr>
                <a:xfrm rot="6327036">
                  <a:off x="10189119" y="4041231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CFBA2A00-9823-6B63-DDFB-52459DB096AA}"/>
                    </a:ext>
                  </a:extLst>
                </p:cNvPr>
                <p:cNvSpPr/>
                <p:nvPr/>
              </p:nvSpPr>
              <p:spPr>
                <a:xfrm rot="5154503">
                  <a:off x="9213986" y="4284209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BBC49B3-9AAB-5CD3-FD36-32AB4EC49CBA}"/>
                  </a:ext>
                </a:extLst>
              </p:cNvPr>
              <p:cNvGrpSpPr/>
              <p:nvPr/>
            </p:nvGrpSpPr>
            <p:grpSpPr>
              <a:xfrm>
                <a:off x="2329089" y="3853665"/>
                <a:ext cx="613496" cy="893234"/>
                <a:chOff x="10221338" y="4333498"/>
                <a:chExt cx="745198" cy="1084988"/>
              </a:xfrm>
            </p:grpSpPr>
            <p:sp>
              <p:nvSpPr>
                <p:cNvPr id="75" name="Rectangle: Rounded Corners 19">
                  <a:extLst>
                    <a:ext uri="{FF2B5EF4-FFF2-40B4-BE49-F238E27FC236}">
                      <a16:creationId xmlns:a16="http://schemas.microsoft.com/office/drawing/2014/main" id="{27B12123-8AC7-AEC9-0DDB-5B96BE93251A}"/>
                    </a:ext>
                  </a:extLst>
                </p:cNvPr>
                <p:cNvSpPr/>
                <p:nvPr/>
              </p:nvSpPr>
              <p:spPr>
                <a:xfrm>
                  <a:off x="10230870" y="4466051"/>
                  <a:ext cx="585272" cy="944845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33866 w 315823"/>
                    <a:gd name="connsiteY0" fmla="*/ 113668 h 681037"/>
                    <a:gd name="connsiteX1" fmla="*/ 147534 w 315823"/>
                    <a:gd name="connsiteY1" fmla="*/ 0 h 681037"/>
                    <a:gd name="connsiteX2" fmla="*/ 202155 w 315823"/>
                    <a:gd name="connsiteY2" fmla="*/ 0 h 681037"/>
                    <a:gd name="connsiteX3" fmla="*/ 315823 w 315823"/>
                    <a:gd name="connsiteY3" fmla="*/ 113668 h 681037"/>
                    <a:gd name="connsiteX4" fmla="*/ 315823 w 315823"/>
                    <a:gd name="connsiteY4" fmla="*/ 567369 h 681037"/>
                    <a:gd name="connsiteX5" fmla="*/ 202155 w 315823"/>
                    <a:gd name="connsiteY5" fmla="*/ 681037 h 681037"/>
                    <a:gd name="connsiteX6" fmla="*/ 147534 w 315823"/>
                    <a:gd name="connsiteY6" fmla="*/ 681037 h 681037"/>
                    <a:gd name="connsiteX7" fmla="*/ 33866 w 315823"/>
                    <a:gd name="connsiteY7" fmla="*/ 567369 h 681037"/>
                    <a:gd name="connsiteX8" fmla="*/ 33866 w 315823"/>
                    <a:gd name="connsiteY8" fmla="*/ 113668 h 681037"/>
                    <a:gd name="connsiteX0" fmla="*/ 33866 w 332756"/>
                    <a:gd name="connsiteY0" fmla="*/ 113668 h 681037"/>
                    <a:gd name="connsiteX1" fmla="*/ 147534 w 332756"/>
                    <a:gd name="connsiteY1" fmla="*/ 0 h 681037"/>
                    <a:gd name="connsiteX2" fmla="*/ 202155 w 332756"/>
                    <a:gd name="connsiteY2" fmla="*/ 0 h 681037"/>
                    <a:gd name="connsiteX3" fmla="*/ 315823 w 332756"/>
                    <a:gd name="connsiteY3" fmla="*/ 113668 h 681037"/>
                    <a:gd name="connsiteX4" fmla="*/ 315823 w 332756"/>
                    <a:gd name="connsiteY4" fmla="*/ 567369 h 681037"/>
                    <a:gd name="connsiteX5" fmla="*/ 202155 w 332756"/>
                    <a:gd name="connsiteY5" fmla="*/ 681037 h 681037"/>
                    <a:gd name="connsiteX6" fmla="*/ 147534 w 332756"/>
                    <a:gd name="connsiteY6" fmla="*/ 681037 h 681037"/>
                    <a:gd name="connsiteX7" fmla="*/ 33866 w 332756"/>
                    <a:gd name="connsiteY7" fmla="*/ 567369 h 681037"/>
                    <a:gd name="connsiteX8" fmla="*/ 33866 w 332756"/>
                    <a:gd name="connsiteY8" fmla="*/ 113668 h 681037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313937 w 444538"/>
                    <a:gd name="connsiteY2" fmla="*/ 184522 h 865559"/>
                    <a:gd name="connsiteX3" fmla="*/ 427605 w 444538"/>
                    <a:gd name="connsiteY3" fmla="*/ 298190 h 865559"/>
                    <a:gd name="connsiteX4" fmla="*/ 427605 w 444538"/>
                    <a:gd name="connsiteY4" fmla="*/ 751891 h 865559"/>
                    <a:gd name="connsiteX5" fmla="*/ 313937 w 444538"/>
                    <a:gd name="connsiteY5" fmla="*/ 865559 h 865559"/>
                    <a:gd name="connsiteX6" fmla="*/ 259316 w 444538"/>
                    <a:gd name="connsiteY6" fmla="*/ 865559 h 865559"/>
                    <a:gd name="connsiteX7" fmla="*/ 145648 w 444538"/>
                    <a:gd name="connsiteY7" fmla="*/ 751891 h 865559"/>
                    <a:gd name="connsiteX8" fmla="*/ 16987 w 444538"/>
                    <a:gd name="connsiteY8" fmla="*/ 10594 h 865559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427605 w 444538"/>
                    <a:gd name="connsiteY2" fmla="*/ 298190 h 865559"/>
                    <a:gd name="connsiteX3" fmla="*/ 427605 w 444538"/>
                    <a:gd name="connsiteY3" fmla="*/ 751891 h 865559"/>
                    <a:gd name="connsiteX4" fmla="*/ 313937 w 444538"/>
                    <a:gd name="connsiteY4" fmla="*/ 865559 h 865559"/>
                    <a:gd name="connsiteX5" fmla="*/ 259316 w 444538"/>
                    <a:gd name="connsiteY5" fmla="*/ 865559 h 865559"/>
                    <a:gd name="connsiteX6" fmla="*/ 145648 w 444538"/>
                    <a:gd name="connsiteY6" fmla="*/ 751891 h 865559"/>
                    <a:gd name="connsiteX7" fmla="*/ 16987 w 444538"/>
                    <a:gd name="connsiteY7" fmla="*/ 10594 h 865559"/>
                    <a:gd name="connsiteX0" fmla="*/ 16987 w 444538"/>
                    <a:gd name="connsiteY0" fmla="*/ 14456 h 869421"/>
                    <a:gd name="connsiteX1" fmla="*/ 427605 w 444538"/>
                    <a:gd name="connsiteY1" fmla="*/ 302052 h 869421"/>
                    <a:gd name="connsiteX2" fmla="*/ 427605 w 444538"/>
                    <a:gd name="connsiteY2" fmla="*/ 755753 h 869421"/>
                    <a:gd name="connsiteX3" fmla="*/ 313937 w 444538"/>
                    <a:gd name="connsiteY3" fmla="*/ 869421 h 869421"/>
                    <a:gd name="connsiteX4" fmla="*/ 259316 w 444538"/>
                    <a:gd name="connsiteY4" fmla="*/ 869421 h 869421"/>
                    <a:gd name="connsiteX5" fmla="*/ 145648 w 444538"/>
                    <a:gd name="connsiteY5" fmla="*/ 755753 h 869421"/>
                    <a:gd name="connsiteX6" fmla="*/ 16987 w 444538"/>
                    <a:gd name="connsiteY6" fmla="*/ 14456 h 869421"/>
                    <a:gd name="connsiteX0" fmla="*/ 16987 w 479167"/>
                    <a:gd name="connsiteY0" fmla="*/ 30685 h 885782"/>
                    <a:gd name="connsiteX1" fmla="*/ 465447 w 479167"/>
                    <a:gd name="connsiteY1" fmla="*/ 151778 h 885782"/>
                    <a:gd name="connsiteX2" fmla="*/ 427605 w 479167"/>
                    <a:gd name="connsiteY2" fmla="*/ 771982 h 885782"/>
                    <a:gd name="connsiteX3" fmla="*/ 313937 w 479167"/>
                    <a:gd name="connsiteY3" fmla="*/ 885650 h 885782"/>
                    <a:gd name="connsiteX4" fmla="*/ 259316 w 479167"/>
                    <a:gd name="connsiteY4" fmla="*/ 885650 h 885782"/>
                    <a:gd name="connsiteX5" fmla="*/ 145648 w 479167"/>
                    <a:gd name="connsiteY5" fmla="*/ 771982 h 885782"/>
                    <a:gd name="connsiteX6" fmla="*/ 16987 w 479167"/>
                    <a:gd name="connsiteY6" fmla="*/ 30685 h 885782"/>
                    <a:gd name="connsiteX0" fmla="*/ 16987 w 585273"/>
                    <a:gd name="connsiteY0" fmla="*/ 89879 h 947944"/>
                    <a:gd name="connsiteX1" fmla="*/ 578972 w 585273"/>
                    <a:gd name="connsiteY1" fmla="*/ 67173 h 947944"/>
                    <a:gd name="connsiteX2" fmla="*/ 427605 w 585273"/>
                    <a:gd name="connsiteY2" fmla="*/ 831176 h 947944"/>
                    <a:gd name="connsiteX3" fmla="*/ 313937 w 585273"/>
                    <a:gd name="connsiteY3" fmla="*/ 944844 h 947944"/>
                    <a:gd name="connsiteX4" fmla="*/ 259316 w 585273"/>
                    <a:gd name="connsiteY4" fmla="*/ 944844 h 947944"/>
                    <a:gd name="connsiteX5" fmla="*/ 145648 w 585273"/>
                    <a:gd name="connsiteY5" fmla="*/ 831176 h 947944"/>
                    <a:gd name="connsiteX6" fmla="*/ 16987 w 585273"/>
                    <a:gd name="connsiteY6" fmla="*/ 89879 h 947944"/>
                    <a:gd name="connsiteX0" fmla="*/ 16987 w 585273"/>
                    <a:gd name="connsiteY0" fmla="*/ 89879 h 944844"/>
                    <a:gd name="connsiteX1" fmla="*/ 578972 w 585273"/>
                    <a:gd name="connsiteY1" fmla="*/ 67173 h 944844"/>
                    <a:gd name="connsiteX2" fmla="*/ 427605 w 585273"/>
                    <a:gd name="connsiteY2" fmla="*/ 831176 h 944844"/>
                    <a:gd name="connsiteX3" fmla="*/ 313937 w 585273"/>
                    <a:gd name="connsiteY3" fmla="*/ 944844 h 944844"/>
                    <a:gd name="connsiteX4" fmla="*/ 259316 w 585273"/>
                    <a:gd name="connsiteY4" fmla="*/ 944844 h 944844"/>
                    <a:gd name="connsiteX5" fmla="*/ 145648 w 585273"/>
                    <a:gd name="connsiteY5" fmla="*/ 831176 h 944844"/>
                    <a:gd name="connsiteX6" fmla="*/ 16987 w 585273"/>
                    <a:gd name="connsiteY6" fmla="*/ 89879 h 94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5273" h="944844">
                      <a:moveTo>
                        <a:pt x="16987" y="89879"/>
                      </a:moveTo>
                      <a:cubicBezTo>
                        <a:pt x="63980" y="14262"/>
                        <a:pt x="510536" y="-56377"/>
                        <a:pt x="578972" y="67173"/>
                      </a:cubicBezTo>
                      <a:cubicBezTo>
                        <a:pt x="617072" y="218407"/>
                        <a:pt x="471777" y="684898"/>
                        <a:pt x="427605" y="831176"/>
                      </a:cubicBezTo>
                      <a:cubicBezTo>
                        <a:pt x="383433" y="977454"/>
                        <a:pt x="329400" y="924772"/>
                        <a:pt x="313937" y="944844"/>
                      </a:cubicBezTo>
                      <a:lnTo>
                        <a:pt x="259316" y="944844"/>
                      </a:lnTo>
                      <a:cubicBezTo>
                        <a:pt x="196539" y="944844"/>
                        <a:pt x="145648" y="893953"/>
                        <a:pt x="145648" y="831176"/>
                      </a:cubicBezTo>
                      <a:cubicBezTo>
                        <a:pt x="145648" y="679942"/>
                        <a:pt x="-59213" y="241113"/>
                        <a:pt x="16987" y="8987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1752B00D-CF45-A847-A8A1-69728102817E}"/>
                    </a:ext>
                  </a:extLst>
                </p:cNvPr>
                <p:cNvSpPr/>
                <p:nvPr/>
              </p:nvSpPr>
              <p:spPr>
                <a:xfrm rot="5400000">
                  <a:off x="10448643" y="5207018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0044739E-3F9C-43A6-C30B-3C1904F2039F}"/>
                    </a:ext>
                  </a:extLst>
                </p:cNvPr>
                <p:cNvSpPr/>
                <p:nvPr/>
              </p:nvSpPr>
              <p:spPr>
                <a:xfrm rot="6071342" flipH="1">
                  <a:off x="10438586" y="4116250"/>
                  <a:ext cx="310701" cy="745198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C13741-4E7A-62BE-651A-9471F9C0574A}"/>
                </a:ext>
              </a:extLst>
            </p:cNvPr>
            <p:cNvGrpSpPr/>
            <p:nvPr/>
          </p:nvGrpSpPr>
          <p:grpSpPr>
            <a:xfrm>
              <a:off x="2588125" y="818705"/>
              <a:ext cx="3571708" cy="3357524"/>
              <a:chOff x="1662291" y="1242161"/>
              <a:chExt cx="3571708" cy="3357524"/>
            </a:xfrm>
          </p:grpSpPr>
          <p:sp>
            <p:nvSpPr>
              <p:cNvPr id="12" name="Rectangle 169">
                <a:extLst>
                  <a:ext uri="{FF2B5EF4-FFF2-40B4-BE49-F238E27FC236}">
                    <a16:creationId xmlns:a16="http://schemas.microsoft.com/office/drawing/2014/main" id="{4BA90C78-2575-843C-7E49-FFD2A215D3CD}"/>
                  </a:ext>
                </a:extLst>
              </p:cNvPr>
              <p:cNvSpPr/>
              <p:nvPr/>
            </p:nvSpPr>
            <p:spPr>
              <a:xfrm rot="18633300">
                <a:off x="2383440" y="1573997"/>
                <a:ext cx="430975" cy="31447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tangle 94">
                <a:extLst>
                  <a:ext uri="{FF2B5EF4-FFF2-40B4-BE49-F238E27FC236}">
                    <a16:creationId xmlns:a16="http://schemas.microsoft.com/office/drawing/2014/main" id="{05695C60-7A33-B312-C807-D0FEED4A5D77}"/>
                  </a:ext>
                </a:extLst>
              </p:cNvPr>
              <p:cNvSpPr/>
              <p:nvPr/>
            </p:nvSpPr>
            <p:spPr>
              <a:xfrm>
                <a:off x="1707049" y="1704893"/>
                <a:ext cx="3094901" cy="2894792"/>
              </a:xfrm>
              <a:custGeom>
                <a:avLst/>
                <a:gdLst>
                  <a:gd name="connsiteX0" fmla="*/ 0 w 1776549"/>
                  <a:gd name="connsiteY0" fmla="*/ 0 h 1983513"/>
                  <a:gd name="connsiteX1" fmla="*/ 1776549 w 1776549"/>
                  <a:gd name="connsiteY1" fmla="*/ 0 h 1983513"/>
                  <a:gd name="connsiteX2" fmla="*/ 1776549 w 1776549"/>
                  <a:gd name="connsiteY2" fmla="*/ 1983513 h 1983513"/>
                  <a:gd name="connsiteX3" fmla="*/ 0 w 1776549"/>
                  <a:gd name="connsiteY3" fmla="*/ 1983513 h 1983513"/>
                  <a:gd name="connsiteX4" fmla="*/ 0 w 1776549"/>
                  <a:gd name="connsiteY4" fmla="*/ 0 h 1983513"/>
                  <a:gd name="connsiteX0" fmla="*/ 0 w 2144849"/>
                  <a:gd name="connsiteY0" fmla="*/ 0 h 2097813"/>
                  <a:gd name="connsiteX1" fmla="*/ 2144849 w 2144849"/>
                  <a:gd name="connsiteY1" fmla="*/ 114300 h 2097813"/>
                  <a:gd name="connsiteX2" fmla="*/ 2144849 w 2144849"/>
                  <a:gd name="connsiteY2" fmla="*/ 2097813 h 2097813"/>
                  <a:gd name="connsiteX3" fmla="*/ 368300 w 2144849"/>
                  <a:gd name="connsiteY3" fmla="*/ 2097813 h 2097813"/>
                  <a:gd name="connsiteX4" fmla="*/ 0 w 2144849"/>
                  <a:gd name="connsiteY4" fmla="*/ 0 h 2097813"/>
                  <a:gd name="connsiteX0" fmla="*/ 0 w 2271849"/>
                  <a:gd name="connsiteY0" fmla="*/ 0 h 2097813"/>
                  <a:gd name="connsiteX1" fmla="*/ 2271849 w 2271849"/>
                  <a:gd name="connsiteY1" fmla="*/ 0 h 2097813"/>
                  <a:gd name="connsiteX2" fmla="*/ 2144849 w 2271849"/>
                  <a:gd name="connsiteY2" fmla="*/ 2097813 h 2097813"/>
                  <a:gd name="connsiteX3" fmla="*/ 368300 w 2271849"/>
                  <a:gd name="connsiteY3" fmla="*/ 2097813 h 2097813"/>
                  <a:gd name="connsiteX4" fmla="*/ 0 w 2271849"/>
                  <a:gd name="connsiteY4" fmla="*/ 0 h 2097813"/>
                  <a:gd name="connsiteX0" fmla="*/ 0 w 2271849"/>
                  <a:gd name="connsiteY0" fmla="*/ 158044 h 2255857"/>
                  <a:gd name="connsiteX1" fmla="*/ 2271849 w 2271849"/>
                  <a:gd name="connsiteY1" fmla="*/ 158044 h 2255857"/>
                  <a:gd name="connsiteX2" fmla="*/ 2144849 w 2271849"/>
                  <a:gd name="connsiteY2" fmla="*/ 2255857 h 2255857"/>
                  <a:gd name="connsiteX3" fmla="*/ 368300 w 2271849"/>
                  <a:gd name="connsiteY3" fmla="*/ 2255857 h 2255857"/>
                  <a:gd name="connsiteX4" fmla="*/ 0 w 2271849"/>
                  <a:gd name="connsiteY4" fmla="*/ 158044 h 2255857"/>
                  <a:gd name="connsiteX0" fmla="*/ 0 w 2271849"/>
                  <a:gd name="connsiteY0" fmla="*/ 276307 h 2374120"/>
                  <a:gd name="connsiteX1" fmla="*/ 2271849 w 2271849"/>
                  <a:gd name="connsiteY1" fmla="*/ 276307 h 2374120"/>
                  <a:gd name="connsiteX2" fmla="*/ 2144849 w 2271849"/>
                  <a:gd name="connsiteY2" fmla="*/ 2374120 h 2374120"/>
                  <a:gd name="connsiteX3" fmla="*/ 368300 w 2271849"/>
                  <a:gd name="connsiteY3" fmla="*/ 2374120 h 2374120"/>
                  <a:gd name="connsiteX4" fmla="*/ 0 w 2271849"/>
                  <a:gd name="connsiteY4" fmla="*/ 276307 h 2374120"/>
                  <a:gd name="connsiteX0" fmla="*/ 0 w 2513149"/>
                  <a:gd name="connsiteY0" fmla="*/ 276307 h 2374120"/>
                  <a:gd name="connsiteX1" fmla="*/ 2271849 w 2513149"/>
                  <a:gd name="connsiteY1" fmla="*/ 276307 h 2374120"/>
                  <a:gd name="connsiteX2" fmla="*/ 2513149 w 2513149"/>
                  <a:gd name="connsiteY2" fmla="*/ 2196320 h 2374120"/>
                  <a:gd name="connsiteX3" fmla="*/ 368300 w 2513149"/>
                  <a:gd name="connsiteY3" fmla="*/ 2374120 h 2374120"/>
                  <a:gd name="connsiteX4" fmla="*/ 0 w 2513149"/>
                  <a:gd name="connsiteY4" fmla="*/ 276307 h 2374120"/>
                  <a:gd name="connsiteX0" fmla="*/ 0 w 2519880"/>
                  <a:gd name="connsiteY0" fmla="*/ 276307 h 2374120"/>
                  <a:gd name="connsiteX1" fmla="*/ 2271849 w 2519880"/>
                  <a:gd name="connsiteY1" fmla="*/ 276307 h 2374120"/>
                  <a:gd name="connsiteX2" fmla="*/ 2513149 w 2519880"/>
                  <a:gd name="connsiteY2" fmla="*/ 2196320 h 2374120"/>
                  <a:gd name="connsiteX3" fmla="*/ 368300 w 2519880"/>
                  <a:gd name="connsiteY3" fmla="*/ 2374120 h 2374120"/>
                  <a:gd name="connsiteX4" fmla="*/ 0 w 2519880"/>
                  <a:gd name="connsiteY4" fmla="*/ 276307 h 2374120"/>
                  <a:gd name="connsiteX0" fmla="*/ 0 w 2519880"/>
                  <a:gd name="connsiteY0" fmla="*/ 276307 h 2475720"/>
                  <a:gd name="connsiteX1" fmla="*/ 2271849 w 2519880"/>
                  <a:gd name="connsiteY1" fmla="*/ 276307 h 2475720"/>
                  <a:gd name="connsiteX2" fmla="*/ 2513149 w 2519880"/>
                  <a:gd name="connsiteY2" fmla="*/ 2196320 h 2475720"/>
                  <a:gd name="connsiteX3" fmla="*/ 241300 w 2519880"/>
                  <a:gd name="connsiteY3" fmla="*/ 2475720 h 2475720"/>
                  <a:gd name="connsiteX4" fmla="*/ 0 w 2519880"/>
                  <a:gd name="connsiteY4" fmla="*/ 276307 h 2475720"/>
                  <a:gd name="connsiteX0" fmla="*/ 0 w 2519880"/>
                  <a:gd name="connsiteY0" fmla="*/ 276307 h 2674404"/>
                  <a:gd name="connsiteX1" fmla="*/ 2271849 w 2519880"/>
                  <a:gd name="connsiteY1" fmla="*/ 276307 h 2674404"/>
                  <a:gd name="connsiteX2" fmla="*/ 2513149 w 2519880"/>
                  <a:gd name="connsiteY2" fmla="*/ 2196320 h 2674404"/>
                  <a:gd name="connsiteX3" fmla="*/ 241300 w 2519880"/>
                  <a:gd name="connsiteY3" fmla="*/ 2475720 h 2674404"/>
                  <a:gd name="connsiteX4" fmla="*/ 0 w 2519880"/>
                  <a:gd name="connsiteY4" fmla="*/ 276307 h 2674404"/>
                  <a:gd name="connsiteX0" fmla="*/ 0 w 2519880"/>
                  <a:gd name="connsiteY0" fmla="*/ 276307 h 2894792"/>
                  <a:gd name="connsiteX1" fmla="*/ 2271849 w 2519880"/>
                  <a:gd name="connsiteY1" fmla="*/ 276307 h 2894792"/>
                  <a:gd name="connsiteX2" fmla="*/ 2513149 w 2519880"/>
                  <a:gd name="connsiteY2" fmla="*/ 2196320 h 2894792"/>
                  <a:gd name="connsiteX3" fmla="*/ 241300 w 2519880"/>
                  <a:gd name="connsiteY3" fmla="*/ 2475720 h 2894792"/>
                  <a:gd name="connsiteX4" fmla="*/ 0 w 2519880"/>
                  <a:gd name="connsiteY4" fmla="*/ 276307 h 2894792"/>
                  <a:gd name="connsiteX0" fmla="*/ 59185 w 2579065"/>
                  <a:gd name="connsiteY0" fmla="*/ 276307 h 2894792"/>
                  <a:gd name="connsiteX1" fmla="*/ 2331034 w 2579065"/>
                  <a:gd name="connsiteY1" fmla="*/ 276307 h 2894792"/>
                  <a:gd name="connsiteX2" fmla="*/ 2572334 w 2579065"/>
                  <a:gd name="connsiteY2" fmla="*/ 2196320 h 2894792"/>
                  <a:gd name="connsiteX3" fmla="*/ 300485 w 2579065"/>
                  <a:gd name="connsiteY3" fmla="*/ 2475720 h 2894792"/>
                  <a:gd name="connsiteX4" fmla="*/ 59185 w 2579065"/>
                  <a:gd name="connsiteY4" fmla="*/ 276307 h 2894792"/>
                  <a:gd name="connsiteX0" fmla="*/ 392638 w 2912518"/>
                  <a:gd name="connsiteY0" fmla="*/ 276307 h 2894792"/>
                  <a:gd name="connsiteX1" fmla="*/ 2664487 w 2912518"/>
                  <a:gd name="connsiteY1" fmla="*/ 276307 h 2894792"/>
                  <a:gd name="connsiteX2" fmla="*/ 2905787 w 2912518"/>
                  <a:gd name="connsiteY2" fmla="*/ 2196320 h 2894792"/>
                  <a:gd name="connsiteX3" fmla="*/ 633938 w 2912518"/>
                  <a:gd name="connsiteY3" fmla="*/ 2475720 h 2894792"/>
                  <a:gd name="connsiteX4" fmla="*/ 12270 w 2912518"/>
                  <a:gd name="connsiteY4" fmla="*/ 1635207 h 2894792"/>
                  <a:gd name="connsiteX5" fmla="*/ 392638 w 2912518"/>
                  <a:gd name="connsiteY5" fmla="*/ 276307 h 2894792"/>
                  <a:gd name="connsiteX0" fmla="*/ 400226 w 2920106"/>
                  <a:gd name="connsiteY0" fmla="*/ 276307 h 2894792"/>
                  <a:gd name="connsiteX1" fmla="*/ 2672075 w 2920106"/>
                  <a:gd name="connsiteY1" fmla="*/ 276307 h 2894792"/>
                  <a:gd name="connsiteX2" fmla="*/ 2913375 w 2920106"/>
                  <a:gd name="connsiteY2" fmla="*/ 2196320 h 2894792"/>
                  <a:gd name="connsiteX3" fmla="*/ 641526 w 2920106"/>
                  <a:gd name="connsiteY3" fmla="*/ 2475720 h 2894792"/>
                  <a:gd name="connsiteX4" fmla="*/ 19858 w 2920106"/>
                  <a:gd name="connsiteY4" fmla="*/ 1635207 h 2894792"/>
                  <a:gd name="connsiteX5" fmla="*/ 286558 w 2920106"/>
                  <a:gd name="connsiteY5" fmla="*/ 1000207 h 2894792"/>
                  <a:gd name="connsiteX6" fmla="*/ 400226 w 2920106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388989 w 2908869"/>
                  <a:gd name="connsiteY0" fmla="*/ 276307 h 2894792"/>
                  <a:gd name="connsiteX1" fmla="*/ 2660838 w 2908869"/>
                  <a:gd name="connsiteY1" fmla="*/ 276307 h 2894792"/>
                  <a:gd name="connsiteX2" fmla="*/ 2902138 w 2908869"/>
                  <a:gd name="connsiteY2" fmla="*/ 2196320 h 2894792"/>
                  <a:gd name="connsiteX3" fmla="*/ 630289 w 2908869"/>
                  <a:gd name="connsiteY3" fmla="*/ 2475720 h 2894792"/>
                  <a:gd name="connsiteX4" fmla="*/ 8621 w 2908869"/>
                  <a:gd name="connsiteY4" fmla="*/ 1635207 h 2894792"/>
                  <a:gd name="connsiteX5" fmla="*/ 275321 w 2908869"/>
                  <a:gd name="connsiteY5" fmla="*/ 1000207 h 2894792"/>
                  <a:gd name="connsiteX6" fmla="*/ 388989 w 2908869"/>
                  <a:gd name="connsiteY6" fmla="*/ 276307 h 2894792"/>
                  <a:gd name="connsiteX0" fmla="*/ 469952 w 2989832"/>
                  <a:gd name="connsiteY0" fmla="*/ 276307 h 2894792"/>
                  <a:gd name="connsiteX1" fmla="*/ 2741801 w 2989832"/>
                  <a:gd name="connsiteY1" fmla="*/ 276307 h 2894792"/>
                  <a:gd name="connsiteX2" fmla="*/ 2983101 w 2989832"/>
                  <a:gd name="connsiteY2" fmla="*/ 2196320 h 2894792"/>
                  <a:gd name="connsiteX3" fmla="*/ 711252 w 2989832"/>
                  <a:gd name="connsiteY3" fmla="*/ 2475720 h 2894792"/>
                  <a:gd name="connsiteX4" fmla="*/ 7034 w 2989832"/>
                  <a:gd name="connsiteY4" fmla="*/ 1654257 h 2894792"/>
                  <a:gd name="connsiteX5" fmla="*/ 356284 w 2989832"/>
                  <a:gd name="connsiteY5" fmla="*/ 1000207 h 2894792"/>
                  <a:gd name="connsiteX6" fmla="*/ 469952 w 2989832"/>
                  <a:gd name="connsiteY6" fmla="*/ 276307 h 2894792"/>
                  <a:gd name="connsiteX0" fmla="*/ 463098 w 2982978"/>
                  <a:gd name="connsiteY0" fmla="*/ 276307 h 2894792"/>
                  <a:gd name="connsiteX1" fmla="*/ 2734947 w 2982978"/>
                  <a:gd name="connsiteY1" fmla="*/ 276307 h 2894792"/>
                  <a:gd name="connsiteX2" fmla="*/ 2976247 w 2982978"/>
                  <a:gd name="connsiteY2" fmla="*/ 2196320 h 2894792"/>
                  <a:gd name="connsiteX3" fmla="*/ 704398 w 2982978"/>
                  <a:gd name="connsiteY3" fmla="*/ 2475720 h 2894792"/>
                  <a:gd name="connsiteX4" fmla="*/ 412038 w 2982978"/>
                  <a:gd name="connsiteY4" fmla="*/ 2170525 h 2894792"/>
                  <a:gd name="connsiteX5" fmla="*/ 180 w 2982978"/>
                  <a:gd name="connsiteY5" fmla="*/ 1654257 h 2894792"/>
                  <a:gd name="connsiteX6" fmla="*/ 349430 w 2982978"/>
                  <a:gd name="connsiteY6" fmla="*/ 1000207 h 2894792"/>
                  <a:gd name="connsiteX7" fmla="*/ 463098 w 2982978"/>
                  <a:gd name="connsiteY7" fmla="*/ 276307 h 2894792"/>
                  <a:gd name="connsiteX0" fmla="*/ 463105 w 2982985"/>
                  <a:gd name="connsiteY0" fmla="*/ 276307 h 2894792"/>
                  <a:gd name="connsiteX1" fmla="*/ 2734954 w 2982985"/>
                  <a:gd name="connsiteY1" fmla="*/ 276307 h 2894792"/>
                  <a:gd name="connsiteX2" fmla="*/ 2976254 w 2982985"/>
                  <a:gd name="connsiteY2" fmla="*/ 2196320 h 2894792"/>
                  <a:gd name="connsiteX3" fmla="*/ 704405 w 2982985"/>
                  <a:gd name="connsiteY3" fmla="*/ 2475720 h 2894792"/>
                  <a:gd name="connsiteX4" fmla="*/ 412045 w 2982985"/>
                  <a:gd name="connsiteY4" fmla="*/ 2170525 h 2894792"/>
                  <a:gd name="connsiteX5" fmla="*/ 187 w 2982985"/>
                  <a:gd name="connsiteY5" fmla="*/ 1654257 h 2894792"/>
                  <a:gd name="connsiteX6" fmla="*/ 349437 w 2982985"/>
                  <a:gd name="connsiteY6" fmla="*/ 1000207 h 2894792"/>
                  <a:gd name="connsiteX7" fmla="*/ 463105 w 2982985"/>
                  <a:gd name="connsiteY7" fmla="*/ 276307 h 2894792"/>
                  <a:gd name="connsiteX0" fmla="*/ 463986 w 2983866"/>
                  <a:gd name="connsiteY0" fmla="*/ 276307 h 2894792"/>
                  <a:gd name="connsiteX1" fmla="*/ 2735835 w 2983866"/>
                  <a:gd name="connsiteY1" fmla="*/ 276307 h 2894792"/>
                  <a:gd name="connsiteX2" fmla="*/ 2977135 w 2983866"/>
                  <a:gd name="connsiteY2" fmla="*/ 2196320 h 2894792"/>
                  <a:gd name="connsiteX3" fmla="*/ 705286 w 2983866"/>
                  <a:gd name="connsiteY3" fmla="*/ 2475720 h 2894792"/>
                  <a:gd name="connsiteX4" fmla="*/ 412926 w 2983866"/>
                  <a:gd name="connsiteY4" fmla="*/ 2170525 h 2894792"/>
                  <a:gd name="connsiteX5" fmla="*/ 1068 w 2983866"/>
                  <a:gd name="connsiteY5" fmla="*/ 1654257 h 2894792"/>
                  <a:gd name="connsiteX6" fmla="*/ 350318 w 2983866"/>
                  <a:gd name="connsiteY6" fmla="*/ 1000207 h 2894792"/>
                  <a:gd name="connsiteX7" fmla="*/ 463986 w 2983866"/>
                  <a:gd name="connsiteY7" fmla="*/ 276307 h 2894792"/>
                  <a:gd name="connsiteX0" fmla="*/ 462932 w 2982812"/>
                  <a:gd name="connsiteY0" fmla="*/ 276307 h 2894792"/>
                  <a:gd name="connsiteX1" fmla="*/ 2734781 w 2982812"/>
                  <a:gd name="connsiteY1" fmla="*/ 276307 h 2894792"/>
                  <a:gd name="connsiteX2" fmla="*/ 2976081 w 2982812"/>
                  <a:gd name="connsiteY2" fmla="*/ 2196320 h 2894792"/>
                  <a:gd name="connsiteX3" fmla="*/ 704232 w 2982812"/>
                  <a:gd name="connsiteY3" fmla="*/ 2475720 h 2894792"/>
                  <a:gd name="connsiteX4" fmla="*/ 411872 w 2982812"/>
                  <a:gd name="connsiteY4" fmla="*/ 2170525 h 2894792"/>
                  <a:gd name="connsiteX5" fmla="*/ 14 w 2982812"/>
                  <a:gd name="connsiteY5" fmla="*/ 1654257 h 2894792"/>
                  <a:gd name="connsiteX6" fmla="*/ 349264 w 2982812"/>
                  <a:gd name="connsiteY6" fmla="*/ 1000207 h 2894792"/>
                  <a:gd name="connsiteX7" fmla="*/ 462932 w 2982812"/>
                  <a:gd name="connsiteY7" fmla="*/ 276307 h 2894792"/>
                  <a:gd name="connsiteX0" fmla="*/ 462931 w 2982811"/>
                  <a:gd name="connsiteY0" fmla="*/ 276307 h 2894792"/>
                  <a:gd name="connsiteX1" fmla="*/ 2734780 w 2982811"/>
                  <a:gd name="connsiteY1" fmla="*/ 276307 h 2894792"/>
                  <a:gd name="connsiteX2" fmla="*/ 2976080 w 2982811"/>
                  <a:gd name="connsiteY2" fmla="*/ 2196320 h 2894792"/>
                  <a:gd name="connsiteX3" fmla="*/ 704231 w 2982811"/>
                  <a:gd name="connsiteY3" fmla="*/ 2475720 h 2894792"/>
                  <a:gd name="connsiteX4" fmla="*/ 423777 w 2982811"/>
                  <a:gd name="connsiteY4" fmla="*/ 2144331 h 2894792"/>
                  <a:gd name="connsiteX5" fmla="*/ 13 w 2982811"/>
                  <a:gd name="connsiteY5" fmla="*/ 1654257 h 2894792"/>
                  <a:gd name="connsiteX6" fmla="*/ 349263 w 2982811"/>
                  <a:gd name="connsiteY6" fmla="*/ 1000207 h 2894792"/>
                  <a:gd name="connsiteX7" fmla="*/ 462931 w 2982811"/>
                  <a:gd name="connsiteY7" fmla="*/ 276307 h 2894792"/>
                  <a:gd name="connsiteX0" fmla="*/ 436739 w 2956619"/>
                  <a:gd name="connsiteY0" fmla="*/ 276307 h 2894792"/>
                  <a:gd name="connsiteX1" fmla="*/ 2708588 w 2956619"/>
                  <a:gd name="connsiteY1" fmla="*/ 276307 h 2894792"/>
                  <a:gd name="connsiteX2" fmla="*/ 2949888 w 2956619"/>
                  <a:gd name="connsiteY2" fmla="*/ 2196320 h 2894792"/>
                  <a:gd name="connsiteX3" fmla="*/ 678039 w 2956619"/>
                  <a:gd name="connsiteY3" fmla="*/ 2475720 h 2894792"/>
                  <a:gd name="connsiteX4" fmla="*/ 397585 w 2956619"/>
                  <a:gd name="connsiteY4" fmla="*/ 2144331 h 2894792"/>
                  <a:gd name="connsiteX5" fmla="*/ 15 w 2956619"/>
                  <a:gd name="connsiteY5" fmla="*/ 1656639 h 2894792"/>
                  <a:gd name="connsiteX6" fmla="*/ 323071 w 2956619"/>
                  <a:gd name="connsiteY6" fmla="*/ 1000207 h 2894792"/>
                  <a:gd name="connsiteX7" fmla="*/ 436739 w 2956619"/>
                  <a:gd name="connsiteY7" fmla="*/ 276307 h 2894792"/>
                  <a:gd name="connsiteX0" fmla="*/ 440342 w 2960222"/>
                  <a:gd name="connsiteY0" fmla="*/ 276307 h 2894792"/>
                  <a:gd name="connsiteX1" fmla="*/ 2712191 w 2960222"/>
                  <a:gd name="connsiteY1" fmla="*/ 276307 h 2894792"/>
                  <a:gd name="connsiteX2" fmla="*/ 2953491 w 2960222"/>
                  <a:gd name="connsiteY2" fmla="*/ 2196320 h 2894792"/>
                  <a:gd name="connsiteX3" fmla="*/ 681642 w 2960222"/>
                  <a:gd name="connsiteY3" fmla="*/ 2475720 h 2894792"/>
                  <a:gd name="connsiteX4" fmla="*/ 401188 w 2960222"/>
                  <a:gd name="connsiteY4" fmla="*/ 2144331 h 2894792"/>
                  <a:gd name="connsiteX5" fmla="*/ 3618 w 2960222"/>
                  <a:gd name="connsiteY5" fmla="*/ 1656639 h 2894792"/>
                  <a:gd name="connsiteX6" fmla="*/ 326674 w 2960222"/>
                  <a:gd name="connsiteY6" fmla="*/ 1000207 h 2894792"/>
                  <a:gd name="connsiteX7" fmla="*/ 440342 w 2960222"/>
                  <a:gd name="connsiteY7" fmla="*/ 276307 h 2894792"/>
                  <a:gd name="connsiteX0" fmla="*/ 438640 w 2958520"/>
                  <a:gd name="connsiteY0" fmla="*/ 276307 h 2894792"/>
                  <a:gd name="connsiteX1" fmla="*/ 2710489 w 2958520"/>
                  <a:gd name="connsiteY1" fmla="*/ 276307 h 2894792"/>
                  <a:gd name="connsiteX2" fmla="*/ 2951789 w 2958520"/>
                  <a:gd name="connsiteY2" fmla="*/ 2196320 h 2894792"/>
                  <a:gd name="connsiteX3" fmla="*/ 679940 w 2958520"/>
                  <a:gd name="connsiteY3" fmla="*/ 2475720 h 2894792"/>
                  <a:gd name="connsiteX4" fmla="*/ 399486 w 2958520"/>
                  <a:gd name="connsiteY4" fmla="*/ 2144331 h 2894792"/>
                  <a:gd name="connsiteX5" fmla="*/ 1916 w 2958520"/>
                  <a:gd name="connsiteY5" fmla="*/ 1656639 h 2894792"/>
                  <a:gd name="connsiteX6" fmla="*/ 324972 w 2958520"/>
                  <a:gd name="connsiteY6" fmla="*/ 1000207 h 2894792"/>
                  <a:gd name="connsiteX7" fmla="*/ 438640 w 2958520"/>
                  <a:gd name="connsiteY7" fmla="*/ 276307 h 2894792"/>
                  <a:gd name="connsiteX0" fmla="*/ 438558 w 2958438"/>
                  <a:gd name="connsiteY0" fmla="*/ 276307 h 2894792"/>
                  <a:gd name="connsiteX1" fmla="*/ 2710407 w 2958438"/>
                  <a:gd name="connsiteY1" fmla="*/ 276307 h 2894792"/>
                  <a:gd name="connsiteX2" fmla="*/ 2951707 w 2958438"/>
                  <a:gd name="connsiteY2" fmla="*/ 2196320 h 2894792"/>
                  <a:gd name="connsiteX3" fmla="*/ 679858 w 2958438"/>
                  <a:gd name="connsiteY3" fmla="*/ 2475720 h 2894792"/>
                  <a:gd name="connsiteX4" fmla="*/ 413691 w 2958438"/>
                  <a:gd name="connsiteY4" fmla="*/ 2134806 h 2894792"/>
                  <a:gd name="connsiteX5" fmla="*/ 1834 w 2958438"/>
                  <a:gd name="connsiteY5" fmla="*/ 1656639 h 2894792"/>
                  <a:gd name="connsiteX6" fmla="*/ 324890 w 2958438"/>
                  <a:gd name="connsiteY6" fmla="*/ 1000207 h 2894792"/>
                  <a:gd name="connsiteX7" fmla="*/ 438558 w 2958438"/>
                  <a:gd name="connsiteY7" fmla="*/ 276307 h 2894792"/>
                  <a:gd name="connsiteX0" fmla="*/ 438928 w 2958808"/>
                  <a:gd name="connsiteY0" fmla="*/ 276307 h 2894792"/>
                  <a:gd name="connsiteX1" fmla="*/ 2710777 w 2958808"/>
                  <a:gd name="connsiteY1" fmla="*/ 276307 h 2894792"/>
                  <a:gd name="connsiteX2" fmla="*/ 2952077 w 2958808"/>
                  <a:gd name="connsiteY2" fmla="*/ 2196320 h 2894792"/>
                  <a:gd name="connsiteX3" fmla="*/ 680228 w 2958808"/>
                  <a:gd name="connsiteY3" fmla="*/ 2475720 h 2894792"/>
                  <a:gd name="connsiteX4" fmla="*/ 414061 w 2958808"/>
                  <a:gd name="connsiteY4" fmla="*/ 2134806 h 2894792"/>
                  <a:gd name="connsiteX5" fmla="*/ 2204 w 2958808"/>
                  <a:gd name="connsiteY5" fmla="*/ 1656639 h 2894792"/>
                  <a:gd name="connsiteX6" fmla="*/ 325260 w 2958808"/>
                  <a:gd name="connsiteY6" fmla="*/ 1000207 h 2894792"/>
                  <a:gd name="connsiteX7" fmla="*/ 438928 w 2958808"/>
                  <a:gd name="connsiteY7" fmla="*/ 276307 h 2894792"/>
                  <a:gd name="connsiteX0" fmla="*/ 438928 w 3053097"/>
                  <a:gd name="connsiteY0" fmla="*/ 276307 h 2894792"/>
                  <a:gd name="connsiteX1" fmla="*/ 2710777 w 3053097"/>
                  <a:gd name="connsiteY1" fmla="*/ 276307 h 2894792"/>
                  <a:gd name="connsiteX2" fmla="*/ 2952077 w 3053097"/>
                  <a:gd name="connsiteY2" fmla="*/ 2196320 h 2894792"/>
                  <a:gd name="connsiteX3" fmla="*/ 680228 w 3053097"/>
                  <a:gd name="connsiteY3" fmla="*/ 2475720 h 2894792"/>
                  <a:gd name="connsiteX4" fmla="*/ 414061 w 3053097"/>
                  <a:gd name="connsiteY4" fmla="*/ 2134806 h 2894792"/>
                  <a:gd name="connsiteX5" fmla="*/ 2204 w 3053097"/>
                  <a:gd name="connsiteY5" fmla="*/ 1656639 h 2894792"/>
                  <a:gd name="connsiteX6" fmla="*/ 325260 w 3053097"/>
                  <a:gd name="connsiteY6" fmla="*/ 1000207 h 2894792"/>
                  <a:gd name="connsiteX7" fmla="*/ 438928 w 3053097"/>
                  <a:gd name="connsiteY7" fmla="*/ 276307 h 2894792"/>
                  <a:gd name="connsiteX0" fmla="*/ 438928 w 3089784"/>
                  <a:gd name="connsiteY0" fmla="*/ 276307 h 2894792"/>
                  <a:gd name="connsiteX1" fmla="*/ 2710777 w 3089784"/>
                  <a:gd name="connsiteY1" fmla="*/ 276307 h 2894792"/>
                  <a:gd name="connsiteX2" fmla="*/ 2952077 w 3089784"/>
                  <a:gd name="connsiteY2" fmla="*/ 2196320 h 2894792"/>
                  <a:gd name="connsiteX3" fmla="*/ 680228 w 3089784"/>
                  <a:gd name="connsiteY3" fmla="*/ 2475720 h 2894792"/>
                  <a:gd name="connsiteX4" fmla="*/ 414061 w 3089784"/>
                  <a:gd name="connsiteY4" fmla="*/ 2134806 h 2894792"/>
                  <a:gd name="connsiteX5" fmla="*/ 2204 w 3089784"/>
                  <a:gd name="connsiteY5" fmla="*/ 1656639 h 2894792"/>
                  <a:gd name="connsiteX6" fmla="*/ 325260 w 3089784"/>
                  <a:gd name="connsiteY6" fmla="*/ 1000207 h 2894792"/>
                  <a:gd name="connsiteX7" fmla="*/ 438928 w 3089784"/>
                  <a:gd name="connsiteY7" fmla="*/ 276307 h 2894792"/>
                  <a:gd name="connsiteX0" fmla="*/ 438928 w 3095212"/>
                  <a:gd name="connsiteY0" fmla="*/ 276307 h 2894792"/>
                  <a:gd name="connsiteX1" fmla="*/ 2710777 w 3095212"/>
                  <a:gd name="connsiteY1" fmla="*/ 276307 h 2894792"/>
                  <a:gd name="connsiteX2" fmla="*/ 2952077 w 3095212"/>
                  <a:gd name="connsiteY2" fmla="*/ 2196320 h 2894792"/>
                  <a:gd name="connsiteX3" fmla="*/ 680228 w 3095212"/>
                  <a:gd name="connsiteY3" fmla="*/ 2475720 h 2894792"/>
                  <a:gd name="connsiteX4" fmla="*/ 414061 w 3095212"/>
                  <a:gd name="connsiteY4" fmla="*/ 2134806 h 2894792"/>
                  <a:gd name="connsiteX5" fmla="*/ 2204 w 3095212"/>
                  <a:gd name="connsiteY5" fmla="*/ 1656639 h 2894792"/>
                  <a:gd name="connsiteX6" fmla="*/ 325260 w 3095212"/>
                  <a:gd name="connsiteY6" fmla="*/ 1000207 h 2894792"/>
                  <a:gd name="connsiteX7" fmla="*/ 438928 w 3095212"/>
                  <a:gd name="connsiteY7" fmla="*/ 276307 h 2894792"/>
                  <a:gd name="connsiteX0" fmla="*/ 438467 w 3094751"/>
                  <a:gd name="connsiteY0" fmla="*/ 276307 h 2894792"/>
                  <a:gd name="connsiteX1" fmla="*/ 2710316 w 3094751"/>
                  <a:gd name="connsiteY1" fmla="*/ 276307 h 2894792"/>
                  <a:gd name="connsiteX2" fmla="*/ 2951616 w 3094751"/>
                  <a:gd name="connsiteY2" fmla="*/ 2196320 h 2894792"/>
                  <a:gd name="connsiteX3" fmla="*/ 679767 w 3094751"/>
                  <a:gd name="connsiteY3" fmla="*/ 2475720 h 2894792"/>
                  <a:gd name="connsiteX4" fmla="*/ 487419 w 3094751"/>
                  <a:gd name="connsiteY4" fmla="*/ 2115756 h 2894792"/>
                  <a:gd name="connsiteX5" fmla="*/ 1743 w 3094751"/>
                  <a:gd name="connsiteY5" fmla="*/ 1656639 h 2894792"/>
                  <a:gd name="connsiteX6" fmla="*/ 324799 w 3094751"/>
                  <a:gd name="connsiteY6" fmla="*/ 1000207 h 2894792"/>
                  <a:gd name="connsiteX7" fmla="*/ 438467 w 3094751"/>
                  <a:gd name="connsiteY7" fmla="*/ 276307 h 2894792"/>
                  <a:gd name="connsiteX0" fmla="*/ 438604 w 3094888"/>
                  <a:gd name="connsiteY0" fmla="*/ 276307 h 2894792"/>
                  <a:gd name="connsiteX1" fmla="*/ 2710453 w 3094888"/>
                  <a:gd name="connsiteY1" fmla="*/ 276307 h 2894792"/>
                  <a:gd name="connsiteX2" fmla="*/ 2951753 w 3094888"/>
                  <a:gd name="connsiteY2" fmla="*/ 2196320 h 2894792"/>
                  <a:gd name="connsiteX3" fmla="*/ 679904 w 3094888"/>
                  <a:gd name="connsiteY3" fmla="*/ 2475720 h 2894792"/>
                  <a:gd name="connsiteX4" fmla="*/ 487556 w 3094888"/>
                  <a:gd name="connsiteY4" fmla="*/ 2115756 h 2894792"/>
                  <a:gd name="connsiteX5" fmla="*/ 1880 w 3094888"/>
                  <a:gd name="connsiteY5" fmla="*/ 1656639 h 2894792"/>
                  <a:gd name="connsiteX6" fmla="*/ 324936 w 3094888"/>
                  <a:gd name="connsiteY6" fmla="*/ 1000207 h 2894792"/>
                  <a:gd name="connsiteX7" fmla="*/ 438604 w 3094888"/>
                  <a:gd name="connsiteY7" fmla="*/ 276307 h 2894792"/>
                  <a:gd name="connsiteX0" fmla="*/ 438617 w 3094901"/>
                  <a:gd name="connsiteY0" fmla="*/ 276307 h 2894792"/>
                  <a:gd name="connsiteX1" fmla="*/ 2710466 w 3094901"/>
                  <a:gd name="connsiteY1" fmla="*/ 276307 h 2894792"/>
                  <a:gd name="connsiteX2" fmla="*/ 2951766 w 3094901"/>
                  <a:gd name="connsiteY2" fmla="*/ 2196320 h 2894792"/>
                  <a:gd name="connsiteX3" fmla="*/ 679917 w 3094901"/>
                  <a:gd name="connsiteY3" fmla="*/ 2475720 h 2894792"/>
                  <a:gd name="connsiteX4" fmla="*/ 487569 w 3094901"/>
                  <a:gd name="connsiteY4" fmla="*/ 2115756 h 2894792"/>
                  <a:gd name="connsiteX5" fmla="*/ 1893 w 3094901"/>
                  <a:gd name="connsiteY5" fmla="*/ 1656639 h 2894792"/>
                  <a:gd name="connsiteX6" fmla="*/ 324949 w 3094901"/>
                  <a:gd name="connsiteY6" fmla="*/ 1000207 h 2894792"/>
                  <a:gd name="connsiteX7" fmla="*/ 438617 w 3094901"/>
                  <a:gd name="connsiteY7" fmla="*/ 276307 h 289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4901" h="2894792">
                    <a:moveTo>
                      <a:pt x="438617" y="276307"/>
                    </a:moveTo>
                    <a:cubicBezTo>
                      <a:pt x="1183200" y="-104693"/>
                      <a:pt x="2130983" y="-79293"/>
                      <a:pt x="2710466" y="276307"/>
                    </a:cubicBezTo>
                    <a:cubicBezTo>
                      <a:pt x="3254923" y="1052789"/>
                      <a:pt x="3107516" y="1996077"/>
                      <a:pt x="2951766" y="2196320"/>
                    </a:cubicBezTo>
                    <a:cubicBezTo>
                      <a:pt x="2257983" y="3140353"/>
                      <a:pt x="1259400" y="3017587"/>
                      <a:pt x="679917" y="2475720"/>
                    </a:cubicBezTo>
                    <a:cubicBezTo>
                      <a:pt x="233499" y="2485179"/>
                      <a:pt x="604939" y="2252666"/>
                      <a:pt x="487569" y="2115756"/>
                    </a:cubicBezTo>
                    <a:cubicBezTo>
                      <a:pt x="271774" y="2066158"/>
                      <a:pt x="-26566" y="1957525"/>
                      <a:pt x="1893" y="1656639"/>
                    </a:cubicBezTo>
                    <a:cubicBezTo>
                      <a:pt x="10508" y="1447828"/>
                      <a:pt x="252162" y="1230262"/>
                      <a:pt x="324949" y="1000207"/>
                    </a:cubicBezTo>
                    <a:cubicBezTo>
                      <a:pt x="397736" y="770152"/>
                      <a:pt x="521514" y="202224"/>
                      <a:pt x="438617" y="27630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tangle 95">
                <a:extLst>
                  <a:ext uri="{FF2B5EF4-FFF2-40B4-BE49-F238E27FC236}">
                    <a16:creationId xmlns:a16="http://schemas.microsoft.com/office/drawing/2014/main" id="{49CA3D37-47A9-7928-B80C-34EFC3849F63}"/>
                  </a:ext>
                </a:extLst>
              </p:cNvPr>
              <p:cNvSpPr/>
              <p:nvPr/>
            </p:nvSpPr>
            <p:spPr>
              <a:xfrm>
                <a:off x="3847768" y="1599630"/>
                <a:ext cx="1386231" cy="1493117"/>
              </a:xfrm>
              <a:custGeom>
                <a:avLst/>
                <a:gdLst>
                  <a:gd name="connsiteX0" fmla="*/ 0 w 347649"/>
                  <a:gd name="connsiteY0" fmla="*/ 0 h 326808"/>
                  <a:gd name="connsiteX1" fmla="*/ 347649 w 347649"/>
                  <a:gd name="connsiteY1" fmla="*/ 0 h 326808"/>
                  <a:gd name="connsiteX2" fmla="*/ 347649 w 347649"/>
                  <a:gd name="connsiteY2" fmla="*/ 326808 h 326808"/>
                  <a:gd name="connsiteX3" fmla="*/ 0 w 347649"/>
                  <a:gd name="connsiteY3" fmla="*/ 326808 h 326808"/>
                  <a:gd name="connsiteX4" fmla="*/ 0 w 347649"/>
                  <a:gd name="connsiteY4" fmla="*/ 0 h 326808"/>
                  <a:gd name="connsiteX0" fmla="*/ 0 w 1046149"/>
                  <a:gd name="connsiteY0" fmla="*/ 0 h 326808"/>
                  <a:gd name="connsiteX1" fmla="*/ 1046149 w 1046149"/>
                  <a:gd name="connsiteY1" fmla="*/ 50800 h 326808"/>
                  <a:gd name="connsiteX2" fmla="*/ 347649 w 1046149"/>
                  <a:gd name="connsiteY2" fmla="*/ 326808 h 326808"/>
                  <a:gd name="connsiteX3" fmla="*/ 0 w 1046149"/>
                  <a:gd name="connsiteY3" fmla="*/ 326808 h 326808"/>
                  <a:gd name="connsiteX4" fmla="*/ 0 w 1046149"/>
                  <a:gd name="connsiteY4" fmla="*/ 0 h 326808"/>
                  <a:gd name="connsiteX0" fmla="*/ 0 w 1087698"/>
                  <a:gd name="connsiteY0" fmla="*/ 0 h 663061"/>
                  <a:gd name="connsiteX1" fmla="*/ 1046149 w 1087698"/>
                  <a:gd name="connsiteY1" fmla="*/ 50800 h 663061"/>
                  <a:gd name="connsiteX2" fmla="*/ 1046149 w 1087698"/>
                  <a:gd name="connsiteY2" fmla="*/ 663061 h 663061"/>
                  <a:gd name="connsiteX3" fmla="*/ 347649 w 1087698"/>
                  <a:gd name="connsiteY3" fmla="*/ 326808 h 663061"/>
                  <a:gd name="connsiteX4" fmla="*/ 0 w 1087698"/>
                  <a:gd name="connsiteY4" fmla="*/ 326808 h 663061"/>
                  <a:gd name="connsiteX5" fmla="*/ 0 w 1087698"/>
                  <a:gd name="connsiteY5" fmla="*/ 0 h 663061"/>
                  <a:gd name="connsiteX0" fmla="*/ 0 w 1087698"/>
                  <a:gd name="connsiteY0" fmla="*/ 0 h 1088808"/>
                  <a:gd name="connsiteX1" fmla="*/ 1046149 w 1087698"/>
                  <a:gd name="connsiteY1" fmla="*/ 50800 h 1088808"/>
                  <a:gd name="connsiteX2" fmla="*/ 1046149 w 1087698"/>
                  <a:gd name="connsiteY2" fmla="*/ 663061 h 1088808"/>
                  <a:gd name="connsiteX3" fmla="*/ 931849 w 1087698"/>
                  <a:gd name="connsiteY3" fmla="*/ 1088808 h 1088808"/>
                  <a:gd name="connsiteX4" fmla="*/ 0 w 1087698"/>
                  <a:gd name="connsiteY4" fmla="*/ 326808 h 1088808"/>
                  <a:gd name="connsiteX5" fmla="*/ 0 w 1087698"/>
                  <a:gd name="connsiteY5" fmla="*/ 0 h 1088808"/>
                  <a:gd name="connsiteX0" fmla="*/ 0 w 1087698"/>
                  <a:gd name="connsiteY0" fmla="*/ 333292 h 1422100"/>
                  <a:gd name="connsiteX1" fmla="*/ 1046149 w 1087698"/>
                  <a:gd name="connsiteY1" fmla="*/ 384092 h 1422100"/>
                  <a:gd name="connsiteX2" fmla="*/ 1046149 w 1087698"/>
                  <a:gd name="connsiteY2" fmla="*/ 996353 h 1422100"/>
                  <a:gd name="connsiteX3" fmla="*/ 931849 w 1087698"/>
                  <a:gd name="connsiteY3" fmla="*/ 1422100 h 1422100"/>
                  <a:gd name="connsiteX4" fmla="*/ 0 w 1087698"/>
                  <a:gd name="connsiteY4" fmla="*/ 660100 h 1422100"/>
                  <a:gd name="connsiteX5" fmla="*/ 0 w 1087698"/>
                  <a:gd name="connsiteY5" fmla="*/ 333292 h 1422100"/>
                  <a:gd name="connsiteX0" fmla="*/ 0 w 1087698"/>
                  <a:gd name="connsiteY0" fmla="*/ 404309 h 1493117"/>
                  <a:gd name="connsiteX1" fmla="*/ 1046149 w 1087698"/>
                  <a:gd name="connsiteY1" fmla="*/ 455109 h 1493117"/>
                  <a:gd name="connsiteX2" fmla="*/ 1046149 w 1087698"/>
                  <a:gd name="connsiteY2" fmla="*/ 1067370 h 1493117"/>
                  <a:gd name="connsiteX3" fmla="*/ 931849 w 1087698"/>
                  <a:gd name="connsiteY3" fmla="*/ 1493117 h 1493117"/>
                  <a:gd name="connsiteX4" fmla="*/ 0 w 1087698"/>
                  <a:gd name="connsiteY4" fmla="*/ 731117 h 1493117"/>
                  <a:gd name="connsiteX5" fmla="*/ 0 w 1087698"/>
                  <a:gd name="connsiteY5" fmla="*/ 404309 h 1493117"/>
                  <a:gd name="connsiteX0" fmla="*/ 0 w 1344550"/>
                  <a:gd name="connsiteY0" fmla="*/ 404309 h 1493117"/>
                  <a:gd name="connsiteX1" fmla="*/ 1046149 w 1344550"/>
                  <a:gd name="connsiteY1" fmla="*/ 455109 h 1493117"/>
                  <a:gd name="connsiteX2" fmla="*/ 1046149 w 1344550"/>
                  <a:gd name="connsiteY2" fmla="*/ 1067370 h 1493117"/>
                  <a:gd name="connsiteX3" fmla="*/ 931849 w 1344550"/>
                  <a:gd name="connsiteY3" fmla="*/ 1493117 h 1493117"/>
                  <a:gd name="connsiteX4" fmla="*/ 0 w 1344550"/>
                  <a:gd name="connsiteY4" fmla="*/ 731117 h 1493117"/>
                  <a:gd name="connsiteX5" fmla="*/ 0 w 1344550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201664"/>
                  <a:gd name="connsiteY0" fmla="*/ 404309 h 1493117"/>
                  <a:gd name="connsiteX1" fmla="*/ 1046149 w 1201664"/>
                  <a:gd name="connsiteY1" fmla="*/ 455109 h 1493117"/>
                  <a:gd name="connsiteX2" fmla="*/ 1046149 w 1201664"/>
                  <a:gd name="connsiteY2" fmla="*/ 1067370 h 1493117"/>
                  <a:gd name="connsiteX3" fmla="*/ 931849 w 1201664"/>
                  <a:gd name="connsiteY3" fmla="*/ 1493117 h 1493117"/>
                  <a:gd name="connsiteX4" fmla="*/ 0 w 1201664"/>
                  <a:gd name="connsiteY4" fmla="*/ 731117 h 1493117"/>
                  <a:gd name="connsiteX5" fmla="*/ 0 w 1201664"/>
                  <a:gd name="connsiteY5" fmla="*/ 404309 h 1493117"/>
                  <a:gd name="connsiteX0" fmla="*/ 0 w 1365376"/>
                  <a:gd name="connsiteY0" fmla="*/ 404309 h 1493117"/>
                  <a:gd name="connsiteX1" fmla="*/ 1046149 w 1365376"/>
                  <a:gd name="connsiteY1" fmla="*/ 455109 h 1493117"/>
                  <a:gd name="connsiteX2" fmla="*/ 1046149 w 1365376"/>
                  <a:gd name="connsiteY2" fmla="*/ 1067370 h 1493117"/>
                  <a:gd name="connsiteX3" fmla="*/ 931849 w 1365376"/>
                  <a:gd name="connsiteY3" fmla="*/ 1493117 h 1493117"/>
                  <a:gd name="connsiteX4" fmla="*/ 0 w 1365376"/>
                  <a:gd name="connsiteY4" fmla="*/ 731117 h 1493117"/>
                  <a:gd name="connsiteX5" fmla="*/ 0 w 1365376"/>
                  <a:gd name="connsiteY5" fmla="*/ 404309 h 1493117"/>
                  <a:gd name="connsiteX0" fmla="*/ 0 w 1354024"/>
                  <a:gd name="connsiteY0" fmla="*/ 404309 h 1493117"/>
                  <a:gd name="connsiteX1" fmla="*/ 1046149 w 1354024"/>
                  <a:gd name="connsiteY1" fmla="*/ 455109 h 1493117"/>
                  <a:gd name="connsiteX2" fmla="*/ 1046149 w 1354024"/>
                  <a:gd name="connsiteY2" fmla="*/ 1067370 h 1493117"/>
                  <a:gd name="connsiteX3" fmla="*/ 931849 w 1354024"/>
                  <a:gd name="connsiteY3" fmla="*/ 1493117 h 1493117"/>
                  <a:gd name="connsiteX4" fmla="*/ 0 w 1354024"/>
                  <a:gd name="connsiteY4" fmla="*/ 731117 h 1493117"/>
                  <a:gd name="connsiteX5" fmla="*/ 0 w 1354024"/>
                  <a:gd name="connsiteY5" fmla="*/ 404309 h 1493117"/>
                  <a:gd name="connsiteX0" fmla="*/ 0 w 1329294"/>
                  <a:gd name="connsiteY0" fmla="*/ 404309 h 1493117"/>
                  <a:gd name="connsiteX1" fmla="*/ 1046149 w 1329294"/>
                  <a:gd name="connsiteY1" fmla="*/ 455109 h 1493117"/>
                  <a:gd name="connsiteX2" fmla="*/ 1046149 w 1329294"/>
                  <a:gd name="connsiteY2" fmla="*/ 1067370 h 1493117"/>
                  <a:gd name="connsiteX3" fmla="*/ 931849 w 1329294"/>
                  <a:gd name="connsiteY3" fmla="*/ 1493117 h 1493117"/>
                  <a:gd name="connsiteX4" fmla="*/ 0 w 1329294"/>
                  <a:gd name="connsiteY4" fmla="*/ 731117 h 1493117"/>
                  <a:gd name="connsiteX5" fmla="*/ 0 w 1329294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195248 w 1365247"/>
                  <a:gd name="connsiteY4" fmla="*/ 889570 h 1493117"/>
                  <a:gd name="connsiteX5" fmla="*/ 0 w 1365247"/>
                  <a:gd name="connsiteY5" fmla="*/ 731117 h 1493117"/>
                  <a:gd name="connsiteX6" fmla="*/ 0 w 1365247"/>
                  <a:gd name="connsiteY6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231" h="1493117">
                    <a:moveTo>
                      <a:pt x="20984" y="404309"/>
                    </a:moveTo>
                    <a:cubicBezTo>
                      <a:pt x="826900" y="-366158"/>
                      <a:pt x="1086717" y="146076"/>
                      <a:pt x="1067133" y="455109"/>
                    </a:cubicBezTo>
                    <a:cubicBezTo>
                      <a:pt x="1253400" y="79229"/>
                      <a:pt x="1680966" y="986050"/>
                      <a:pt x="1067133" y="1067370"/>
                    </a:cubicBezTo>
                    <a:cubicBezTo>
                      <a:pt x="1257633" y="1094986"/>
                      <a:pt x="990933" y="1351201"/>
                      <a:pt x="952833" y="1493117"/>
                    </a:cubicBezTo>
                    <a:cubicBezTo>
                      <a:pt x="778475" y="1437075"/>
                      <a:pt x="620792" y="1039585"/>
                      <a:pt x="554384" y="261217"/>
                    </a:cubicBezTo>
                    <a:cubicBezTo>
                      <a:pt x="649634" y="338426"/>
                      <a:pt x="470232" y="649821"/>
                      <a:pt x="381332" y="673670"/>
                    </a:cubicBezTo>
                    <a:cubicBezTo>
                      <a:pt x="292432" y="697519"/>
                      <a:pt x="-93316" y="400519"/>
                      <a:pt x="20984" y="40430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8" name="Moon 17">
                <a:extLst>
                  <a:ext uri="{FF2B5EF4-FFF2-40B4-BE49-F238E27FC236}">
                    <a16:creationId xmlns:a16="http://schemas.microsoft.com/office/drawing/2014/main" id="{0D5C2D53-5E0D-5E2B-B303-ACC4414EA68C}"/>
                  </a:ext>
                </a:extLst>
              </p:cNvPr>
              <p:cNvSpPr/>
              <p:nvPr/>
            </p:nvSpPr>
            <p:spPr>
              <a:xfrm rot="7205339">
                <a:off x="3562075" y="2088569"/>
                <a:ext cx="155034" cy="296807"/>
              </a:xfrm>
              <a:prstGeom prst="moon">
                <a:avLst/>
              </a:prstGeom>
              <a:solidFill>
                <a:srgbClr val="BC5859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9" name="Moon 18">
                <a:extLst>
                  <a:ext uri="{FF2B5EF4-FFF2-40B4-BE49-F238E27FC236}">
                    <a16:creationId xmlns:a16="http://schemas.microsoft.com/office/drawing/2014/main" id="{FC4A5571-14E3-9B26-7A2A-032E836D1EF1}"/>
                  </a:ext>
                </a:extLst>
              </p:cNvPr>
              <p:cNvSpPr/>
              <p:nvPr/>
            </p:nvSpPr>
            <p:spPr>
              <a:xfrm rot="3670378">
                <a:off x="2333731" y="2037933"/>
                <a:ext cx="113382" cy="267762"/>
              </a:xfrm>
              <a:prstGeom prst="moon">
                <a:avLst/>
              </a:prstGeom>
              <a:solidFill>
                <a:srgbClr val="BC5859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2" name="Rectangle 159">
                <a:extLst>
                  <a:ext uri="{FF2B5EF4-FFF2-40B4-BE49-F238E27FC236}">
                    <a16:creationId xmlns:a16="http://schemas.microsoft.com/office/drawing/2014/main" id="{DADE6701-A9F6-D099-9861-1B737C369246}"/>
                  </a:ext>
                </a:extLst>
              </p:cNvPr>
              <p:cNvSpPr/>
              <p:nvPr/>
            </p:nvSpPr>
            <p:spPr>
              <a:xfrm>
                <a:off x="1726085" y="3500620"/>
                <a:ext cx="1811101" cy="738078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95250 h 441648"/>
                  <a:gd name="connsiteX1" fmla="*/ 1400596 w 1400596"/>
                  <a:gd name="connsiteY1" fmla="*/ 0 h 441648"/>
                  <a:gd name="connsiteX2" fmla="*/ 1400596 w 1400596"/>
                  <a:gd name="connsiteY2" fmla="*/ 425611 h 441648"/>
                  <a:gd name="connsiteX3" fmla="*/ 877219 w 1400596"/>
                  <a:gd name="connsiteY3" fmla="*/ 206536 h 441648"/>
                  <a:gd name="connsiteX4" fmla="*/ 19969 w 1400596"/>
                  <a:gd name="connsiteY4" fmla="*/ 95250 h 441648"/>
                  <a:gd name="connsiteX0" fmla="*/ 6073 w 1815325"/>
                  <a:gd name="connsiteY0" fmla="*/ 0 h 663736"/>
                  <a:gd name="connsiteX1" fmla="*/ 1815325 w 1815325"/>
                  <a:gd name="connsiteY1" fmla="*/ 238125 h 663736"/>
                  <a:gd name="connsiteX2" fmla="*/ 1815325 w 1815325"/>
                  <a:gd name="connsiteY2" fmla="*/ 663736 h 663736"/>
                  <a:gd name="connsiteX3" fmla="*/ 1291948 w 1815325"/>
                  <a:gd name="connsiteY3" fmla="*/ 444661 h 663736"/>
                  <a:gd name="connsiteX4" fmla="*/ 6073 w 1815325"/>
                  <a:gd name="connsiteY4" fmla="*/ 0 h 663736"/>
                  <a:gd name="connsiteX0" fmla="*/ 6073 w 1815325"/>
                  <a:gd name="connsiteY0" fmla="*/ 0 h 663736"/>
                  <a:gd name="connsiteX1" fmla="*/ 1488064 w 1815325"/>
                  <a:gd name="connsiteY1" fmla="*/ 69262 h 663736"/>
                  <a:gd name="connsiteX2" fmla="*/ 1815325 w 1815325"/>
                  <a:gd name="connsiteY2" fmla="*/ 238125 h 663736"/>
                  <a:gd name="connsiteX3" fmla="*/ 1815325 w 1815325"/>
                  <a:gd name="connsiteY3" fmla="*/ 663736 h 663736"/>
                  <a:gd name="connsiteX4" fmla="*/ 1291948 w 1815325"/>
                  <a:gd name="connsiteY4" fmla="*/ 444661 h 663736"/>
                  <a:gd name="connsiteX5" fmla="*/ 6073 w 1815325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526038 w 1849390"/>
                  <a:gd name="connsiteY4" fmla="*/ 12081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392688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4681 w 1853933"/>
                  <a:gd name="connsiteY0" fmla="*/ 0 h 663736"/>
                  <a:gd name="connsiteX1" fmla="*/ 1526672 w 1853933"/>
                  <a:gd name="connsiteY1" fmla="*/ 69262 h 663736"/>
                  <a:gd name="connsiteX2" fmla="*/ 1853933 w 1853933"/>
                  <a:gd name="connsiteY2" fmla="*/ 238125 h 663736"/>
                  <a:gd name="connsiteX3" fmla="*/ 1853933 w 1853933"/>
                  <a:gd name="connsiteY3" fmla="*/ 663736 h 663736"/>
                  <a:gd name="connsiteX4" fmla="*/ 1425806 w 1853933"/>
                  <a:gd name="connsiteY4" fmla="*/ 177961 h 663736"/>
                  <a:gd name="connsiteX5" fmla="*/ 412246 w 1853933"/>
                  <a:gd name="connsiteY5" fmla="*/ 355012 h 663736"/>
                  <a:gd name="connsiteX6" fmla="*/ 44681 w 1853933"/>
                  <a:gd name="connsiteY6" fmla="*/ 0 h 663736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6043 w 1815295"/>
                  <a:gd name="connsiteY0" fmla="*/ 0 h 719593"/>
                  <a:gd name="connsiteX1" fmla="*/ 1488034 w 1815295"/>
                  <a:gd name="connsiteY1" fmla="*/ 69262 h 719593"/>
                  <a:gd name="connsiteX2" fmla="*/ 1815295 w 1815295"/>
                  <a:gd name="connsiteY2" fmla="*/ 238125 h 719593"/>
                  <a:gd name="connsiteX3" fmla="*/ 1815295 w 1815295"/>
                  <a:gd name="connsiteY3" fmla="*/ 663736 h 719593"/>
                  <a:gd name="connsiteX4" fmla="*/ 1225243 w 1815295"/>
                  <a:gd name="connsiteY4" fmla="*/ 520861 h 719593"/>
                  <a:gd name="connsiteX5" fmla="*/ 373608 w 1815295"/>
                  <a:gd name="connsiteY5" fmla="*/ 355012 h 719593"/>
                  <a:gd name="connsiteX6" fmla="*/ 6043 w 1815295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22 w 1809274"/>
                  <a:gd name="connsiteY0" fmla="*/ 0 h 719593"/>
                  <a:gd name="connsiteX1" fmla="*/ 1482013 w 1809274"/>
                  <a:gd name="connsiteY1" fmla="*/ 69262 h 719593"/>
                  <a:gd name="connsiteX2" fmla="*/ 1809274 w 1809274"/>
                  <a:gd name="connsiteY2" fmla="*/ 238125 h 719593"/>
                  <a:gd name="connsiteX3" fmla="*/ 1809274 w 1809274"/>
                  <a:gd name="connsiteY3" fmla="*/ 663736 h 719593"/>
                  <a:gd name="connsiteX4" fmla="*/ 1219222 w 1809274"/>
                  <a:gd name="connsiteY4" fmla="*/ 520861 h 719593"/>
                  <a:gd name="connsiteX5" fmla="*/ 367587 w 1809274"/>
                  <a:gd name="connsiteY5" fmla="*/ 355012 h 719593"/>
                  <a:gd name="connsiteX6" fmla="*/ 22 w 1809274"/>
                  <a:gd name="connsiteY6" fmla="*/ 0 h 719593"/>
                  <a:gd name="connsiteX0" fmla="*/ 22 w 1809274"/>
                  <a:gd name="connsiteY0" fmla="*/ 0 h 756202"/>
                  <a:gd name="connsiteX1" fmla="*/ 1482013 w 1809274"/>
                  <a:gd name="connsiteY1" fmla="*/ 69262 h 756202"/>
                  <a:gd name="connsiteX2" fmla="*/ 1809274 w 1809274"/>
                  <a:gd name="connsiteY2" fmla="*/ 238125 h 756202"/>
                  <a:gd name="connsiteX3" fmla="*/ 1809274 w 1809274"/>
                  <a:gd name="connsiteY3" fmla="*/ 663736 h 756202"/>
                  <a:gd name="connsiteX4" fmla="*/ 1219222 w 1809274"/>
                  <a:gd name="connsiteY4" fmla="*/ 520861 h 756202"/>
                  <a:gd name="connsiteX5" fmla="*/ 367587 w 1809274"/>
                  <a:gd name="connsiteY5" fmla="*/ 355012 h 756202"/>
                  <a:gd name="connsiteX6" fmla="*/ 22 w 1809274"/>
                  <a:gd name="connsiteY6" fmla="*/ 0 h 756202"/>
                  <a:gd name="connsiteX0" fmla="*/ 20 w 1809272"/>
                  <a:gd name="connsiteY0" fmla="*/ 0 h 741197"/>
                  <a:gd name="connsiteX1" fmla="*/ 1482011 w 1809272"/>
                  <a:gd name="connsiteY1" fmla="*/ 69262 h 741197"/>
                  <a:gd name="connsiteX2" fmla="*/ 1809272 w 1809272"/>
                  <a:gd name="connsiteY2" fmla="*/ 238125 h 741197"/>
                  <a:gd name="connsiteX3" fmla="*/ 1809272 w 1809272"/>
                  <a:gd name="connsiteY3" fmla="*/ 663736 h 741197"/>
                  <a:gd name="connsiteX4" fmla="*/ 1219220 w 1809272"/>
                  <a:gd name="connsiteY4" fmla="*/ 520861 h 741197"/>
                  <a:gd name="connsiteX5" fmla="*/ 377110 w 1809272"/>
                  <a:gd name="connsiteY5" fmla="*/ 331200 h 741197"/>
                  <a:gd name="connsiteX6" fmla="*/ 20 w 1809272"/>
                  <a:gd name="connsiteY6" fmla="*/ 0 h 741197"/>
                  <a:gd name="connsiteX0" fmla="*/ 17 w 1821175"/>
                  <a:gd name="connsiteY0" fmla="*/ 0 h 748341"/>
                  <a:gd name="connsiteX1" fmla="*/ 1493914 w 1821175"/>
                  <a:gd name="connsiteY1" fmla="*/ 76406 h 748341"/>
                  <a:gd name="connsiteX2" fmla="*/ 1821175 w 1821175"/>
                  <a:gd name="connsiteY2" fmla="*/ 245269 h 748341"/>
                  <a:gd name="connsiteX3" fmla="*/ 1821175 w 1821175"/>
                  <a:gd name="connsiteY3" fmla="*/ 670880 h 748341"/>
                  <a:gd name="connsiteX4" fmla="*/ 1231123 w 1821175"/>
                  <a:gd name="connsiteY4" fmla="*/ 528005 h 748341"/>
                  <a:gd name="connsiteX5" fmla="*/ 389013 w 1821175"/>
                  <a:gd name="connsiteY5" fmla="*/ 338344 h 748341"/>
                  <a:gd name="connsiteX6" fmla="*/ 17 w 1821175"/>
                  <a:gd name="connsiteY6" fmla="*/ 0 h 748341"/>
                  <a:gd name="connsiteX0" fmla="*/ 13 w 1821171"/>
                  <a:gd name="connsiteY0" fmla="*/ 0 h 733703"/>
                  <a:gd name="connsiteX1" fmla="*/ 1493910 w 1821171"/>
                  <a:gd name="connsiteY1" fmla="*/ 76406 h 733703"/>
                  <a:gd name="connsiteX2" fmla="*/ 1821171 w 1821171"/>
                  <a:gd name="connsiteY2" fmla="*/ 245269 h 733703"/>
                  <a:gd name="connsiteX3" fmla="*/ 1821171 w 1821171"/>
                  <a:gd name="connsiteY3" fmla="*/ 670880 h 733703"/>
                  <a:gd name="connsiteX4" fmla="*/ 1231119 w 1821171"/>
                  <a:gd name="connsiteY4" fmla="*/ 528005 h 733703"/>
                  <a:gd name="connsiteX5" fmla="*/ 431872 w 1821171"/>
                  <a:gd name="connsiteY5" fmla="*/ 314531 h 733703"/>
                  <a:gd name="connsiteX6" fmla="*/ 13 w 1821171"/>
                  <a:gd name="connsiteY6" fmla="*/ 0 h 7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171" h="733703">
                    <a:moveTo>
                      <a:pt x="13" y="0"/>
                    </a:moveTo>
                    <a:cubicBezTo>
                      <a:pt x="103485" y="267562"/>
                      <a:pt x="647488" y="532744"/>
                      <a:pt x="1493910" y="76406"/>
                    </a:cubicBezTo>
                    <a:lnTo>
                      <a:pt x="1821171" y="245269"/>
                    </a:lnTo>
                    <a:lnTo>
                      <a:pt x="1821171" y="670880"/>
                    </a:lnTo>
                    <a:lnTo>
                      <a:pt x="1231119" y="528005"/>
                    </a:lnTo>
                    <a:cubicBezTo>
                      <a:pt x="1098788" y="587676"/>
                      <a:pt x="250897" y="1068091"/>
                      <a:pt x="431872" y="314531"/>
                    </a:cubicBezTo>
                    <a:cubicBezTo>
                      <a:pt x="146122" y="237246"/>
                      <a:pt x="-1575" y="63500"/>
                      <a:pt x="13" y="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265DCE9-1C98-44C1-6E1F-CCD3EB936BEE}"/>
                  </a:ext>
                </a:extLst>
              </p:cNvPr>
              <p:cNvSpPr/>
              <p:nvPr/>
            </p:nvSpPr>
            <p:spPr>
              <a:xfrm>
                <a:off x="2144403" y="2829654"/>
                <a:ext cx="675323" cy="109691"/>
              </a:xfrm>
              <a:custGeom>
                <a:avLst/>
                <a:gdLst>
                  <a:gd name="connsiteX0" fmla="*/ 0 w 633599"/>
                  <a:gd name="connsiteY0" fmla="*/ 98638 h 121498"/>
                  <a:gd name="connsiteX1" fmla="*/ 137160 w 633599"/>
                  <a:gd name="connsiteY1" fmla="*/ 14818 h 121498"/>
                  <a:gd name="connsiteX2" fmla="*/ 335280 w 633599"/>
                  <a:gd name="connsiteY2" fmla="*/ 7198 h 121498"/>
                  <a:gd name="connsiteX3" fmla="*/ 594360 w 633599"/>
                  <a:gd name="connsiteY3" fmla="*/ 91018 h 121498"/>
                  <a:gd name="connsiteX4" fmla="*/ 632460 w 633599"/>
                  <a:gd name="connsiteY4" fmla="*/ 121498 h 121498"/>
                  <a:gd name="connsiteX5" fmla="*/ 632460 w 633599"/>
                  <a:gd name="connsiteY5" fmla="*/ 121498 h 121498"/>
                  <a:gd name="connsiteX0" fmla="*/ 0 w 633599"/>
                  <a:gd name="connsiteY0" fmla="*/ 91459 h 114319"/>
                  <a:gd name="connsiteX1" fmla="*/ 335280 w 633599"/>
                  <a:gd name="connsiteY1" fmla="*/ 19 h 114319"/>
                  <a:gd name="connsiteX2" fmla="*/ 594360 w 633599"/>
                  <a:gd name="connsiteY2" fmla="*/ 83839 h 114319"/>
                  <a:gd name="connsiteX3" fmla="*/ 632460 w 633599"/>
                  <a:gd name="connsiteY3" fmla="*/ 114319 h 114319"/>
                  <a:gd name="connsiteX4" fmla="*/ 632460 w 633599"/>
                  <a:gd name="connsiteY4" fmla="*/ 114319 h 114319"/>
                  <a:gd name="connsiteX0" fmla="*/ 0 w 633599"/>
                  <a:gd name="connsiteY0" fmla="*/ 8490 h 31350"/>
                  <a:gd name="connsiteX1" fmla="*/ 594360 w 633599"/>
                  <a:gd name="connsiteY1" fmla="*/ 870 h 31350"/>
                  <a:gd name="connsiteX2" fmla="*/ 632460 w 633599"/>
                  <a:gd name="connsiteY2" fmla="*/ 31350 h 31350"/>
                  <a:gd name="connsiteX3" fmla="*/ 632460 w 633599"/>
                  <a:gd name="connsiteY3" fmla="*/ 31350 h 31350"/>
                  <a:gd name="connsiteX0" fmla="*/ 0 w 632460"/>
                  <a:gd name="connsiteY0" fmla="*/ 0 h 22860"/>
                  <a:gd name="connsiteX1" fmla="*/ 632460 w 632460"/>
                  <a:gd name="connsiteY1" fmla="*/ 22860 h 22860"/>
                  <a:gd name="connsiteX2" fmla="*/ 632460 w 632460"/>
                  <a:gd name="connsiteY2" fmla="*/ 22860 h 22860"/>
                  <a:gd name="connsiteX0" fmla="*/ 0 w 675323"/>
                  <a:gd name="connsiteY0" fmla="*/ 15240 h 15240"/>
                  <a:gd name="connsiteX1" fmla="*/ 675323 w 675323"/>
                  <a:gd name="connsiteY1" fmla="*/ 0 h 15240"/>
                  <a:gd name="connsiteX2" fmla="*/ 675323 w 675323"/>
                  <a:gd name="connsiteY2" fmla="*/ 0 h 15240"/>
                  <a:gd name="connsiteX0" fmla="*/ 0 w 675323"/>
                  <a:gd name="connsiteY0" fmla="*/ 91964 h 91964"/>
                  <a:gd name="connsiteX1" fmla="*/ 675323 w 675323"/>
                  <a:gd name="connsiteY1" fmla="*/ 76724 h 91964"/>
                  <a:gd name="connsiteX2" fmla="*/ 675323 w 675323"/>
                  <a:gd name="connsiteY2" fmla="*/ 76724 h 91964"/>
                  <a:gd name="connsiteX0" fmla="*/ 0 w 675323"/>
                  <a:gd name="connsiteY0" fmla="*/ 109691 h 109691"/>
                  <a:gd name="connsiteX1" fmla="*/ 675323 w 675323"/>
                  <a:gd name="connsiteY1" fmla="*/ 94451 h 109691"/>
                  <a:gd name="connsiteX2" fmla="*/ 675323 w 675323"/>
                  <a:gd name="connsiteY2" fmla="*/ 94451 h 1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323" h="109691">
                    <a:moveTo>
                      <a:pt x="0" y="109691"/>
                    </a:moveTo>
                    <a:cubicBezTo>
                      <a:pt x="329883" y="-90652"/>
                      <a:pt x="616903" y="32856"/>
                      <a:pt x="675323" y="94451"/>
                    </a:cubicBezTo>
                    <a:lnTo>
                      <a:pt x="675323" y="94451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4" name="Rectangle 159">
                <a:extLst>
                  <a:ext uri="{FF2B5EF4-FFF2-40B4-BE49-F238E27FC236}">
                    <a16:creationId xmlns:a16="http://schemas.microsoft.com/office/drawing/2014/main" id="{AFB301D4-F452-9443-E96C-DFB4D5BD7522}"/>
                  </a:ext>
                </a:extLst>
              </p:cNvPr>
              <p:cNvSpPr/>
              <p:nvPr/>
            </p:nvSpPr>
            <p:spPr>
              <a:xfrm>
                <a:off x="2155271" y="3592033"/>
                <a:ext cx="1028373" cy="534972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8802 w 1413717"/>
                  <a:gd name="connsiteY0" fmla="*/ 71437 h 432990"/>
                  <a:gd name="connsiteX1" fmla="*/ 1413717 w 1413717"/>
                  <a:gd name="connsiteY1" fmla="*/ 0 h 432990"/>
                  <a:gd name="connsiteX2" fmla="*/ 1413717 w 1413717"/>
                  <a:gd name="connsiteY2" fmla="*/ 425611 h 432990"/>
                  <a:gd name="connsiteX3" fmla="*/ 890340 w 1413717"/>
                  <a:gd name="connsiteY3" fmla="*/ 206536 h 432990"/>
                  <a:gd name="connsiteX4" fmla="*/ 18802 w 1413717"/>
                  <a:gd name="connsiteY4" fmla="*/ 71437 h 432990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042242"/>
                  <a:gd name="connsiteY0" fmla="*/ 233362 h 594915"/>
                  <a:gd name="connsiteX1" fmla="*/ 1042242 w 1042242"/>
                  <a:gd name="connsiteY1" fmla="*/ 0 h 594915"/>
                  <a:gd name="connsiteX2" fmla="*/ 890340 w 1042242"/>
                  <a:gd name="connsiteY2" fmla="*/ 368461 h 594915"/>
                  <a:gd name="connsiteX3" fmla="*/ 18802 w 1042242"/>
                  <a:gd name="connsiteY3" fmla="*/ 233362 h 594915"/>
                  <a:gd name="connsiteX0" fmla="*/ 0 w 1023440"/>
                  <a:gd name="connsiteY0" fmla="*/ 233362 h 236620"/>
                  <a:gd name="connsiteX1" fmla="*/ 1023440 w 1023440"/>
                  <a:gd name="connsiteY1" fmla="*/ 0 h 236620"/>
                  <a:gd name="connsiteX2" fmla="*/ 0 w 1023440"/>
                  <a:gd name="connsiteY2" fmla="*/ 233362 h 236620"/>
                  <a:gd name="connsiteX0" fmla="*/ 4960 w 1028400"/>
                  <a:gd name="connsiteY0" fmla="*/ 233362 h 514512"/>
                  <a:gd name="connsiteX1" fmla="*/ 1028400 w 1028400"/>
                  <a:gd name="connsiteY1" fmla="*/ 0 h 514512"/>
                  <a:gd name="connsiteX2" fmla="*/ 4960 w 1028400"/>
                  <a:gd name="connsiteY2" fmla="*/ 233362 h 51451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373" h="534972">
                    <a:moveTo>
                      <a:pt x="4933" y="233362"/>
                    </a:moveTo>
                    <a:cubicBezTo>
                      <a:pt x="322268" y="250825"/>
                      <a:pt x="691989" y="173037"/>
                      <a:pt x="1028373" y="0"/>
                    </a:cubicBezTo>
                    <a:cubicBezTo>
                      <a:pt x="691988" y="187325"/>
                      <a:pt x="-68257" y="950913"/>
                      <a:pt x="4933" y="233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5B6B75C-CA98-065A-9FE8-AD37A3EF2120}"/>
                  </a:ext>
                </a:extLst>
              </p:cNvPr>
              <p:cNvSpPr/>
              <p:nvPr/>
            </p:nvSpPr>
            <p:spPr>
              <a:xfrm>
                <a:off x="2226511" y="3704873"/>
                <a:ext cx="728299" cy="418493"/>
              </a:xfrm>
              <a:custGeom>
                <a:avLst/>
                <a:gdLst>
                  <a:gd name="connsiteX0" fmla="*/ 735674 w 760493"/>
                  <a:gd name="connsiteY0" fmla="*/ 0 h 435966"/>
                  <a:gd name="connsiteX1" fmla="*/ 756600 w 760493"/>
                  <a:gd name="connsiteY1" fmla="*/ 22202 h 435966"/>
                  <a:gd name="connsiteX2" fmla="*/ 760493 w 760493"/>
                  <a:gd name="connsiteY2" fmla="*/ 35376 h 435966"/>
                  <a:gd name="connsiteX3" fmla="*/ 648241 w 760493"/>
                  <a:gd name="connsiteY3" fmla="*/ 117390 h 435966"/>
                  <a:gd name="connsiteX4" fmla="*/ 18649 w 760493"/>
                  <a:gd name="connsiteY4" fmla="*/ 426953 h 435966"/>
                  <a:gd name="connsiteX5" fmla="*/ 0 w 760493"/>
                  <a:gd name="connsiteY5" fmla="*/ 413328 h 435966"/>
                  <a:gd name="connsiteX6" fmla="*/ 4571 w 760493"/>
                  <a:gd name="connsiteY6" fmla="*/ 372733 h 435966"/>
                  <a:gd name="connsiteX7" fmla="*/ 219654 w 760493"/>
                  <a:gd name="connsiteY7" fmla="*/ 125371 h 435966"/>
                  <a:gd name="connsiteX8" fmla="*/ 220128 w 760493"/>
                  <a:gd name="connsiteY8" fmla="*/ 125071 h 435966"/>
                  <a:gd name="connsiteX9" fmla="*/ 311500 w 760493"/>
                  <a:gd name="connsiteY9" fmla="*/ 113818 h 435966"/>
                  <a:gd name="connsiteX10" fmla="*/ 703159 w 760493"/>
                  <a:gd name="connsiteY10" fmla="*/ 12913 h 435966"/>
                  <a:gd name="connsiteX11" fmla="*/ 735674 w 760493"/>
                  <a:gd name="connsiteY11" fmla="*/ 0 h 43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0493" h="435966">
                    <a:moveTo>
                      <a:pt x="735674" y="0"/>
                    </a:moveTo>
                    <a:lnTo>
                      <a:pt x="756600" y="22202"/>
                    </a:lnTo>
                    <a:lnTo>
                      <a:pt x="760493" y="35376"/>
                    </a:lnTo>
                    <a:lnTo>
                      <a:pt x="648241" y="117390"/>
                    </a:lnTo>
                    <a:cubicBezTo>
                      <a:pt x="413374" y="290825"/>
                      <a:pt x="151123" y="479737"/>
                      <a:pt x="18649" y="426953"/>
                    </a:cubicBezTo>
                    <a:lnTo>
                      <a:pt x="0" y="413328"/>
                    </a:lnTo>
                    <a:lnTo>
                      <a:pt x="4571" y="372733"/>
                    </a:lnTo>
                    <a:cubicBezTo>
                      <a:pt x="24679" y="298480"/>
                      <a:pt x="104262" y="205639"/>
                      <a:pt x="219654" y="125371"/>
                    </a:cubicBezTo>
                    <a:lnTo>
                      <a:pt x="220128" y="125071"/>
                    </a:lnTo>
                    <a:lnTo>
                      <a:pt x="311500" y="113818"/>
                    </a:lnTo>
                    <a:cubicBezTo>
                      <a:pt x="440713" y="93577"/>
                      <a:pt x="572773" y="59942"/>
                      <a:pt x="703159" y="12913"/>
                    </a:cubicBezTo>
                    <a:lnTo>
                      <a:pt x="735674" y="0"/>
                    </a:lnTo>
                    <a:close/>
                  </a:path>
                </a:pathLst>
              </a:custGeom>
              <a:solidFill>
                <a:srgbClr val="F6678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898251A2-8FA3-7949-0257-02165AA800F9}"/>
                  </a:ext>
                </a:extLst>
              </p:cNvPr>
              <p:cNvGrpSpPr/>
              <p:nvPr/>
            </p:nvGrpSpPr>
            <p:grpSpPr>
              <a:xfrm>
                <a:off x="2086571" y="2351726"/>
                <a:ext cx="518161" cy="614937"/>
                <a:chOff x="1250449" y="2412730"/>
                <a:chExt cx="518161" cy="614937"/>
              </a:xfrm>
            </p:grpSpPr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99B971D-BF70-F21C-AF97-CCC8B90BFB06}"/>
                    </a:ext>
                  </a:extLst>
                </p:cNvPr>
                <p:cNvGrpSpPr/>
                <p:nvPr/>
              </p:nvGrpSpPr>
              <p:grpSpPr>
                <a:xfrm>
                  <a:off x="1250449" y="2412730"/>
                  <a:ext cx="518161" cy="614937"/>
                  <a:chOff x="9280391" y="4797065"/>
                  <a:chExt cx="518161" cy="614937"/>
                </a:xfrm>
              </p:grpSpPr>
              <p:sp>
                <p:nvSpPr>
                  <p:cNvPr id="67" name="Freeform: Shape 66">
                    <a:extLst>
                      <a:ext uri="{FF2B5EF4-FFF2-40B4-BE49-F238E27FC236}">
                        <a16:creationId xmlns:a16="http://schemas.microsoft.com/office/drawing/2014/main" id="{4A61BCD7-59F6-A4C5-A965-8302FE10F30F}"/>
                      </a:ext>
                    </a:extLst>
                  </p:cNvPr>
                  <p:cNvSpPr/>
                  <p:nvPr/>
                </p:nvSpPr>
                <p:spPr>
                  <a:xfrm>
                    <a:off x="9421642" y="4870524"/>
                    <a:ext cx="310700" cy="458165"/>
                  </a:xfrm>
                  <a:custGeom>
                    <a:avLst/>
                    <a:gdLst>
                      <a:gd name="connsiteX0" fmla="*/ 225540 w 310700"/>
                      <a:gd name="connsiteY0" fmla="*/ 0 h 458165"/>
                      <a:gd name="connsiteX1" fmla="*/ 270994 w 310700"/>
                      <a:gd name="connsiteY1" fmla="*/ 6389 h 458165"/>
                      <a:gd name="connsiteX2" fmla="*/ 281439 w 310700"/>
                      <a:gd name="connsiteY2" fmla="*/ 10910 h 458165"/>
                      <a:gd name="connsiteX3" fmla="*/ 301026 w 310700"/>
                      <a:gd name="connsiteY3" fmla="*/ 33740 h 458165"/>
                      <a:gd name="connsiteX4" fmla="*/ 310700 w 310700"/>
                      <a:gd name="connsiteY4" fmla="*/ 50304 h 458165"/>
                      <a:gd name="connsiteX5" fmla="*/ 286518 w 310700"/>
                      <a:gd name="connsiteY5" fmla="*/ 47118 h 458165"/>
                      <a:gd name="connsiteX6" fmla="*/ 60978 w 310700"/>
                      <a:gd name="connsiteY6" fmla="*/ 341832 h 458165"/>
                      <a:gd name="connsiteX7" fmla="*/ 65560 w 310700"/>
                      <a:gd name="connsiteY7" fmla="*/ 401227 h 458165"/>
                      <a:gd name="connsiteX8" fmla="*/ 73189 w 310700"/>
                      <a:gd name="connsiteY8" fmla="*/ 433340 h 458165"/>
                      <a:gd name="connsiteX9" fmla="*/ 66793 w 310700"/>
                      <a:gd name="connsiteY9" fmla="*/ 435742 h 458165"/>
                      <a:gd name="connsiteX10" fmla="*/ 26009 w 310700"/>
                      <a:gd name="connsiteY10" fmla="*/ 458165 h 458165"/>
                      <a:gd name="connsiteX11" fmla="*/ 17724 w 310700"/>
                      <a:gd name="connsiteY11" fmla="*/ 436881 h 458165"/>
                      <a:gd name="connsiteX12" fmla="*/ 0 w 310700"/>
                      <a:gd name="connsiteY12" fmla="*/ 314474 h 458165"/>
                      <a:gd name="connsiteX13" fmla="*/ 225540 w 310700"/>
                      <a:gd name="connsiteY13" fmla="*/ 0 h 4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0700" h="458165">
                        <a:moveTo>
                          <a:pt x="225540" y="0"/>
                        </a:moveTo>
                        <a:cubicBezTo>
                          <a:pt x="241110" y="0"/>
                          <a:pt x="256312" y="2200"/>
                          <a:pt x="270994" y="6389"/>
                        </a:cubicBezTo>
                        <a:lnTo>
                          <a:pt x="281439" y="10910"/>
                        </a:lnTo>
                        <a:lnTo>
                          <a:pt x="301026" y="33740"/>
                        </a:lnTo>
                        <a:lnTo>
                          <a:pt x="310700" y="50304"/>
                        </a:lnTo>
                        <a:lnTo>
                          <a:pt x="286518" y="47118"/>
                        </a:lnTo>
                        <a:cubicBezTo>
                          <a:pt x="161956" y="47118"/>
                          <a:pt x="60978" y="179066"/>
                          <a:pt x="60978" y="341832"/>
                        </a:cubicBezTo>
                        <a:cubicBezTo>
                          <a:pt x="60978" y="362178"/>
                          <a:pt x="62556" y="382042"/>
                          <a:pt x="65560" y="401227"/>
                        </a:cubicBezTo>
                        <a:lnTo>
                          <a:pt x="73189" y="433340"/>
                        </a:lnTo>
                        <a:lnTo>
                          <a:pt x="66793" y="435742"/>
                        </a:lnTo>
                        <a:lnTo>
                          <a:pt x="26009" y="458165"/>
                        </a:lnTo>
                        <a:lnTo>
                          <a:pt x="17724" y="436881"/>
                        </a:lnTo>
                        <a:cubicBezTo>
                          <a:pt x="6311" y="399258"/>
                          <a:pt x="0" y="357894"/>
                          <a:pt x="0" y="314474"/>
                        </a:cubicBezTo>
                        <a:cubicBezTo>
                          <a:pt x="0" y="140795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: Shape 67">
                    <a:extLst>
                      <a:ext uri="{FF2B5EF4-FFF2-40B4-BE49-F238E27FC236}">
                        <a16:creationId xmlns:a16="http://schemas.microsoft.com/office/drawing/2014/main" id="{38F200AB-3645-9739-5196-71F6F83A56CF}"/>
                      </a:ext>
                    </a:extLst>
                  </p:cNvPr>
                  <p:cNvSpPr/>
                  <p:nvPr/>
                </p:nvSpPr>
                <p:spPr>
                  <a:xfrm>
                    <a:off x="9280391" y="4797065"/>
                    <a:ext cx="422690" cy="614937"/>
                  </a:xfrm>
                  <a:custGeom>
                    <a:avLst/>
                    <a:gdLst>
                      <a:gd name="connsiteX0" fmla="*/ 259080 w 422690"/>
                      <a:gd name="connsiteY0" fmla="*/ 0 h 614937"/>
                      <a:gd name="connsiteX1" fmla="*/ 403934 w 422690"/>
                      <a:gd name="connsiteY1" fmla="*/ 62507 h 614937"/>
                      <a:gd name="connsiteX2" fmla="*/ 422690 w 422690"/>
                      <a:gd name="connsiteY2" fmla="*/ 84369 h 614937"/>
                      <a:gd name="connsiteX3" fmla="*/ 412245 w 422690"/>
                      <a:gd name="connsiteY3" fmla="*/ 79848 h 614937"/>
                      <a:gd name="connsiteX4" fmla="*/ 366791 w 422690"/>
                      <a:gd name="connsiteY4" fmla="*/ 73459 h 614937"/>
                      <a:gd name="connsiteX5" fmla="*/ 141251 w 422690"/>
                      <a:gd name="connsiteY5" fmla="*/ 387933 h 614937"/>
                      <a:gd name="connsiteX6" fmla="*/ 158975 w 422690"/>
                      <a:gd name="connsiteY6" fmla="*/ 510340 h 614937"/>
                      <a:gd name="connsiteX7" fmla="*/ 167260 w 422690"/>
                      <a:gd name="connsiteY7" fmla="*/ 531624 h 614937"/>
                      <a:gd name="connsiteX8" fmla="*/ 152123 w 422690"/>
                      <a:gd name="connsiteY8" fmla="*/ 539946 h 614937"/>
                      <a:gd name="connsiteX9" fmla="*/ 104923 w 422690"/>
                      <a:gd name="connsiteY9" fmla="*/ 576470 h 614937"/>
                      <a:gd name="connsiteX10" fmla="*/ 70122 w 422690"/>
                      <a:gd name="connsiteY10" fmla="*/ 614937 h 614937"/>
                      <a:gd name="connsiteX11" fmla="*/ 44247 w 422690"/>
                      <a:gd name="connsiteY11" fmla="*/ 570634 h 614937"/>
                      <a:gd name="connsiteX12" fmla="*/ 0 w 422690"/>
                      <a:gd name="connsiteY12" fmla="*/ 366000 h 614937"/>
                      <a:gd name="connsiteX13" fmla="*/ 259080 w 422690"/>
                      <a:gd name="connsiteY13" fmla="*/ 0 h 61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2690" h="614937">
                        <a:moveTo>
                          <a:pt x="259080" y="0"/>
                        </a:moveTo>
                        <a:cubicBezTo>
                          <a:pt x="312737" y="0"/>
                          <a:pt x="362585" y="23044"/>
                          <a:pt x="403934" y="62507"/>
                        </a:cubicBezTo>
                        <a:lnTo>
                          <a:pt x="422690" y="84369"/>
                        </a:lnTo>
                        <a:lnTo>
                          <a:pt x="412245" y="79848"/>
                        </a:lnTo>
                        <a:cubicBezTo>
                          <a:pt x="397563" y="75659"/>
                          <a:pt x="382361" y="73459"/>
                          <a:pt x="366791" y="73459"/>
                        </a:cubicBezTo>
                        <a:cubicBezTo>
                          <a:pt x="242229" y="73459"/>
                          <a:pt x="141251" y="214254"/>
                          <a:pt x="141251" y="387933"/>
                        </a:cubicBezTo>
                        <a:cubicBezTo>
                          <a:pt x="141251" y="431353"/>
                          <a:pt x="147562" y="472717"/>
                          <a:pt x="158975" y="510340"/>
                        </a:cubicBezTo>
                        <a:lnTo>
                          <a:pt x="167260" y="531624"/>
                        </a:lnTo>
                        <a:lnTo>
                          <a:pt x="152123" y="539946"/>
                        </a:lnTo>
                        <a:cubicBezTo>
                          <a:pt x="134867" y="551222"/>
                          <a:pt x="119063" y="563461"/>
                          <a:pt x="104923" y="576470"/>
                        </a:cubicBezTo>
                        <a:lnTo>
                          <a:pt x="70122" y="614937"/>
                        </a:lnTo>
                        <a:lnTo>
                          <a:pt x="44247" y="570634"/>
                        </a:lnTo>
                        <a:cubicBezTo>
                          <a:pt x="16312" y="512220"/>
                          <a:pt x="0" y="441801"/>
                          <a:pt x="0" y="366000"/>
                        </a:cubicBezTo>
                        <a:cubicBezTo>
                          <a:pt x="0" y="163864"/>
                          <a:pt x="115994" y="0"/>
                          <a:pt x="25908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: Shape 68">
                    <a:extLst>
                      <a:ext uri="{FF2B5EF4-FFF2-40B4-BE49-F238E27FC236}">
                        <a16:creationId xmlns:a16="http://schemas.microsoft.com/office/drawing/2014/main" id="{9017A0C8-C01C-ECEB-C49E-6AAB1BA7EB7B}"/>
                      </a:ext>
                    </a:extLst>
                  </p:cNvPr>
                  <p:cNvSpPr/>
                  <p:nvPr/>
                </p:nvSpPr>
                <p:spPr>
                  <a:xfrm>
                    <a:off x="9482621" y="4917641"/>
                    <a:ext cx="315931" cy="386222"/>
                  </a:xfrm>
                  <a:custGeom>
                    <a:avLst/>
                    <a:gdLst>
                      <a:gd name="connsiteX0" fmla="*/ 225540 w 315931"/>
                      <a:gd name="connsiteY0" fmla="*/ 0 h 386222"/>
                      <a:gd name="connsiteX1" fmla="*/ 249722 w 315931"/>
                      <a:gd name="connsiteY1" fmla="*/ 3186 h 386222"/>
                      <a:gd name="connsiteX2" fmla="*/ 271684 w 315931"/>
                      <a:gd name="connsiteY2" fmla="*/ 40789 h 386222"/>
                      <a:gd name="connsiteX3" fmla="*/ 315931 w 315931"/>
                      <a:gd name="connsiteY3" fmla="*/ 245423 h 386222"/>
                      <a:gd name="connsiteX4" fmla="*/ 310667 w 315931"/>
                      <a:gd name="connsiteY4" fmla="*/ 319185 h 386222"/>
                      <a:gd name="connsiteX5" fmla="*/ 303612 w 315931"/>
                      <a:gd name="connsiteY5" fmla="*/ 351294 h 386222"/>
                      <a:gd name="connsiteX6" fmla="*/ 277478 w 315931"/>
                      <a:gd name="connsiteY6" fmla="*/ 346191 h 386222"/>
                      <a:gd name="connsiteX7" fmla="*/ 138786 w 315931"/>
                      <a:gd name="connsiteY7" fmla="*/ 349094 h 386222"/>
                      <a:gd name="connsiteX8" fmla="*/ 69197 w 315931"/>
                      <a:gd name="connsiteY8" fmla="*/ 364814 h 386222"/>
                      <a:gd name="connsiteX9" fmla="*/ 12211 w 315931"/>
                      <a:gd name="connsiteY9" fmla="*/ 386222 h 386222"/>
                      <a:gd name="connsiteX10" fmla="*/ 4582 w 315931"/>
                      <a:gd name="connsiteY10" fmla="*/ 354109 h 386222"/>
                      <a:gd name="connsiteX11" fmla="*/ 0 w 315931"/>
                      <a:gd name="connsiteY11" fmla="*/ 294714 h 386222"/>
                      <a:gd name="connsiteX12" fmla="*/ 225540 w 315931"/>
                      <a:gd name="connsiteY12" fmla="*/ 0 h 38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5931" h="386222">
                        <a:moveTo>
                          <a:pt x="225540" y="0"/>
                        </a:moveTo>
                        <a:lnTo>
                          <a:pt x="249722" y="3186"/>
                        </a:lnTo>
                        <a:lnTo>
                          <a:pt x="271684" y="40789"/>
                        </a:lnTo>
                        <a:cubicBezTo>
                          <a:pt x="299619" y="99203"/>
                          <a:pt x="315931" y="169622"/>
                          <a:pt x="315931" y="245423"/>
                        </a:cubicBezTo>
                        <a:cubicBezTo>
                          <a:pt x="315931" y="270690"/>
                          <a:pt x="314119" y="295359"/>
                          <a:pt x="310667" y="319185"/>
                        </a:cubicBezTo>
                        <a:lnTo>
                          <a:pt x="303612" y="351294"/>
                        </a:lnTo>
                        <a:lnTo>
                          <a:pt x="277478" y="346191"/>
                        </a:lnTo>
                        <a:cubicBezTo>
                          <a:pt x="233887" y="340920"/>
                          <a:pt x="186968" y="341568"/>
                          <a:pt x="138786" y="349094"/>
                        </a:cubicBezTo>
                        <a:cubicBezTo>
                          <a:pt x="114695" y="352857"/>
                          <a:pt x="91429" y="358161"/>
                          <a:pt x="69197" y="364814"/>
                        </a:cubicBezTo>
                        <a:lnTo>
                          <a:pt x="12211" y="386222"/>
                        </a:lnTo>
                        <a:lnTo>
                          <a:pt x="4582" y="354109"/>
                        </a:lnTo>
                        <a:cubicBezTo>
                          <a:pt x="1578" y="334924"/>
                          <a:pt x="0" y="315060"/>
                          <a:pt x="0" y="294714"/>
                        </a:cubicBezTo>
                        <a:cubicBezTo>
                          <a:pt x="0" y="131948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F93C922-101C-2F69-28BB-A283FCCC10C7}"/>
                    </a:ext>
                  </a:extLst>
                </p:cNvPr>
                <p:cNvSpPr/>
                <p:nvPr/>
              </p:nvSpPr>
              <p:spPr>
                <a:xfrm rot="2131195">
                  <a:off x="1555168" y="2566715"/>
                  <a:ext cx="99780" cy="17958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3551CB1C-68D3-4B96-6518-82A2118BE171}"/>
                    </a:ext>
                  </a:extLst>
                </p:cNvPr>
                <p:cNvSpPr/>
                <p:nvPr/>
              </p:nvSpPr>
              <p:spPr>
                <a:xfrm rot="2131195">
                  <a:off x="1515061" y="2764883"/>
                  <a:ext cx="72242" cy="6385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1A65E6E-8B0D-9997-74EE-B57939422E56}"/>
                  </a:ext>
                </a:extLst>
              </p:cNvPr>
              <p:cNvGrpSpPr/>
              <p:nvPr/>
            </p:nvGrpSpPr>
            <p:grpSpPr>
              <a:xfrm rot="203425">
                <a:off x="3113123" y="2490091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798BDFE6-7594-F417-1B92-EDBE16794ADE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1AA04134-63AA-6DC5-12DA-93AF42259E1C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2" name="Freeform: Shape 61">
                    <a:extLst>
                      <a:ext uri="{FF2B5EF4-FFF2-40B4-BE49-F238E27FC236}">
                        <a16:creationId xmlns:a16="http://schemas.microsoft.com/office/drawing/2014/main" id="{8BC65FBA-B1EE-1852-47F2-908A1BE11688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3" name="Freeform: Shape 62">
                    <a:extLst>
                      <a:ext uri="{FF2B5EF4-FFF2-40B4-BE49-F238E27FC236}">
                        <a16:creationId xmlns:a16="http://schemas.microsoft.com/office/drawing/2014/main" id="{906BC555-C867-A1F0-58C4-42AC81976508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BF4DF97E-B7D1-1681-B052-6F8A52FEFBF8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ADDCA13-3A68-C656-9C14-14E9F1A081FA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780FCD7-5956-E049-7F6D-540E42900993}"/>
                  </a:ext>
                </a:extLst>
              </p:cNvPr>
              <p:cNvSpPr/>
              <p:nvPr/>
            </p:nvSpPr>
            <p:spPr>
              <a:xfrm>
                <a:off x="3063875" y="3112763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0" name="Rectangle 169">
                <a:extLst>
                  <a:ext uri="{FF2B5EF4-FFF2-40B4-BE49-F238E27FC236}">
                    <a16:creationId xmlns:a16="http://schemas.microsoft.com/office/drawing/2014/main" id="{4A66D7F4-7DC2-9603-6917-574A4A4B4700}"/>
                  </a:ext>
                </a:extLst>
              </p:cNvPr>
              <p:cNvSpPr/>
              <p:nvPr/>
            </p:nvSpPr>
            <p:spPr>
              <a:xfrm>
                <a:off x="1662291" y="2905956"/>
                <a:ext cx="907332" cy="763059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797539"/>
                  <a:gd name="connsiteY0" fmla="*/ 2 h 762633"/>
                  <a:gd name="connsiteX1" fmla="*/ 404637 w 797539"/>
                  <a:gd name="connsiteY1" fmla="*/ 51557 h 762633"/>
                  <a:gd name="connsiteX2" fmla="*/ 797539 w 797539"/>
                  <a:gd name="connsiteY2" fmla="*/ 47626 h 762633"/>
                  <a:gd name="connsiteX3" fmla="*/ 403240 w 797539"/>
                  <a:gd name="connsiteY3" fmla="*/ 762556 h 762633"/>
                  <a:gd name="connsiteX4" fmla="*/ 198452 w 797539"/>
                  <a:gd name="connsiteY4" fmla="*/ 2 h 762633"/>
                  <a:gd name="connsiteX0" fmla="*/ 198452 w 816555"/>
                  <a:gd name="connsiteY0" fmla="*/ 2 h 763030"/>
                  <a:gd name="connsiteX1" fmla="*/ 404637 w 816555"/>
                  <a:gd name="connsiteY1" fmla="*/ 51557 h 763030"/>
                  <a:gd name="connsiteX2" fmla="*/ 797539 w 816555"/>
                  <a:gd name="connsiteY2" fmla="*/ 47626 h 763030"/>
                  <a:gd name="connsiteX3" fmla="*/ 403240 w 816555"/>
                  <a:gd name="connsiteY3" fmla="*/ 762556 h 763030"/>
                  <a:gd name="connsiteX4" fmla="*/ 198452 w 816555"/>
                  <a:gd name="connsiteY4" fmla="*/ 2 h 763030"/>
                  <a:gd name="connsiteX0" fmla="*/ 198452 w 880613"/>
                  <a:gd name="connsiteY0" fmla="*/ 2 h 763039"/>
                  <a:gd name="connsiteX1" fmla="*/ 404637 w 880613"/>
                  <a:gd name="connsiteY1" fmla="*/ 51557 h 763039"/>
                  <a:gd name="connsiteX2" fmla="*/ 797539 w 880613"/>
                  <a:gd name="connsiteY2" fmla="*/ 47626 h 763039"/>
                  <a:gd name="connsiteX3" fmla="*/ 403240 w 880613"/>
                  <a:gd name="connsiteY3" fmla="*/ 762556 h 763039"/>
                  <a:gd name="connsiteX4" fmla="*/ 198452 w 880613"/>
                  <a:gd name="connsiteY4" fmla="*/ 2 h 763039"/>
                  <a:gd name="connsiteX0" fmla="*/ 198452 w 907332"/>
                  <a:gd name="connsiteY0" fmla="*/ 2 h 763059"/>
                  <a:gd name="connsiteX1" fmla="*/ 404637 w 907332"/>
                  <a:gd name="connsiteY1" fmla="*/ 51557 h 763059"/>
                  <a:gd name="connsiteX2" fmla="*/ 797539 w 907332"/>
                  <a:gd name="connsiteY2" fmla="*/ 47626 h 763059"/>
                  <a:gd name="connsiteX3" fmla="*/ 403240 w 907332"/>
                  <a:gd name="connsiteY3" fmla="*/ 762556 h 763059"/>
                  <a:gd name="connsiteX4" fmla="*/ 198452 w 907332"/>
                  <a:gd name="connsiteY4" fmla="*/ 2 h 76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332" h="763059">
                    <a:moveTo>
                      <a:pt x="198452" y="2"/>
                    </a:moveTo>
                    <a:cubicBezTo>
                      <a:pt x="276705" y="-275"/>
                      <a:pt x="354959" y="23259"/>
                      <a:pt x="404637" y="51557"/>
                    </a:cubicBezTo>
                    <a:cubicBezTo>
                      <a:pt x="507029" y="69297"/>
                      <a:pt x="690385" y="-17739"/>
                      <a:pt x="797539" y="47626"/>
                    </a:cubicBezTo>
                    <a:cubicBezTo>
                      <a:pt x="1001854" y="202223"/>
                      <a:pt x="948279" y="782525"/>
                      <a:pt x="403240" y="762556"/>
                    </a:cubicBezTo>
                    <a:cubicBezTo>
                      <a:pt x="-160323" y="622671"/>
                      <a:pt x="-38085" y="11299"/>
                      <a:pt x="198452" y="2"/>
                    </a:cubicBezTo>
                    <a:close/>
                  </a:path>
                </a:pathLst>
              </a:custGeom>
              <a:solidFill>
                <a:srgbClr val="F1969B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3878616-472C-7C76-3E5B-F7F5420449CD}"/>
                  </a:ext>
                </a:extLst>
              </p:cNvPr>
              <p:cNvSpPr/>
              <p:nvPr/>
            </p:nvSpPr>
            <p:spPr>
              <a:xfrm>
                <a:off x="2131085" y="3083174"/>
                <a:ext cx="180633" cy="306864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7433D03-E2CC-CD0C-9E2B-7A19CC928C7E}"/>
                  </a:ext>
                </a:extLst>
              </p:cNvPr>
              <p:cNvSpPr/>
              <p:nvPr/>
            </p:nvSpPr>
            <p:spPr>
              <a:xfrm>
                <a:off x="1753036" y="3066549"/>
                <a:ext cx="180633" cy="244079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4" name="Rectangle 169">
                <a:extLst>
                  <a:ext uri="{FF2B5EF4-FFF2-40B4-BE49-F238E27FC236}">
                    <a16:creationId xmlns:a16="http://schemas.microsoft.com/office/drawing/2014/main" id="{108A99E9-6AA5-6934-7E41-92DBEB5A16FF}"/>
                  </a:ext>
                </a:extLst>
              </p:cNvPr>
              <p:cNvSpPr/>
              <p:nvPr/>
            </p:nvSpPr>
            <p:spPr>
              <a:xfrm rot="870722">
                <a:off x="2972905" y="3542443"/>
                <a:ext cx="1117833" cy="819442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833" h="819442">
                    <a:moveTo>
                      <a:pt x="26144" y="819442"/>
                    </a:moveTo>
                    <a:cubicBezTo>
                      <a:pt x="-67121" y="776348"/>
                      <a:pt x="110929" y="161673"/>
                      <a:pt x="218580" y="22918"/>
                    </a:cubicBezTo>
                    <a:cubicBezTo>
                      <a:pt x="320972" y="40658"/>
                      <a:pt x="843992" y="-39188"/>
                      <a:pt x="951146" y="26177"/>
                    </a:cubicBezTo>
                    <a:cubicBezTo>
                      <a:pt x="1078145" y="42238"/>
                      <a:pt x="1062271" y="201172"/>
                      <a:pt x="1117833" y="288670"/>
                    </a:cubicBezTo>
                    <a:cubicBezTo>
                      <a:pt x="1007038" y="777620"/>
                      <a:pt x="84552" y="806743"/>
                      <a:pt x="26144" y="819442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5" name="Rectangle 169">
                <a:extLst>
                  <a:ext uri="{FF2B5EF4-FFF2-40B4-BE49-F238E27FC236}">
                    <a16:creationId xmlns:a16="http://schemas.microsoft.com/office/drawing/2014/main" id="{508C3BEF-64C8-AEFF-ECEB-E07FD8E9AC4D}"/>
                  </a:ext>
                </a:extLst>
              </p:cNvPr>
              <p:cNvSpPr/>
              <p:nvPr/>
            </p:nvSpPr>
            <p:spPr>
              <a:xfrm rot="870722">
                <a:off x="3797526" y="1883433"/>
                <a:ext cx="639947" cy="442814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Rectangle 96">
                <a:extLst>
                  <a:ext uri="{FF2B5EF4-FFF2-40B4-BE49-F238E27FC236}">
                    <a16:creationId xmlns:a16="http://schemas.microsoft.com/office/drawing/2014/main" id="{C448BDDD-06FC-169D-C171-221004481171}"/>
                  </a:ext>
                </a:extLst>
              </p:cNvPr>
              <p:cNvSpPr/>
              <p:nvPr/>
            </p:nvSpPr>
            <p:spPr>
              <a:xfrm>
                <a:off x="1664107" y="1242161"/>
                <a:ext cx="1557962" cy="1208939"/>
              </a:xfrm>
              <a:custGeom>
                <a:avLst/>
                <a:gdLst>
                  <a:gd name="connsiteX0" fmla="*/ 0 w 599011"/>
                  <a:gd name="connsiteY0" fmla="*/ 0 h 290683"/>
                  <a:gd name="connsiteX1" fmla="*/ 599011 w 599011"/>
                  <a:gd name="connsiteY1" fmla="*/ 0 h 290683"/>
                  <a:gd name="connsiteX2" fmla="*/ 599011 w 599011"/>
                  <a:gd name="connsiteY2" fmla="*/ 290683 h 290683"/>
                  <a:gd name="connsiteX3" fmla="*/ 0 w 599011"/>
                  <a:gd name="connsiteY3" fmla="*/ 290683 h 290683"/>
                  <a:gd name="connsiteX4" fmla="*/ 0 w 599011"/>
                  <a:gd name="connsiteY4" fmla="*/ 0 h 290683"/>
                  <a:gd name="connsiteX0" fmla="*/ 0 w 1234011"/>
                  <a:gd name="connsiteY0" fmla="*/ 0 h 455783"/>
                  <a:gd name="connsiteX1" fmla="*/ 1234011 w 1234011"/>
                  <a:gd name="connsiteY1" fmla="*/ 165100 h 455783"/>
                  <a:gd name="connsiteX2" fmla="*/ 1234011 w 1234011"/>
                  <a:gd name="connsiteY2" fmla="*/ 455783 h 455783"/>
                  <a:gd name="connsiteX3" fmla="*/ 635000 w 1234011"/>
                  <a:gd name="connsiteY3" fmla="*/ 455783 h 455783"/>
                  <a:gd name="connsiteX4" fmla="*/ 0 w 1234011"/>
                  <a:gd name="connsiteY4" fmla="*/ 0 h 455783"/>
                  <a:gd name="connsiteX0" fmla="*/ 260858 w 1494869"/>
                  <a:gd name="connsiteY0" fmla="*/ 0 h 455783"/>
                  <a:gd name="connsiteX1" fmla="*/ 1494869 w 1494869"/>
                  <a:gd name="connsiteY1" fmla="*/ 165100 h 455783"/>
                  <a:gd name="connsiteX2" fmla="*/ 1494869 w 1494869"/>
                  <a:gd name="connsiteY2" fmla="*/ 455783 h 455783"/>
                  <a:gd name="connsiteX3" fmla="*/ 895858 w 1494869"/>
                  <a:gd name="connsiteY3" fmla="*/ 455783 h 455783"/>
                  <a:gd name="connsiteX4" fmla="*/ 0 w 1494869"/>
                  <a:gd name="connsiteY4" fmla="*/ 385877 h 455783"/>
                  <a:gd name="connsiteX5" fmla="*/ 260858 w 1494869"/>
                  <a:gd name="connsiteY5" fmla="*/ 0 h 455783"/>
                  <a:gd name="connsiteX0" fmla="*/ 305063 w 1539074"/>
                  <a:gd name="connsiteY0" fmla="*/ 0 h 716434"/>
                  <a:gd name="connsiteX1" fmla="*/ 1539074 w 1539074"/>
                  <a:gd name="connsiteY1" fmla="*/ 165100 h 716434"/>
                  <a:gd name="connsiteX2" fmla="*/ 1539074 w 1539074"/>
                  <a:gd name="connsiteY2" fmla="*/ 455783 h 716434"/>
                  <a:gd name="connsiteX3" fmla="*/ 940063 w 1539074"/>
                  <a:gd name="connsiteY3" fmla="*/ 455783 h 716434"/>
                  <a:gd name="connsiteX4" fmla="*/ 56905 w 1539074"/>
                  <a:gd name="connsiteY4" fmla="*/ 716077 h 716434"/>
                  <a:gd name="connsiteX5" fmla="*/ 44205 w 1539074"/>
                  <a:gd name="connsiteY5" fmla="*/ 385877 h 716434"/>
                  <a:gd name="connsiteX6" fmla="*/ 305063 w 1539074"/>
                  <a:gd name="connsiteY6" fmla="*/ 0 h 716434"/>
                  <a:gd name="connsiteX0" fmla="*/ 305063 w 1539074"/>
                  <a:gd name="connsiteY0" fmla="*/ 478712 h 1195146"/>
                  <a:gd name="connsiteX1" fmla="*/ 1539074 w 1539074"/>
                  <a:gd name="connsiteY1" fmla="*/ 643812 h 1195146"/>
                  <a:gd name="connsiteX2" fmla="*/ 1539074 w 1539074"/>
                  <a:gd name="connsiteY2" fmla="*/ 934495 h 1195146"/>
                  <a:gd name="connsiteX3" fmla="*/ 940063 w 1539074"/>
                  <a:gd name="connsiteY3" fmla="*/ 934495 h 1195146"/>
                  <a:gd name="connsiteX4" fmla="*/ 56905 w 1539074"/>
                  <a:gd name="connsiteY4" fmla="*/ 1194789 h 1195146"/>
                  <a:gd name="connsiteX5" fmla="*/ 44205 w 1539074"/>
                  <a:gd name="connsiteY5" fmla="*/ 864589 h 1195146"/>
                  <a:gd name="connsiteX6" fmla="*/ 305063 w 1539074"/>
                  <a:gd name="connsiteY6" fmla="*/ 478712 h 1195146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56793 w 1557962"/>
                  <a:gd name="connsiteY6" fmla="*/ 2993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3863"/>
                  <a:gd name="connsiteX1" fmla="*/ 1557962 w 1557962"/>
                  <a:gd name="connsiteY1" fmla="*/ 662775 h 1213863"/>
                  <a:gd name="connsiteX2" fmla="*/ 1557962 w 1557962"/>
                  <a:gd name="connsiteY2" fmla="*/ 953458 h 1213863"/>
                  <a:gd name="connsiteX3" fmla="*/ 897991 w 1557962"/>
                  <a:gd name="connsiteY3" fmla="*/ 328618 h 1213863"/>
                  <a:gd name="connsiteX4" fmla="*/ 75793 w 1557962"/>
                  <a:gd name="connsiteY4" fmla="*/ 1213752 h 1213863"/>
                  <a:gd name="connsiteX5" fmla="*/ 63093 w 1557962"/>
                  <a:gd name="connsiteY5" fmla="*/ 883552 h 1213863"/>
                  <a:gd name="connsiteX6" fmla="*/ 469493 w 1557962"/>
                  <a:gd name="connsiteY6" fmla="*/ 248552 h 1213863"/>
                  <a:gd name="connsiteX7" fmla="*/ 323951 w 1557962"/>
                  <a:gd name="connsiteY7" fmla="*/ 497675 h 1213863"/>
                  <a:gd name="connsiteX0" fmla="*/ 323951 w 1557962"/>
                  <a:gd name="connsiteY0" fmla="*/ 497675 h 1214043"/>
                  <a:gd name="connsiteX1" fmla="*/ 1557962 w 1557962"/>
                  <a:gd name="connsiteY1" fmla="*/ 662775 h 1214043"/>
                  <a:gd name="connsiteX2" fmla="*/ 1557962 w 1557962"/>
                  <a:gd name="connsiteY2" fmla="*/ 953458 h 1214043"/>
                  <a:gd name="connsiteX3" fmla="*/ 897991 w 1557962"/>
                  <a:gd name="connsiteY3" fmla="*/ 328618 h 1214043"/>
                  <a:gd name="connsiteX4" fmla="*/ 75793 w 1557962"/>
                  <a:gd name="connsiteY4" fmla="*/ 1213752 h 1214043"/>
                  <a:gd name="connsiteX5" fmla="*/ 63093 w 1557962"/>
                  <a:gd name="connsiteY5" fmla="*/ 883552 h 1214043"/>
                  <a:gd name="connsiteX6" fmla="*/ 469493 w 1557962"/>
                  <a:gd name="connsiteY6" fmla="*/ 248552 h 1214043"/>
                  <a:gd name="connsiteX7" fmla="*/ 323951 w 1557962"/>
                  <a:gd name="connsiteY7" fmla="*/ 497675 h 1214043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0759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36168 w 1557962"/>
                  <a:gd name="connsiteY6" fmla="*/ 27712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2862 h 1208939"/>
                  <a:gd name="connsiteX1" fmla="*/ 1557962 w 1557962"/>
                  <a:gd name="connsiteY1" fmla="*/ 657962 h 1208939"/>
                  <a:gd name="connsiteX2" fmla="*/ 1557962 w 1557962"/>
                  <a:gd name="connsiteY2" fmla="*/ 948645 h 1208939"/>
                  <a:gd name="connsiteX3" fmla="*/ 897991 w 1557962"/>
                  <a:gd name="connsiteY3" fmla="*/ 323805 h 1208939"/>
                  <a:gd name="connsiteX4" fmla="*/ 75793 w 1557962"/>
                  <a:gd name="connsiteY4" fmla="*/ 1208939 h 1208939"/>
                  <a:gd name="connsiteX5" fmla="*/ 63093 w 1557962"/>
                  <a:gd name="connsiteY5" fmla="*/ 878739 h 1208939"/>
                  <a:gd name="connsiteX6" fmla="*/ 526643 w 1557962"/>
                  <a:gd name="connsiteY6" fmla="*/ 253264 h 1208939"/>
                  <a:gd name="connsiteX7" fmla="*/ 323951 w 1557962"/>
                  <a:gd name="connsiteY7" fmla="*/ 492862 h 12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7962" h="1208939">
                    <a:moveTo>
                      <a:pt x="323951" y="492862"/>
                    </a:moveTo>
                    <a:cubicBezTo>
                      <a:pt x="490812" y="490745"/>
                      <a:pt x="727525" y="-717871"/>
                      <a:pt x="1557962" y="657962"/>
                    </a:cubicBezTo>
                    <a:lnTo>
                      <a:pt x="1557962" y="948645"/>
                    </a:lnTo>
                    <a:lnTo>
                      <a:pt x="897991" y="323805"/>
                    </a:lnTo>
                    <a:cubicBezTo>
                      <a:pt x="762300" y="1004304"/>
                      <a:pt x="232723" y="1129150"/>
                      <a:pt x="75793" y="1208939"/>
                    </a:cubicBezTo>
                    <a:cubicBezTo>
                      <a:pt x="-73517" y="1197288"/>
                      <a:pt x="39810" y="1014206"/>
                      <a:pt x="63093" y="878739"/>
                    </a:cubicBezTo>
                    <a:cubicBezTo>
                      <a:pt x="86376" y="743272"/>
                      <a:pt x="-27373" y="332817"/>
                      <a:pt x="526643" y="253264"/>
                    </a:cubicBezTo>
                    <a:cubicBezTo>
                      <a:pt x="570119" y="188951"/>
                      <a:pt x="393577" y="450177"/>
                      <a:pt x="323951" y="492862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 169">
                <a:extLst>
                  <a:ext uri="{FF2B5EF4-FFF2-40B4-BE49-F238E27FC236}">
                    <a16:creationId xmlns:a16="http://schemas.microsoft.com/office/drawing/2014/main" id="{D471177F-C538-F5DF-11BB-931FD6A81CD1}"/>
                  </a:ext>
                </a:extLst>
              </p:cNvPr>
              <p:cNvSpPr/>
              <p:nvPr/>
            </p:nvSpPr>
            <p:spPr>
              <a:xfrm rot="18633300">
                <a:off x="2860571" y="1621439"/>
                <a:ext cx="425542" cy="68319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  <a:gd name="connsiteX0" fmla="*/ 14553 w 1218818"/>
                  <a:gd name="connsiteY0" fmla="*/ 1101114 h 1382374"/>
                  <a:gd name="connsiteX1" fmla="*/ 410306 w 1218818"/>
                  <a:gd name="connsiteY1" fmla="*/ 0 h 1382374"/>
                  <a:gd name="connsiteX2" fmla="*/ 881942 w 1218818"/>
                  <a:gd name="connsiteY2" fmla="*/ 643775 h 1382374"/>
                  <a:gd name="connsiteX3" fmla="*/ 1218818 w 1218818"/>
                  <a:gd name="connsiteY3" fmla="*/ 1187824 h 1382374"/>
                  <a:gd name="connsiteX4" fmla="*/ 14553 w 1218818"/>
                  <a:gd name="connsiteY4" fmla="*/ 1101114 h 1382374"/>
                  <a:gd name="connsiteX0" fmla="*/ 15287 w 1219552"/>
                  <a:gd name="connsiteY0" fmla="*/ 1024759 h 1306019"/>
                  <a:gd name="connsiteX1" fmla="*/ 389233 w 1219552"/>
                  <a:gd name="connsiteY1" fmla="*/ -1 h 1306019"/>
                  <a:gd name="connsiteX2" fmla="*/ 882676 w 1219552"/>
                  <a:gd name="connsiteY2" fmla="*/ 567420 h 1306019"/>
                  <a:gd name="connsiteX3" fmla="*/ 1219552 w 1219552"/>
                  <a:gd name="connsiteY3" fmla="*/ 1111469 h 1306019"/>
                  <a:gd name="connsiteX4" fmla="*/ 15287 w 1219552"/>
                  <a:gd name="connsiteY4" fmla="*/ 1024759 h 130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552" h="1306019">
                    <a:moveTo>
                      <a:pt x="15287" y="1024759"/>
                    </a:moveTo>
                    <a:cubicBezTo>
                      <a:pt x="-77978" y="981665"/>
                      <a:pt x="281582" y="138754"/>
                      <a:pt x="389233" y="-1"/>
                    </a:cubicBezTo>
                    <a:cubicBezTo>
                      <a:pt x="491625" y="17739"/>
                      <a:pt x="775522" y="502055"/>
                      <a:pt x="882676" y="567420"/>
                    </a:cubicBezTo>
                    <a:cubicBezTo>
                      <a:pt x="1009675" y="583481"/>
                      <a:pt x="1163990" y="1023971"/>
                      <a:pt x="1219552" y="1111469"/>
                    </a:cubicBezTo>
                    <a:cubicBezTo>
                      <a:pt x="1108757" y="1600419"/>
                      <a:pt x="73695" y="1012060"/>
                      <a:pt x="15287" y="102475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92" name="alphasounds-p-2">
            <a:hlinkClick r:id="" action="ppaction://media"/>
            <a:extLst>
              <a:ext uri="{FF2B5EF4-FFF2-40B4-BE49-F238E27FC236}">
                <a16:creationId xmlns:a16="http://schemas.microsoft.com/office/drawing/2014/main" id="{347231C6-B451-46D6-91BE-491F5DB09E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189111" y="3164667"/>
            <a:ext cx="609600" cy="609600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5511ECE-CEC3-4657-9734-34FB90BC8A95}"/>
              </a:ext>
            </a:extLst>
          </p:cNvPr>
          <p:cNvCxnSpPr>
            <a:cxnSpLocks/>
          </p:cNvCxnSpPr>
          <p:nvPr/>
        </p:nvCxnSpPr>
        <p:spPr>
          <a:xfrm flipV="1">
            <a:off x="9054694" y="3594542"/>
            <a:ext cx="0" cy="498822"/>
          </a:xfrm>
          <a:prstGeom prst="straightConnector1">
            <a:avLst/>
          </a:prstGeom>
          <a:ln w="76200">
            <a:solidFill>
              <a:srgbClr val="C25B5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alphasounds-i">
            <a:hlinkClick r:id="" action="ppaction://media"/>
            <a:extLst>
              <a:ext uri="{FF2B5EF4-FFF2-40B4-BE49-F238E27FC236}">
                <a16:creationId xmlns:a16="http://schemas.microsoft.com/office/drawing/2014/main" id="{41DE3DEA-CB12-3724-4D6B-D863349E9CA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22055" y="3539153"/>
            <a:ext cx="609600" cy="60960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A87261D-53F4-9561-4B0F-6138BB7DF9D0}"/>
              </a:ext>
            </a:extLst>
          </p:cNvPr>
          <p:cNvCxnSpPr>
            <a:cxnSpLocks/>
          </p:cNvCxnSpPr>
          <p:nvPr/>
        </p:nvCxnSpPr>
        <p:spPr>
          <a:xfrm flipV="1">
            <a:off x="10185589" y="3594542"/>
            <a:ext cx="0" cy="4988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alphasounds-g">
            <a:hlinkClick r:id="" action="ppaction://media"/>
            <a:extLst>
              <a:ext uri="{FF2B5EF4-FFF2-40B4-BE49-F238E27FC236}">
                <a16:creationId xmlns:a16="http://schemas.microsoft.com/office/drawing/2014/main" id="{5414D7F2-F984-7B02-8352-0610D29960E6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503668" y="3586839"/>
            <a:ext cx="609600" cy="60960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8B89A3FD-E678-38CB-6267-0CA393D1BE13}"/>
              </a:ext>
            </a:extLst>
          </p:cNvPr>
          <p:cNvGrpSpPr/>
          <p:nvPr/>
        </p:nvGrpSpPr>
        <p:grpSpPr>
          <a:xfrm flipH="1">
            <a:off x="7779456" y="4014170"/>
            <a:ext cx="3266194" cy="2620916"/>
            <a:chOff x="2588125" y="818705"/>
            <a:chExt cx="6628218" cy="531872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03B2701-031B-78C9-4633-D287EEFC2EB6}"/>
                </a:ext>
              </a:extLst>
            </p:cNvPr>
            <p:cNvGrpSpPr/>
            <p:nvPr/>
          </p:nvGrpSpPr>
          <p:grpSpPr>
            <a:xfrm>
              <a:off x="8231290" y="2543207"/>
              <a:ext cx="985053" cy="826676"/>
              <a:chOff x="7074950" y="1719429"/>
              <a:chExt cx="985053" cy="826676"/>
            </a:xfrm>
          </p:grpSpPr>
          <p:sp>
            <p:nvSpPr>
              <p:cNvPr id="148" name="Rectangle 195">
                <a:extLst>
                  <a:ext uri="{FF2B5EF4-FFF2-40B4-BE49-F238E27FC236}">
                    <a16:creationId xmlns:a16="http://schemas.microsoft.com/office/drawing/2014/main" id="{B991C9CE-3188-8543-E1CD-069238BD8749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9" name="Rectangle 197">
                <a:extLst>
                  <a:ext uri="{FF2B5EF4-FFF2-40B4-BE49-F238E27FC236}">
                    <a16:creationId xmlns:a16="http://schemas.microsoft.com/office/drawing/2014/main" id="{561F50C1-2F81-CEE4-3CEB-AA25BE5AEF12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C8E3099-BED7-92D2-021F-1D4BC4FD72A3}"/>
                </a:ext>
              </a:extLst>
            </p:cNvPr>
            <p:cNvGrpSpPr/>
            <p:nvPr/>
          </p:nvGrpSpPr>
          <p:grpSpPr>
            <a:xfrm>
              <a:off x="4063906" y="2606530"/>
              <a:ext cx="4503733" cy="3530903"/>
              <a:chOff x="2052481" y="3134901"/>
              <a:chExt cx="2056134" cy="1611998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BF36016B-4616-1835-A805-A7A6A8CA5F89}"/>
                  </a:ext>
                </a:extLst>
              </p:cNvPr>
              <p:cNvGrpSpPr/>
              <p:nvPr/>
            </p:nvGrpSpPr>
            <p:grpSpPr>
              <a:xfrm>
                <a:off x="2221402" y="4053120"/>
                <a:ext cx="256522" cy="690658"/>
                <a:chOff x="10346885" y="4579565"/>
                <a:chExt cx="311590" cy="838923"/>
              </a:xfrm>
            </p:grpSpPr>
            <p:sp>
              <p:nvSpPr>
                <p:cNvPr id="146" name="Rectangle: Rounded Corners 233">
                  <a:extLst>
                    <a:ext uri="{FF2B5EF4-FFF2-40B4-BE49-F238E27FC236}">
                      <a16:creationId xmlns:a16="http://schemas.microsoft.com/office/drawing/2014/main" id="{0D09DFD1-8F04-32F4-9401-A51EFC9A73B6}"/>
                    </a:ext>
                  </a:extLst>
                </p:cNvPr>
                <p:cNvSpPr/>
                <p:nvPr/>
              </p:nvSpPr>
              <p:spPr>
                <a:xfrm>
                  <a:off x="10346885" y="4579565"/>
                  <a:ext cx="311590" cy="831330"/>
                </a:xfrm>
                <a:custGeom>
                  <a:avLst/>
                  <a:gdLst>
                    <a:gd name="connsiteX0" fmla="*/ 0 w 281957"/>
                    <a:gd name="connsiteY0" fmla="*/ 113668 h 831330"/>
                    <a:gd name="connsiteX1" fmla="*/ 113668 w 281957"/>
                    <a:gd name="connsiteY1" fmla="*/ 0 h 831330"/>
                    <a:gd name="connsiteX2" fmla="*/ 168289 w 281957"/>
                    <a:gd name="connsiteY2" fmla="*/ 0 h 831330"/>
                    <a:gd name="connsiteX3" fmla="*/ 281957 w 281957"/>
                    <a:gd name="connsiteY3" fmla="*/ 113668 h 831330"/>
                    <a:gd name="connsiteX4" fmla="*/ 281957 w 281957"/>
                    <a:gd name="connsiteY4" fmla="*/ 717662 h 831330"/>
                    <a:gd name="connsiteX5" fmla="*/ 168289 w 281957"/>
                    <a:gd name="connsiteY5" fmla="*/ 831330 h 831330"/>
                    <a:gd name="connsiteX6" fmla="*/ 113668 w 281957"/>
                    <a:gd name="connsiteY6" fmla="*/ 831330 h 831330"/>
                    <a:gd name="connsiteX7" fmla="*/ 0 w 281957"/>
                    <a:gd name="connsiteY7" fmla="*/ 717662 h 831330"/>
                    <a:gd name="connsiteX8" fmla="*/ 0 w 281957"/>
                    <a:gd name="connsiteY8" fmla="*/ 113668 h 831330"/>
                    <a:gd name="connsiteX0" fmla="*/ 29633 w 311590"/>
                    <a:gd name="connsiteY0" fmla="*/ 113668 h 831330"/>
                    <a:gd name="connsiteX1" fmla="*/ 143301 w 311590"/>
                    <a:gd name="connsiteY1" fmla="*/ 0 h 831330"/>
                    <a:gd name="connsiteX2" fmla="*/ 197922 w 311590"/>
                    <a:gd name="connsiteY2" fmla="*/ 0 h 831330"/>
                    <a:gd name="connsiteX3" fmla="*/ 311590 w 311590"/>
                    <a:gd name="connsiteY3" fmla="*/ 113668 h 831330"/>
                    <a:gd name="connsiteX4" fmla="*/ 311590 w 311590"/>
                    <a:gd name="connsiteY4" fmla="*/ 717662 h 831330"/>
                    <a:gd name="connsiteX5" fmla="*/ 197922 w 311590"/>
                    <a:gd name="connsiteY5" fmla="*/ 831330 h 831330"/>
                    <a:gd name="connsiteX6" fmla="*/ 143301 w 311590"/>
                    <a:gd name="connsiteY6" fmla="*/ 831330 h 831330"/>
                    <a:gd name="connsiteX7" fmla="*/ 29633 w 311590"/>
                    <a:gd name="connsiteY7" fmla="*/ 717662 h 831330"/>
                    <a:gd name="connsiteX8" fmla="*/ 29633 w 311590"/>
                    <a:gd name="connsiteY8" fmla="*/ 113668 h 831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1590" h="831330">
                      <a:moveTo>
                        <a:pt x="29633" y="113668"/>
                      </a:moveTo>
                      <a:cubicBezTo>
                        <a:pt x="29633" y="50891"/>
                        <a:pt x="80524" y="0"/>
                        <a:pt x="143301" y="0"/>
                      </a:cubicBezTo>
                      <a:lnTo>
                        <a:pt x="197922" y="0"/>
                      </a:lnTo>
                      <a:cubicBezTo>
                        <a:pt x="260699" y="0"/>
                        <a:pt x="311590" y="50891"/>
                        <a:pt x="311590" y="113668"/>
                      </a:cubicBezTo>
                      <a:lnTo>
                        <a:pt x="311590" y="717662"/>
                      </a:lnTo>
                      <a:cubicBezTo>
                        <a:pt x="311590" y="780439"/>
                        <a:pt x="260699" y="831330"/>
                        <a:pt x="197922" y="831330"/>
                      </a:cubicBezTo>
                      <a:lnTo>
                        <a:pt x="143301" y="831330"/>
                      </a:lnTo>
                      <a:cubicBezTo>
                        <a:pt x="80524" y="831330"/>
                        <a:pt x="29633" y="780439"/>
                        <a:pt x="29633" y="717662"/>
                      </a:cubicBezTo>
                      <a:cubicBezTo>
                        <a:pt x="29633" y="516331"/>
                        <a:pt x="-37042" y="314999"/>
                        <a:pt x="29633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8D1C558-A327-4AF7-F9F0-1DAC50631857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E9A156A4-B228-8A61-5E50-0FDC422F539E}"/>
                  </a:ext>
                </a:extLst>
              </p:cNvPr>
              <p:cNvGrpSpPr/>
              <p:nvPr/>
            </p:nvGrpSpPr>
            <p:grpSpPr>
              <a:xfrm>
                <a:off x="3271730" y="4170599"/>
                <a:ext cx="262330" cy="566927"/>
                <a:chOff x="10339830" y="4729857"/>
                <a:chExt cx="318645" cy="688631"/>
              </a:xfrm>
            </p:grpSpPr>
            <p:sp>
              <p:nvSpPr>
                <p:cNvPr id="144" name="Rectangle: Rounded Corners 236">
                  <a:extLst>
                    <a:ext uri="{FF2B5EF4-FFF2-40B4-BE49-F238E27FC236}">
                      <a16:creationId xmlns:a16="http://schemas.microsoft.com/office/drawing/2014/main" id="{1F57E725-0BCC-C13E-9EBE-698EAC7C3183}"/>
                    </a:ext>
                  </a:extLst>
                </p:cNvPr>
                <p:cNvSpPr/>
                <p:nvPr/>
              </p:nvSpPr>
              <p:spPr>
                <a:xfrm>
                  <a:off x="10339830" y="4729857"/>
                  <a:ext cx="318645" cy="681037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25400 w 307357"/>
                    <a:gd name="connsiteY0" fmla="*/ 113668 h 681037"/>
                    <a:gd name="connsiteX1" fmla="*/ 139068 w 307357"/>
                    <a:gd name="connsiteY1" fmla="*/ 0 h 681037"/>
                    <a:gd name="connsiteX2" fmla="*/ 193689 w 307357"/>
                    <a:gd name="connsiteY2" fmla="*/ 0 h 681037"/>
                    <a:gd name="connsiteX3" fmla="*/ 307357 w 307357"/>
                    <a:gd name="connsiteY3" fmla="*/ 113668 h 681037"/>
                    <a:gd name="connsiteX4" fmla="*/ 307357 w 307357"/>
                    <a:gd name="connsiteY4" fmla="*/ 567369 h 681037"/>
                    <a:gd name="connsiteX5" fmla="*/ 193689 w 307357"/>
                    <a:gd name="connsiteY5" fmla="*/ 681037 h 681037"/>
                    <a:gd name="connsiteX6" fmla="*/ 139068 w 307357"/>
                    <a:gd name="connsiteY6" fmla="*/ 681037 h 681037"/>
                    <a:gd name="connsiteX7" fmla="*/ 25400 w 307357"/>
                    <a:gd name="connsiteY7" fmla="*/ 567369 h 681037"/>
                    <a:gd name="connsiteX8" fmla="*/ 25400 w 307357"/>
                    <a:gd name="connsiteY8" fmla="*/ 113668 h 681037"/>
                    <a:gd name="connsiteX0" fmla="*/ 36688 w 318645"/>
                    <a:gd name="connsiteY0" fmla="*/ 113668 h 681037"/>
                    <a:gd name="connsiteX1" fmla="*/ 150356 w 318645"/>
                    <a:gd name="connsiteY1" fmla="*/ 0 h 681037"/>
                    <a:gd name="connsiteX2" fmla="*/ 204977 w 318645"/>
                    <a:gd name="connsiteY2" fmla="*/ 0 h 681037"/>
                    <a:gd name="connsiteX3" fmla="*/ 318645 w 318645"/>
                    <a:gd name="connsiteY3" fmla="*/ 113668 h 681037"/>
                    <a:gd name="connsiteX4" fmla="*/ 318645 w 318645"/>
                    <a:gd name="connsiteY4" fmla="*/ 567369 h 681037"/>
                    <a:gd name="connsiteX5" fmla="*/ 204977 w 318645"/>
                    <a:gd name="connsiteY5" fmla="*/ 681037 h 681037"/>
                    <a:gd name="connsiteX6" fmla="*/ 150356 w 318645"/>
                    <a:gd name="connsiteY6" fmla="*/ 681037 h 681037"/>
                    <a:gd name="connsiteX7" fmla="*/ 36688 w 318645"/>
                    <a:gd name="connsiteY7" fmla="*/ 567369 h 681037"/>
                    <a:gd name="connsiteX8" fmla="*/ 36688 w 318645"/>
                    <a:gd name="connsiteY8" fmla="*/ 113668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8645" h="681037">
                      <a:moveTo>
                        <a:pt x="36688" y="113668"/>
                      </a:moveTo>
                      <a:cubicBezTo>
                        <a:pt x="36688" y="50891"/>
                        <a:pt x="87579" y="0"/>
                        <a:pt x="150356" y="0"/>
                      </a:cubicBezTo>
                      <a:lnTo>
                        <a:pt x="204977" y="0"/>
                      </a:lnTo>
                      <a:cubicBezTo>
                        <a:pt x="267754" y="0"/>
                        <a:pt x="318645" y="50891"/>
                        <a:pt x="318645" y="113668"/>
                      </a:cubicBezTo>
                      <a:lnTo>
                        <a:pt x="318645" y="567369"/>
                      </a:lnTo>
                      <a:cubicBezTo>
                        <a:pt x="318645" y="630146"/>
                        <a:pt x="267754" y="681037"/>
                        <a:pt x="204977" y="681037"/>
                      </a:cubicBezTo>
                      <a:lnTo>
                        <a:pt x="150356" y="681037"/>
                      </a:lnTo>
                      <a:cubicBezTo>
                        <a:pt x="87579" y="681037"/>
                        <a:pt x="36688" y="630146"/>
                        <a:pt x="36688" y="567369"/>
                      </a:cubicBezTo>
                      <a:cubicBezTo>
                        <a:pt x="36688" y="416135"/>
                        <a:pt x="-45862" y="366502"/>
                        <a:pt x="36688" y="113668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EC24A1A2-D479-1BB5-2AFB-2C9BED21B4E0}"/>
                    </a:ext>
                  </a:extLst>
                </p:cNvPr>
                <p:cNvSpPr/>
                <p:nvPr/>
              </p:nvSpPr>
              <p:spPr>
                <a:xfrm rot="5400000">
                  <a:off x="10447007" y="5207020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134" name="Oval 52">
                <a:extLst>
                  <a:ext uri="{FF2B5EF4-FFF2-40B4-BE49-F238E27FC236}">
                    <a16:creationId xmlns:a16="http://schemas.microsoft.com/office/drawing/2014/main" id="{B302E0AB-6FF0-375D-8A72-436FE598E026}"/>
                  </a:ext>
                </a:extLst>
              </p:cNvPr>
              <p:cNvSpPr/>
              <p:nvPr/>
            </p:nvSpPr>
            <p:spPr>
              <a:xfrm>
                <a:off x="2052481" y="3134901"/>
                <a:ext cx="2056134" cy="1282284"/>
              </a:xfrm>
              <a:custGeom>
                <a:avLst/>
                <a:gdLst>
                  <a:gd name="connsiteX0" fmla="*/ 0 w 1816269"/>
                  <a:gd name="connsiteY0" fmla="*/ 622094 h 1244188"/>
                  <a:gd name="connsiteX1" fmla="*/ 908135 w 1816269"/>
                  <a:gd name="connsiteY1" fmla="*/ 0 h 1244188"/>
                  <a:gd name="connsiteX2" fmla="*/ 1816270 w 1816269"/>
                  <a:gd name="connsiteY2" fmla="*/ 622094 h 1244188"/>
                  <a:gd name="connsiteX3" fmla="*/ 908135 w 1816269"/>
                  <a:gd name="connsiteY3" fmla="*/ 1244188 h 1244188"/>
                  <a:gd name="connsiteX4" fmla="*/ 0 w 1816269"/>
                  <a:gd name="connsiteY4" fmla="*/ 622094 h 1244188"/>
                  <a:gd name="connsiteX0" fmla="*/ 0 w 1816270"/>
                  <a:gd name="connsiteY0" fmla="*/ 657696 h 1279790"/>
                  <a:gd name="connsiteX1" fmla="*/ 908135 w 1816270"/>
                  <a:gd name="connsiteY1" fmla="*/ 35602 h 1279790"/>
                  <a:gd name="connsiteX2" fmla="*/ 1816270 w 1816270"/>
                  <a:gd name="connsiteY2" fmla="*/ 657696 h 1279790"/>
                  <a:gd name="connsiteX3" fmla="*/ 908135 w 1816270"/>
                  <a:gd name="connsiteY3" fmla="*/ 1279790 h 1279790"/>
                  <a:gd name="connsiteX4" fmla="*/ 0 w 1816270"/>
                  <a:gd name="connsiteY4" fmla="*/ 657696 h 1279790"/>
                  <a:gd name="connsiteX0" fmla="*/ 0 w 1816270"/>
                  <a:gd name="connsiteY0" fmla="*/ 683888 h 1305982"/>
                  <a:gd name="connsiteX1" fmla="*/ 908135 w 1816270"/>
                  <a:gd name="connsiteY1" fmla="*/ 61794 h 1305982"/>
                  <a:gd name="connsiteX2" fmla="*/ 1816270 w 1816270"/>
                  <a:gd name="connsiteY2" fmla="*/ 683888 h 1305982"/>
                  <a:gd name="connsiteX3" fmla="*/ 908135 w 1816270"/>
                  <a:gd name="connsiteY3" fmla="*/ 1305982 h 1305982"/>
                  <a:gd name="connsiteX4" fmla="*/ 0 w 1816270"/>
                  <a:gd name="connsiteY4" fmla="*/ 683888 h 1305982"/>
                  <a:gd name="connsiteX0" fmla="*/ 0 w 1816270"/>
                  <a:gd name="connsiteY0" fmla="*/ 660190 h 1282284"/>
                  <a:gd name="connsiteX1" fmla="*/ 908135 w 1816270"/>
                  <a:gd name="connsiteY1" fmla="*/ 38096 h 1282284"/>
                  <a:gd name="connsiteX2" fmla="*/ 1816270 w 1816270"/>
                  <a:gd name="connsiteY2" fmla="*/ 660190 h 1282284"/>
                  <a:gd name="connsiteX3" fmla="*/ 908135 w 1816270"/>
                  <a:gd name="connsiteY3" fmla="*/ 1282284 h 1282284"/>
                  <a:gd name="connsiteX4" fmla="*/ 0 w 1816270"/>
                  <a:gd name="connsiteY4" fmla="*/ 660190 h 128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16270" h="1282284">
                    <a:moveTo>
                      <a:pt x="0" y="660190"/>
                    </a:moveTo>
                    <a:cubicBezTo>
                      <a:pt x="0" y="316617"/>
                      <a:pt x="78078" y="210858"/>
                      <a:pt x="908135" y="38096"/>
                    </a:cubicBezTo>
                    <a:cubicBezTo>
                      <a:pt x="1738192" y="-134666"/>
                      <a:pt x="1816270" y="316617"/>
                      <a:pt x="1816270" y="660190"/>
                    </a:cubicBezTo>
                    <a:cubicBezTo>
                      <a:pt x="1816270" y="1003763"/>
                      <a:pt x="1409684" y="1282284"/>
                      <a:pt x="908135" y="1282284"/>
                    </a:cubicBezTo>
                    <a:cubicBezTo>
                      <a:pt x="406586" y="1282284"/>
                      <a:pt x="0" y="1003763"/>
                      <a:pt x="0" y="66019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396FBE8C-42A9-4784-844F-C700175CB5C0}"/>
                  </a:ext>
                </a:extLst>
              </p:cNvPr>
              <p:cNvGrpSpPr/>
              <p:nvPr/>
            </p:nvGrpSpPr>
            <p:grpSpPr>
              <a:xfrm>
                <a:off x="2224724" y="3744013"/>
                <a:ext cx="1616533" cy="987987"/>
                <a:chOff x="8798899" y="4435368"/>
                <a:chExt cx="1963555" cy="983120"/>
              </a:xfrm>
            </p:grpSpPr>
            <p:sp>
              <p:nvSpPr>
                <p:cNvPr id="140" name="Rectangle: Rounded Corners 239">
                  <a:extLst>
                    <a:ext uri="{FF2B5EF4-FFF2-40B4-BE49-F238E27FC236}">
                      <a16:creationId xmlns:a16="http://schemas.microsoft.com/office/drawing/2014/main" id="{06333A91-2505-4B92-B280-8EC803CDB353}"/>
                    </a:ext>
                  </a:extLst>
                </p:cNvPr>
                <p:cNvSpPr/>
                <p:nvPr/>
              </p:nvSpPr>
              <p:spPr>
                <a:xfrm>
                  <a:off x="9868567" y="4435368"/>
                  <a:ext cx="871820" cy="975524"/>
                </a:xfrm>
                <a:custGeom>
                  <a:avLst/>
                  <a:gdLst>
                    <a:gd name="connsiteX0" fmla="*/ 0 w 281957"/>
                    <a:gd name="connsiteY0" fmla="*/ 113668 h 831331"/>
                    <a:gd name="connsiteX1" fmla="*/ 113668 w 281957"/>
                    <a:gd name="connsiteY1" fmla="*/ 0 h 831331"/>
                    <a:gd name="connsiteX2" fmla="*/ 168289 w 281957"/>
                    <a:gd name="connsiteY2" fmla="*/ 0 h 831331"/>
                    <a:gd name="connsiteX3" fmla="*/ 281957 w 281957"/>
                    <a:gd name="connsiteY3" fmla="*/ 113668 h 831331"/>
                    <a:gd name="connsiteX4" fmla="*/ 281957 w 281957"/>
                    <a:gd name="connsiteY4" fmla="*/ 717663 h 831331"/>
                    <a:gd name="connsiteX5" fmla="*/ 168289 w 281957"/>
                    <a:gd name="connsiteY5" fmla="*/ 831331 h 831331"/>
                    <a:gd name="connsiteX6" fmla="*/ 113668 w 281957"/>
                    <a:gd name="connsiteY6" fmla="*/ 831331 h 831331"/>
                    <a:gd name="connsiteX7" fmla="*/ 0 w 281957"/>
                    <a:gd name="connsiteY7" fmla="*/ 717663 h 831331"/>
                    <a:gd name="connsiteX8" fmla="*/ 0 w 281957"/>
                    <a:gd name="connsiteY8" fmla="*/ 113668 h 831331"/>
                    <a:gd name="connsiteX0" fmla="*/ 50800 w 332757"/>
                    <a:gd name="connsiteY0" fmla="*/ 113668 h 831331"/>
                    <a:gd name="connsiteX1" fmla="*/ 164468 w 332757"/>
                    <a:gd name="connsiteY1" fmla="*/ 0 h 831331"/>
                    <a:gd name="connsiteX2" fmla="*/ 219089 w 332757"/>
                    <a:gd name="connsiteY2" fmla="*/ 0 h 831331"/>
                    <a:gd name="connsiteX3" fmla="*/ 332757 w 332757"/>
                    <a:gd name="connsiteY3" fmla="*/ 113668 h 831331"/>
                    <a:gd name="connsiteX4" fmla="*/ 332757 w 332757"/>
                    <a:gd name="connsiteY4" fmla="*/ 717663 h 831331"/>
                    <a:gd name="connsiteX5" fmla="*/ 219089 w 332757"/>
                    <a:gd name="connsiteY5" fmla="*/ 831331 h 831331"/>
                    <a:gd name="connsiteX6" fmla="*/ 164468 w 332757"/>
                    <a:gd name="connsiteY6" fmla="*/ 831331 h 831331"/>
                    <a:gd name="connsiteX7" fmla="*/ 50800 w 332757"/>
                    <a:gd name="connsiteY7" fmla="*/ 717663 h 831331"/>
                    <a:gd name="connsiteX8" fmla="*/ 50800 w 332757"/>
                    <a:gd name="connsiteY8" fmla="*/ 113668 h 831331"/>
                    <a:gd name="connsiteX0" fmla="*/ 50800 w 332757"/>
                    <a:gd name="connsiteY0" fmla="*/ 253997 h 971660"/>
                    <a:gd name="connsiteX1" fmla="*/ 164468 w 332757"/>
                    <a:gd name="connsiteY1" fmla="*/ 140329 h 971660"/>
                    <a:gd name="connsiteX2" fmla="*/ 219089 w 332757"/>
                    <a:gd name="connsiteY2" fmla="*/ 140329 h 971660"/>
                    <a:gd name="connsiteX3" fmla="*/ 320057 w 332757"/>
                    <a:gd name="connsiteY3" fmla="*/ 12697 h 971660"/>
                    <a:gd name="connsiteX4" fmla="*/ 332757 w 332757"/>
                    <a:gd name="connsiteY4" fmla="*/ 857992 h 971660"/>
                    <a:gd name="connsiteX5" fmla="*/ 219089 w 332757"/>
                    <a:gd name="connsiteY5" fmla="*/ 971660 h 971660"/>
                    <a:gd name="connsiteX6" fmla="*/ 164468 w 332757"/>
                    <a:gd name="connsiteY6" fmla="*/ 971660 h 971660"/>
                    <a:gd name="connsiteX7" fmla="*/ 50800 w 332757"/>
                    <a:gd name="connsiteY7" fmla="*/ 857992 h 971660"/>
                    <a:gd name="connsiteX8" fmla="*/ 50800 w 332757"/>
                    <a:gd name="connsiteY8" fmla="*/ 253997 h 971660"/>
                    <a:gd name="connsiteX0" fmla="*/ 50800 w 414668"/>
                    <a:gd name="connsiteY0" fmla="*/ 294600 h 1012263"/>
                    <a:gd name="connsiteX1" fmla="*/ 164468 w 414668"/>
                    <a:gd name="connsiteY1" fmla="*/ 180932 h 1012263"/>
                    <a:gd name="connsiteX2" fmla="*/ 219089 w 414668"/>
                    <a:gd name="connsiteY2" fmla="*/ 180932 h 1012263"/>
                    <a:gd name="connsiteX3" fmla="*/ 320057 w 414668"/>
                    <a:gd name="connsiteY3" fmla="*/ 53300 h 1012263"/>
                    <a:gd name="connsiteX4" fmla="*/ 332757 w 414668"/>
                    <a:gd name="connsiteY4" fmla="*/ 898595 h 1012263"/>
                    <a:gd name="connsiteX5" fmla="*/ 219089 w 414668"/>
                    <a:gd name="connsiteY5" fmla="*/ 1012263 h 1012263"/>
                    <a:gd name="connsiteX6" fmla="*/ 164468 w 414668"/>
                    <a:gd name="connsiteY6" fmla="*/ 1012263 h 1012263"/>
                    <a:gd name="connsiteX7" fmla="*/ 50800 w 414668"/>
                    <a:gd name="connsiteY7" fmla="*/ 898595 h 1012263"/>
                    <a:gd name="connsiteX8" fmla="*/ 50800 w 414668"/>
                    <a:gd name="connsiteY8" fmla="*/ 294600 h 1012263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676241 w 871820"/>
                    <a:gd name="connsiteY2" fmla="*/ 310091 h 1141422"/>
                    <a:gd name="connsiteX3" fmla="*/ 777209 w 871820"/>
                    <a:gd name="connsiteY3" fmla="*/ 182459 h 1141422"/>
                    <a:gd name="connsiteX4" fmla="*/ 789909 w 871820"/>
                    <a:gd name="connsiteY4" fmla="*/ 1027754 h 1141422"/>
                    <a:gd name="connsiteX5" fmla="*/ 676241 w 871820"/>
                    <a:gd name="connsiteY5" fmla="*/ 1141422 h 1141422"/>
                    <a:gd name="connsiteX6" fmla="*/ 621620 w 871820"/>
                    <a:gd name="connsiteY6" fmla="*/ 1141422 h 1141422"/>
                    <a:gd name="connsiteX7" fmla="*/ 507952 w 871820"/>
                    <a:gd name="connsiteY7" fmla="*/ 1027754 h 1141422"/>
                    <a:gd name="connsiteX8" fmla="*/ 14310 w 871820"/>
                    <a:gd name="connsiteY8" fmla="*/ 7248 h 1141422"/>
                    <a:gd name="connsiteX0" fmla="*/ 14310 w 871820"/>
                    <a:gd name="connsiteY0" fmla="*/ 7248 h 1141422"/>
                    <a:gd name="connsiteX1" fmla="*/ 621620 w 871820"/>
                    <a:gd name="connsiteY1" fmla="*/ 310091 h 1141422"/>
                    <a:gd name="connsiteX2" fmla="*/ 777209 w 871820"/>
                    <a:gd name="connsiteY2" fmla="*/ 182459 h 1141422"/>
                    <a:gd name="connsiteX3" fmla="*/ 789909 w 871820"/>
                    <a:gd name="connsiteY3" fmla="*/ 1027754 h 1141422"/>
                    <a:gd name="connsiteX4" fmla="*/ 676241 w 871820"/>
                    <a:gd name="connsiteY4" fmla="*/ 1141422 h 1141422"/>
                    <a:gd name="connsiteX5" fmla="*/ 621620 w 871820"/>
                    <a:gd name="connsiteY5" fmla="*/ 1141422 h 1141422"/>
                    <a:gd name="connsiteX6" fmla="*/ 507952 w 871820"/>
                    <a:gd name="connsiteY6" fmla="*/ 1027754 h 1141422"/>
                    <a:gd name="connsiteX7" fmla="*/ 14310 w 871820"/>
                    <a:gd name="connsiteY7" fmla="*/ 7248 h 1141422"/>
                    <a:gd name="connsiteX0" fmla="*/ 14310 w 871820"/>
                    <a:gd name="connsiteY0" fmla="*/ 56635 h 1190809"/>
                    <a:gd name="connsiteX1" fmla="*/ 777209 w 871820"/>
                    <a:gd name="connsiteY1" fmla="*/ 231846 h 1190809"/>
                    <a:gd name="connsiteX2" fmla="*/ 789909 w 871820"/>
                    <a:gd name="connsiteY2" fmla="*/ 1077141 h 1190809"/>
                    <a:gd name="connsiteX3" fmla="*/ 676241 w 871820"/>
                    <a:gd name="connsiteY3" fmla="*/ 1190809 h 1190809"/>
                    <a:gd name="connsiteX4" fmla="*/ 621620 w 871820"/>
                    <a:gd name="connsiteY4" fmla="*/ 1190809 h 1190809"/>
                    <a:gd name="connsiteX5" fmla="*/ 507952 w 871820"/>
                    <a:gd name="connsiteY5" fmla="*/ 1077141 h 1190809"/>
                    <a:gd name="connsiteX6" fmla="*/ 14310 w 871820"/>
                    <a:gd name="connsiteY6" fmla="*/ 56635 h 1190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71820" h="1190809">
                      <a:moveTo>
                        <a:pt x="14310" y="56635"/>
                      </a:moveTo>
                      <a:cubicBezTo>
                        <a:pt x="59186" y="-84247"/>
                        <a:pt x="647943" y="61762"/>
                        <a:pt x="777209" y="231846"/>
                      </a:cubicBezTo>
                      <a:cubicBezTo>
                        <a:pt x="984642" y="-38839"/>
                        <a:pt x="785676" y="795376"/>
                        <a:pt x="789909" y="1077141"/>
                      </a:cubicBezTo>
                      <a:cubicBezTo>
                        <a:pt x="789909" y="1139918"/>
                        <a:pt x="739018" y="1190809"/>
                        <a:pt x="676241" y="1190809"/>
                      </a:cubicBezTo>
                      <a:lnTo>
                        <a:pt x="621620" y="1190809"/>
                      </a:lnTo>
                      <a:cubicBezTo>
                        <a:pt x="558843" y="1190809"/>
                        <a:pt x="507952" y="1139918"/>
                        <a:pt x="507952" y="1077141"/>
                      </a:cubicBezTo>
                      <a:cubicBezTo>
                        <a:pt x="507952" y="875809"/>
                        <a:pt x="-99990" y="302417"/>
                        <a:pt x="14310" y="56635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57105EF5-5B3B-5011-79FA-0705CC8669A3}"/>
                    </a:ext>
                  </a:extLst>
                </p:cNvPr>
                <p:cNvSpPr/>
                <p:nvPr/>
              </p:nvSpPr>
              <p:spPr>
                <a:xfrm rot="5400000">
                  <a:off x="10462500" y="5222513"/>
                  <a:ext cx="109993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D8C4FDE9-65ED-B1C5-A668-28216D845173}"/>
                    </a:ext>
                  </a:extLst>
                </p:cNvPr>
                <p:cNvSpPr/>
                <p:nvPr/>
              </p:nvSpPr>
              <p:spPr>
                <a:xfrm rot="6327036">
                  <a:off x="10189119" y="4041231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49F111A2-43F2-37C9-7C7B-1D652688818F}"/>
                    </a:ext>
                  </a:extLst>
                </p:cNvPr>
                <p:cNvSpPr/>
                <p:nvPr/>
              </p:nvSpPr>
              <p:spPr>
                <a:xfrm rot="5154503">
                  <a:off x="9213986" y="4284209"/>
                  <a:ext cx="158248" cy="988422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DE23D577-8793-D03F-E5A4-B6321C0506DD}"/>
                  </a:ext>
                </a:extLst>
              </p:cNvPr>
              <p:cNvGrpSpPr/>
              <p:nvPr/>
            </p:nvGrpSpPr>
            <p:grpSpPr>
              <a:xfrm>
                <a:off x="2329089" y="3853665"/>
                <a:ext cx="613496" cy="893234"/>
                <a:chOff x="10221338" y="4333498"/>
                <a:chExt cx="745198" cy="1084988"/>
              </a:xfrm>
            </p:grpSpPr>
            <p:sp>
              <p:nvSpPr>
                <p:cNvPr id="137" name="Rectangle: Rounded Corners 19">
                  <a:extLst>
                    <a:ext uri="{FF2B5EF4-FFF2-40B4-BE49-F238E27FC236}">
                      <a16:creationId xmlns:a16="http://schemas.microsoft.com/office/drawing/2014/main" id="{D4662E40-CC3A-754C-5CC8-3992BA6F8D03}"/>
                    </a:ext>
                  </a:extLst>
                </p:cNvPr>
                <p:cNvSpPr/>
                <p:nvPr/>
              </p:nvSpPr>
              <p:spPr>
                <a:xfrm>
                  <a:off x="10230870" y="4466051"/>
                  <a:ext cx="585272" cy="944845"/>
                </a:xfrm>
                <a:custGeom>
                  <a:avLst/>
                  <a:gdLst>
                    <a:gd name="connsiteX0" fmla="*/ 0 w 281957"/>
                    <a:gd name="connsiteY0" fmla="*/ 113668 h 681037"/>
                    <a:gd name="connsiteX1" fmla="*/ 113668 w 281957"/>
                    <a:gd name="connsiteY1" fmla="*/ 0 h 681037"/>
                    <a:gd name="connsiteX2" fmla="*/ 168289 w 281957"/>
                    <a:gd name="connsiteY2" fmla="*/ 0 h 681037"/>
                    <a:gd name="connsiteX3" fmla="*/ 281957 w 281957"/>
                    <a:gd name="connsiteY3" fmla="*/ 113668 h 681037"/>
                    <a:gd name="connsiteX4" fmla="*/ 281957 w 281957"/>
                    <a:gd name="connsiteY4" fmla="*/ 567369 h 681037"/>
                    <a:gd name="connsiteX5" fmla="*/ 168289 w 281957"/>
                    <a:gd name="connsiteY5" fmla="*/ 681037 h 681037"/>
                    <a:gd name="connsiteX6" fmla="*/ 113668 w 281957"/>
                    <a:gd name="connsiteY6" fmla="*/ 681037 h 681037"/>
                    <a:gd name="connsiteX7" fmla="*/ 0 w 281957"/>
                    <a:gd name="connsiteY7" fmla="*/ 567369 h 681037"/>
                    <a:gd name="connsiteX8" fmla="*/ 0 w 281957"/>
                    <a:gd name="connsiteY8" fmla="*/ 113668 h 681037"/>
                    <a:gd name="connsiteX0" fmla="*/ 33866 w 315823"/>
                    <a:gd name="connsiteY0" fmla="*/ 113668 h 681037"/>
                    <a:gd name="connsiteX1" fmla="*/ 147534 w 315823"/>
                    <a:gd name="connsiteY1" fmla="*/ 0 h 681037"/>
                    <a:gd name="connsiteX2" fmla="*/ 202155 w 315823"/>
                    <a:gd name="connsiteY2" fmla="*/ 0 h 681037"/>
                    <a:gd name="connsiteX3" fmla="*/ 315823 w 315823"/>
                    <a:gd name="connsiteY3" fmla="*/ 113668 h 681037"/>
                    <a:gd name="connsiteX4" fmla="*/ 315823 w 315823"/>
                    <a:gd name="connsiteY4" fmla="*/ 567369 h 681037"/>
                    <a:gd name="connsiteX5" fmla="*/ 202155 w 315823"/>
                    <a:gd name="connsiteY5" fmla="*/ 681037 h 681037"/>
                    <a:gd name="connsiteX6" fmla="*/ 147534 w 315823"/>
                    <a:gd name="connsiteY6" fmla="*/ 681037 h 681037"/>
                    <a:gd name="connsiteX7" fmla="*/ 33866 w 315823"/>
                    <a:gd name="connsiteY7" fmla="*/ 567369 h 681037"/>
                    <a:gd name="connsiteX8" fmla="*/ 33866 w 315823"/>
                    <a:gd name="connsiteY8" fmla="*/ 113668 h 681037"/>
                    <a:gd name="connsiteX0" fmla="*/ 33866 w 332756"/>
                    <a:gd name="connsiteY0" fmla="*/ 113668 h 681037"/>
                    <a:gd name="connsiteX1" fmla="*/ 147534 w 332756"/>
                    <a:gd name="connsiteY1" fmla="*/ 0 h 681037"/>
                    <a:gd name="connsiteX2" fmla="*/ 202155 w 332756"/>
                    <a:gd name="connsiteY2" fmla="*/ 0 h 681037"/>
                    <a:gd name="connsiteX3" fmla="*/ 315823 w 332756"/>
                    <a:gd name="connsiteY3" fmla="*/ 113668 h 681037"/>
                    <a:gd name="connsiteX4" fmla="*/ 315823 w 332756"/>
                    <a:gd name="connsiteY4" fmla="*/ 567369 h 681037"/>
                    <a:gd name="connsiteX5" fmla="*/ 202155 w 332756"/>
                    <a:gd name="connsiteY5" fmla="*/ 681037 h 681037"/>
                    <a:gd name="connsiteX6" fmla="*/ 147534 w 332756"/>
                    <a:gd name="connsiteY6" fmla="*/ 681037 h 681037"/>
                    <a:gd name="connsiteX7" fmla="*/ 33866 w 332756"/>
                    <a:gd name="connsiteY7" fmla="*/ 567369 h 681037"/>
                    <a:gd name="connsiteX8" fmla="*/ 33866 w 332756"/>
                    <a:gd name="connsiteY8" fmla="*/ 113668 h 681037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313937 w 444538"/>
                    <a:gd name="connsiteY2" fmla="*/ 184522 h 865559"/>
                    <a:gd name="connsiteX3" fmla="*/ 427605 w 444538"/>
                    <a:gd name="connsiteY3" fmla="*/ 298190 h 865559"/>
                    <a:gd name="connsiteX4" fmla="*/ 427605 w 444538"/>
                    <a:gd name="connsiteY4" fmla="*/ 751891 h 865559"/>
                    <a:gd name="connsiteX5" fmla="*/ 313937 w 444538"/>
                    <a:gd name="connsiteY5" fmla="*/ 865559 h 865559"/>
                    <a:gd name="connsiteX6" fmla="*/ 259316 w 444538"/>
                    <a:gd name="connsiteY6" fmla="*/ 865559 h 865559"/>
                    <a:gd name="connsiteX7" fmla="*/ 145648 w 444538"/>
                    <a:gd name="connsiteY7" fmla="*/ 751891 h 865559"/>
                    <a:gd name="connsiteX8" fmla="*/ 16987 w 444538"/>
                    <a:gd name="connsiteY8" fmla="*/ 10594 h 865559"/>
                    <a:gd name="connsiteX0" fmla="*/ 16987 w 444538"/>
                    <a:gd name="connsiteY0" fmla="*/ 10594 h 865559"/>
                    <a:gd name="connsiteX1" fmla="*/ 259316 w 444538"/>
                    <a:gd name="connsiteY1" fmla="*/ 184522 h 865559"/>
                    <a:gd name="connsiteX2" fmla="*/ 427605 w 444538"/>
                    <a:gd name="connsiteY2" fmla="*/ 298190 h 865559"/>
                    <a:gd name="connsiteX3" fmla="*/ 427605 w 444538"/>
                    <a:gd name="connsiteY3" fmla="*/ 751891 h 865559"/>
                    <a:gd name="connsiteX4" fmla="*/ 313937 w 444538"/>
                    <a:gd name="connsiteY4" fmla="*/ 865559 h 865559"/>
                    <a:gd name="connsiteX5" fmla="*/ 259316 w 444538"/>
                    <a:gd name="connsiteY5" fmla="*/ 865559 h 865559"/>
                    <a:gd name="connsiteX6" fmla="*/ 145648 w 444538"/>
                    <a:gd name="connsiteY6" fmla="*/ 751891 h 865559"/>
                    <a:gd name="connsiteX7" fmla="*/ 16987 w 444538"/>
                    <a:gd name="connsiteY7" fmla="*/ 10594 h 865559"/>
                    <a:gd name="connsiteX0" fmla="*/ 16987 w 444538"/>
                    <a:gd name="connsiteY0" fmla="*/ 14456 h 869421"/>
                    <a:gd name="connsiteX1" fmla="*/ 427605 w 444538"/>
                    <a:gd name="connsiteY1" fmla="*/ 302052 h 869421"/>
                    <a:gd name="connsiteX2" fmla="*/ 427605 w 444538"/>
                    <a:gd name="connsiteY2" fmla="*/ 755753 h 869421"/>
                    <a:gd name="connsiteX3" fmla="*/ 313937 w 444538"/>
                    <a:gd name="connsiteY3" fmla="*/ 869421 h 869421"/>
                    <a:gd name="connsiteX4" fmla="*/ 259316 w 444538"/>
                    <a:gd name="connsiteY4" fmla="*/ 869421 h 869421"/>
                    <a:gd name="connsiteX5" fmla="*/ 145648 w 444538"/>
                    <a:gd name="connsiteY5" fmla="*/ 755753 h 869421"/>
                    <a:gd name="connsiteX6" fmla="*/ 16987 w 444538"/>
                    <a:gd name="connsiteY6" fmla="*/ 14456 h 869421"/>
                    <a:gd name="connsiteX0" fmla="*/ 16987 w 479167"/>
                    <a:gd name="connsiteY0" fmla="*/ 30685 h 885782"/>
                    <a:gd name="connsiteX1" fmla="*/ 465447 w 479167"/>
                    <a:gd name="connsiteY1" fmla="*/ 151778 h 885782"/>
                    <a:gd name="connsiteX2" fmla="*/ 427605 w 479167"/>
                    <a:gd name="connsiteY2" fmla="*/ 771982 h 885782"/>
                    <a:gd name="connsiteX3" fmla="*/ 313937 w 479167"/>
                    <a:gd name="connsiteY3" fmla="*/ 885650 h 885782"/>
                    <a:gd name="connsiteX4" fmla="*/ 259316 w 479167"/>
                    <a:gd name="connsiteY4" fmla="*/ 885650 h 885782"/>
                    <a:gd name="connsiteX5" fmla="*/ 145648 w 479167"/>
                    <a:gd name="connsiteY5" fmla="*/ 771982 h 885782"/>
                    <a:gd name="connsiteX6" fmla="*/ 16987 w 479167"/>
                    <a:gd name="connsiteY6" fmla="*/ 30685 h 885782"/>
                    <a:gd name="connsiteX0" fmla="*/ 16987 w 585273"/>
                    <a:gd name="connsiteY0" fmla="*/ 89879 h 947944"/>
                    <a:gd name="connsiteX1" fmla="*/ 578972 w 585273"/>
                    <a:gd name="connsiteY1" fmla="*/ 67173 h 947944"/>
                    <a:gd name="connsiteX2" fmla="*/ 427605 w 585273"/>
                    <a:gd name="connsiteY2" fmla="*/ 831176 h 947944"/>
                    <a:gd name="connsiteX3" fmla="*/ 313937 w 585273"/>
                    <a:gd name="connsiteY3" fmla="*/ 944844 h 947944"/>
                    <a:gd name="connsiteX4" fmla="*/ 259316 w 585273"/>
                    <a:gd name="connsiteY4" fmla="*/ 944844 h 947944"/>
                    <a:gd name="connsiteX5" fmla="*/ 145648 w 585273"/>
                    <a:gd name="connsiteY5" fmla="*/ 831176 h 947944"/>
                    <a:gd name="connsiteX6" fmla="*/ 16987 w 585273"/>
                    <a:gd name="connsiteY6" fmla="*/ 89879 h 947944"/>
                    <a:gd name="connsiteX0" fmla="*/ 16987 w 585273"/>
                    <a:gd name="connsiteY0" fmla="*/ 89879 h 944844"/>
                    <a:gd name="connsiteX1" fmla="*/ 578972 w 585273"/>
                    <a:gd name="connsiteY1" fmla="*/ 67173 h 944844"/>
                    <a:gd name="connsiteX2" fmla="*/ 427605 w 585273"/>
                    <a:gd name="connsiteY2" fmla="*/ 831176 h 944844"/>
                    <a:gd name="connsiteX3" fmla="*/ 313937 w 585273"/>
                    <a:gd name="connsiteY3" fmla="*/ 944844 h 944844"/>
                    <a:gd name="connsiteX4" fmla="*/ 259316 w 585273"/>
                    <a:gd name="connsiteY4" fmla="*/ 944844 h 944844"/>
                    <a:gd name="connsiteX5" fmla="*/ 145648 w 585273"/>
                    <a:gd name="connsiteY5" fmla="*/ 831176 h 944844"/>
                    <a:gd name="connsiteX6" fmla="*/ 16987 w 585273"/>
                    <a:gd name="connsiteY6" fmla="*/ 89879 h 94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5273" h="944844">
                      <a:moveTo>
                        <a:pt x="16987" y="89879"/>
                      </a:moveTo>
                      <a:cubicBezTo>
                        <a:pt x="63980" y="14262"/>
                        <a:pt x="510536" y="-56377"/>
                        <a:pt x="578972" y="67173"/>
                      </a:cubicBezTo>
                      <a:cubicBezTo>
                        <a:pt x="617072" y="218407"/>
                        <a:pt x="471777" y="684898"/>
                        <a:pt x="427605" y="831176"/>
                      </a:cubicBezTo>
                      <a:cubicBezTo>
                        <a:pt x="383433" y="977454"/>
                        <a:pt x="329400" y="924772"/>
                        <a:pt x="313937" y="944844"/>
                      </a:cubicBezTo>
                      <a:lnTo>
                        <a:pt x="259316" y="944844"/>
                      </a:lnTo>
                      <a:cubicBezTo>
                        <a:pt x="196539" y="944844"/>
                        <a:pt x="145648" y="893953"/>
                        <a:pt x="145648" y="831176"/>
                      </a:cubicBezTo>
                      <a:cubicBezTo>
                        <a:pt x="145648" y="679942"/>
                        <a:pt x="-59213" y="241113"/>
                        <a:pt x="16987" y="89879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7AB36939-61EB-AE33-67D6-62F4AD3EC29B}"/>
                    </a:ext>
                  </a:extLst>
                </p:cNvPr>
                <p:cNvSpPr/>
                <p:nvPr/>
              </p:nvSpPr>
              <p:spPr>
                <a:xfrm rot="5400000">
                  <a:off x="10448643" y="5207018"/>
                  <a:ext cx="140979" cy="281957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C25B5C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E87B3CF-5F86-BDA0-8A5E-3CB15BB66384}"/>
                    </a:ext>
                  </a:extLst>
                </p:cNvPr>
                <p:cNvSpPr/>
                <p:nvPr/>
              </p:nvSpPr>
              <p:spPr>
                <a:xfrm rot="6071342" flipH="1">
                  <a:off x="10438586" y="4116250"/>
                  <a:ext cx="310701" cy="745198"/>
                </a:xfrm>
                <a:custGeom>
                  <a:avLst/>
                  <a:gdLst>
                    <a:gd name="connsiteX0" fmla="*/ 0 w 140979"/>
                    <a:gd name="connsiteY0" fmla="*/ 281957 h 281957"/>
                    <a:gd name="connsiteX1" fmla="*/ 0 w 140979"/>
                    <a:gd name="connsiteY1" fmla="*/ 0 h 281957"/>
                    <a:gd name="connsiteX2" fmla="*/ 27311 w 140979"/>
                    <a:gd name="connsiteY2" fmla="*/ 0 h 281957"/>
                    <a:gd name="connsiteX3" fmla="*/ 140979 w 140979"/>
                    <a:gd name="connsiteY3" fmla="*/ 113668 h 281957"/>
                    <a:gd name="connsiteX4" fmla="*/ 140979 w 140979"/>
                    <a:gd name="connsiteY4" fmla="*/ 168289 h 281957"/>
                    <a:gd name="connsiteX5" fmla="*/ 27311 w 140979"/>
                    <a:gd name="connsiteY5" fmla="*/ 281957 h 281957"/>
                    <a:gd name="connsiteX6" fmla="*/ 0 w 140979"/>
                    <a:gd name="connsiteY6" fmla="*/ 281957 h 2819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0979" h="281957">
                      <a:moveTo>
                        <a:pt x="0" y="281957"/>
                      </a:moveTo>
                      <a:lnTo>
                        <a:pt x="0" y="0"/>
                      </a:lnTo>
                      <a:lnTo>
                        <a:pt x="27311" y="0"/>
                      </a:lnTo>
                      <a:cubicBezTo>
                        <a:pt x="90088" y="0"/>
                        <a:pt x="140979" y="50891"/>
                        <a:pt x="140979" y="113668"/>
                      </a:cubicBezTo>
                      <a:lnTo>
                        <a:pt x="140979" y="168289"/>
                      </a:lnTo>
                      <a:cubicBezTo>
                        <a:pt x="140979" y="231066"/>
                        <a:pt x="90088" y="281957"/>
                        <a:pt x="27311" y="281957"/>
                      </a:cubicBezTo>
                      <a:lnTo>
                        <a:pt x="0" y="281957"/>
                      </a:lnTo>
                      <a:close/>
                    </a:path>
                  </a:pathLst>
                </a:custGeom>
                <a:solidFill>
                  <a:srgbClr val="F6BEC1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932609C-936B-5F89-6415-027B11AAE941}"/>
                </a:ext>
              </a:extLst>
            </p:cNvPr>
            <p:cNvGrpSpPr/>
            <p:nvPr/>
          </p:nvGrpSpPr>
          <p:grpSpPr>
            <a:xfrm>
              <a:off x="2588125" y="818705"/>
              <a:ext cx="3571708" cy="3357524"/>
              <a:chOff x="1662291" y="1242161"/>
              <a:chExt cx="3571708" cy="3357524"/>
            </a:xfrm>
          </p:grpSpPr>
          <p:sp>
            <p:nvSpPr>
              <p:cNvPr id="101" name="Rectangle 169">
                <a:extLst>
                  <a:ext uri="{FF2B5EF4-FFF2-40B4-BE49-F238E27FC236}">
                    <a16:creationId xmlns:a16="http://schemas.microsoft.com/office/drawing/2014/main" id="{D8C93A1F-1845-9CBD-8060-B83C655AAED0}"/>
                  </a:ext>
                </a:extLst>
              </p:cNvPr>
              <p:cNvSpPr/>
              <p:nvPr/>
            </p:nvSpPr>
            <p:spPr>
              <a:xfrm rot="18633300">
                <a:off x="2383440" y="1573997"/>
                <a:ext cx="430975" cy="31447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2" name="Rectangle 94">
                <a:extLst>
                  <a:ext uri="{FF2B5EF4-FFF2-40B4-BE49-F238E27FC236}">
                    <a16:creationId xmlns:a16="http://schemas.microsoft.com/office/drawing/2014/main" id="{5E73BFA1-896C-EB54-F8A8-26F1B7B7B3E1}"/>
                  </a:ext>
                </a:extLst>
              </p:cNvPr>
              <p:cNvSpPr/>
              <p:nvPr/>
            </p:nvSpPr>
            <p:spPr>
              <a:xfrm>
                <a:off x="1707049" y="1704893"/>
                <a:ext cx="3094901" cy="2894792"/>
              </a:xfrm>
              <a:custGeom>
                <a:avLst/>
                <a:gdLst>
                  <a:gd name="connsiteX0" fmla="*/ 0 w 1776549"/>
                  <a:gd name="connsiteY0" fmla="*/ 0 h 1983513"/>
                  <a:gd name="connsiteX1" fmla="*/ 1776549 w 1776549"/>
                  <a:gd name="connsiteY1" fmla="*/ 0 h 1983513"/>
                  <a:gd name="connsiteX2" fmla="*/ 1776549 w 1776549"/>
                  <a:gd name="connsiteY2" fmla="*/ 1983513 h 1983513"/>
                  <a:gd name="connsiteX3" fmla="*/ 0 w 1776549"/>
                  <a:gd name="connsiteY3" fmla="*/ 1983513 h 1983513"/>
                  <a:gd name="connsiteX4" fmla="*/ 0 w 1776549"/>
                  <a:gd name="connsiteY4" fmla="*/ 0 h 1983513"/>
                  <a:gd name="connsiteX0" fmla="*/ 0 w 2144849"/>
                  <a:gd name="connsiteY0" fmla="*/ 0 h 2097813"/>
                  <a:gd name="connsiteX1" fmla="*/ 2144849 w 2144849"/>
                  <a:gd name="connsiteY1" fmla="*/ 114300 h 2097813"/>
                  <a:gd name="connsiteX2" fmla="*/ 2144849 w 2144849"/>
                  <a:gd name="connsiteY2" fmla="*/ 2097813 h 2097813"/>
                  <a:gd name="connsiteX3" fmla="*/ 368300 w 2144849"/>
                  <a:gd name="connsiteY3" fmla="*/ 2097813 h 2097813"/>
                  <a:gd name="connsiteX4" fmla="*/ 0 w 2144849"/>
                  <a:gd name="connsiteY4" fmla="*/ 0 h 2097813"/>
                  <a:gd name="connsiteX0" fmla="*/ 0 w 2271849"/>
                  <a:gd name="connsiteY0" fmla="*/ 0 h 2097813"/>
                  <a:gd name="connsiteX1" fmla="*/ 2271849 w 2271849"/>
                  <a:gd name="connsiteY1" fmla="*/ 0 h 2097813"/>
                  <a:gd name="connsiteX2" fmla="*/ 2144849 w 2271849"/>
                  <a:gd name="connsiteY2" fmla="*/ 2097813 h 2097813"/>
                  <a:gd name="connsiteX3" fmla="*/ 368300 w 2271849"/>
                  <a:gd name="connsiteY3" fmla="*/ 2097813 h 2097813"/>
                  <a:gd name="connsiteX4" fmla="*/ 0 w 2271849"/>
                  <a:gd name="connsiteY4" fmla="*/ 0 h 2097813"/>
                  <a:gd name="connsiteX0" fmla="*/ 0 w 2271849"/>
                  <a:gd name="connsiteY0" fmla="*/ 158044 h 2255857"/>
                  <a:gd name="connsiteX1" fmla="*/ 2271849 w 2271849"/>
                  <a:gd name="connsiteY1" fmla="*/ 158044 h 2255857"/>
                  <a:gd name="connsiteX2" fmla="*/ 2144849 w 2271849"/>
                  <a:gd name="connsiteY2" fmla="*/ 2255857 h 2255857"/>
                  <a:gd name="connsiteX3" fmla="*/ 368300 w 2271849"/>
                  <a:gd name="connsiteY3" fmla="*/ 2255857 h 2255857"/>
                  <a:gd name="connsiteX4" fmla="*/ 0 w 2271849"/>
                  <a:gd name="connsiteY4" fmla="*/ 158044 h 2255857"/>
                  <a:gd name="connsiteX0" fmla="*/ 0 w 2271849"/>
                  <a:gd name="connsiteY0" fmla="*/ 276307 h 2374120"/>
                  <a:gd name="connsiteX1" fmla="*/ 2271849 w 2271849"/>
                  <a:gd name="connsiteY1" fmla="*/ 276307 h 2374120"/>
                  <a:gd name="connsiteX2" fmla="*/ 2144849 w 2271849"/>
                  <a:gd name="connsiteY2" fmla="*/ 2374120 h 2374120"/>
                  <a:gd name="connsiteX3" fmla="*/ 368300 w 2271849"/>
                  <a:gd name="connsiteY3" fmla="*/ 2374120 h 2374120"/>
                  <a:gd name="connsiteX4" fmla="*/ 0 w 2271849"/>
                  <a:gd name="connsiteY4" fmla="*/ 276307 h 2374120"/>
                  <a:gd name="connsiteX0" fmla="*/ 0 w 2513149"/>
                  <a:gd name="connsiteY0" fmla="*/ 276307 h 2374120"/>
                  <a:gd name="connsiteX1" fmla="*/ 2271849 w 2513149"/>
                  <a:gd name="connsiteY1" fmla="*/ 276307 h 2374120"/>
                  <a:gd name="connsiteX2" fmla="*/ 2513149 w 2513149"/>
                  <a:gd name="connsiteY2" fmla="*/ 2196320 h 2374120"/>
                  <a:gd name="connsiteX3" fmla="*/ 368300 w 2513149"/>
                  <a:gd name="connsiteY3" fmla="*/ 2374120 h 2374120"/>
                  <a:gd name="connsiteX4" fmla="*/ 0 w 2513149"/>
                  <a:gd name="connsiteY4" fmla="*/ 276307 h 2374120"/>
                  <a:gd name="connsiteX0" fmla="*/ 0 w 2519880"/>
                  <a:gd name="connsiteY0" fmla="*/ 276307 h 2374120"/>
                  <a:gd name="connsiteX1" fmla="*/ 2271849 w 2519880"/>
                  <a:gd name="connsiteY1" fmla="*/ 276307 h 2374120"/>
                  <a:gd name="connsiteX2" fmla="*/ 2513149 w 2519880"/>
                  <a:gd name="connsiteY2" fmla="*/ 2196320 h 2374120"/>
                  <a:gd name="connsiteX3" fmla="*/ 368300 w 2519880"/>
                  <a:gd name="connsiteY3" fmla="*/ 2374120 h 2374120"/>
                  <a:gd name="connsiteX4" fmla="*/ 0 w 2519880"/>
                  <a:gd name="connsiteY4" fmla="*/ 276307 h 2374120"/>
                  <a:gd name="connsiteX0" fmla="*/ 0 w 2519880"/>
                  <a:gd name="connsiteY0" fmla="*/ 276307 h 2475720"/>
                  <a:gd name="connsiteX1" fmla="*/ 2271849 w 2519880"/>
                  <a:gd name="connsiteY1" fmla="*/ 276307 h 2475720"/>
                  <a:gd name="connsiteX2" fmla="*/ 2513149 w 2519880"/>
                  <a:gd name="connsiteY2" fmla="*/ 2196320 h 2475720"/>
                  <a:gd name="connsiteX3" fmla="*/ 241300 w 2519880"/>
                  <a:gd name="connsiteY3" fmla="*/ 2475720 h 2475720"/>
                  <a:gd name="connsiteX4" fmla="*/ 0 w 2519880"/>
                  <a:gd name="connsiteY4" fmla="*/ 276307 h 2475720"/>
                  <a:gd name="connsiteX0" fmla="*/ 0 w 2519880"/>
                  <a:gd name="connsiteY0" fmla="*/ 276307 h 2674404"/>
                  <a:gd name="connsiteX1" fmla="*/ 2271849 w 2519880"/>
                  <a:gd name="connsiteY1" fmla="*/ 276307 h 2674404"/>
                  <a:gd name="connsiteX2" fmla="*/ 2513149 w 2519880"/>
                  <a:gd name="connsiteY2" fmla="*/ 2196320 h 2674404"/>
                  <a:gd name="connsiteX3" fmla="*/ 241300 w 2519880"/>
                  <a:gd name="connsiteY3" fmla="*/ 2475720 h 2674404"/>
                  <a:gd name="connsiteX4" fmla="*/ 0 w 2519880"/>
                  <a:gd name="connsiteY4" fmla="*/ 276307 h 2674404"/>
                  <a:gd name="connsiteX0" fmla="*/ 0 w 2519880"/>
                  <a:gd name="connsiteY0" fmla="*/ 276307 h 2894792"/>
                  <a:gd name="connsiteX1" fmla="*/ 2271849 w 2519880"/>
                  <a:gd name="connsiteY1" fmla="*/ 276307 h 2894792"/>
                  <a:gd name="connsiteX2" fmla="*/ 2513149 w 2519880"/>
                  <a:gd name="connsiteY2" fmla="*/ 2196320 h 2894792"/>
                  <a:gd name="connsiteX3" fmla="*/ 241300 w 2519880"/>
                  <a:gd name="connsiteY3" fmla="*/ 2475720 h 2894792"/>
                  <a:gd name="connsiteX4" fmla="*/ 0 w 2519880"/>
                  <a:gd name="connsiteY4" fmla="*/ 276307 h 2894792"/>
                  <a:gd name="connsiteX0" fmla="*/ 59185 w 2579065"/>
                  <a:gd name="connsiteY0" fmla="*/ 276307 h 2894792"/>
                  <a:gd name="connsiteX1" fmla="*/ 2331034 w 2579065"/>
                  <a:gd name="connsiteY1" fmla="*/ 276307 h 2894792"/>
                  <a:gd name="connsiteX2" fmla="*/ 2572334 w 2579065"/>
                  <a:gd name="connsiteY2" fmla="*/ 2196320 h 2894792"/>
                  <a:gd name="connsiteX3" fmla="*/ 300485 w 2579065"/>
                  <a:gd name="connsiteY3" fmla="*/ 2475720 h 2894792"/>
                  <a:gd name="connsiteX4" fmla="*/ 59185 w 2579065"/>
                  <a:gd name="connsiteY4" fmla="*/ 276307 h 2894792"/>
                  <a:gd name="connsiteX0" fmla="*/ 392638 w 2912518"/>
                  <a:gd name="connsiteY0" fmla="*/ 276307 h 2894792"/>
                  <a:gd name="connsiteX1" fmla="*/ 2664487 w 2912518"/>
                  <a:gd name="connsiteY1" fmla="*/ 276307 h 2894792"/>
                  <a:gd name="connsiteX2" fmla="*/ 2905787 w 2912518"/>
                  <a:gd name="connsiteY2" fmla="*/ 2196320 h 2894792"/>
                  <a:gd name="connsiteX3" fmla="*/ 633938 w 2912518"/>
                  <a:gd name="connsiteY3" fmla="*/ 2475720 h 2894792"/>
                  <a:gd name="connsiteX4" fmla="*/ 12270 w 2912518"/>
                  <a:gd name="connsiteY4" fmla="*/ 1635207 h 2894792"/>
                  <a:gd name="connsiteX5" fmla="*/ 392638 w 2912518"/>
                  <a:gd name="connsiteY5" fmla="*/ 276307 h 2894792"/>
                  <a:gd name="connsiteX0" fmla="*/ 400226 w 2920106"/>
                  <a:gd name="connsiteY0" fmla="*/ 276307 h 2894792"/>
                  <a:gd name="connsiteX1" fmla="*/ 2672075 w 2920106"/>
                  <a:gd name="connsiteY1" fmla="*/ 276307 h 2894792"/>
                  <a:gd name="connsiteX2" fmla="*/ 2913375 w 2920106"/>
                  <a:gd name="connsiteY2" fmla="*/ 2196320 h 2894792"/>
                  <a:gd name="connsiteX3" fmla="*/ 641526 w 2920106"/>
                  <a:gd name="connsiteY3" fmla="*/ 2475720 h 2894792"/>
                  <a:gd name="connsiteX4" fmla="*/ 19858 w 2920106"/>
                  <a:gd name="connsiteY4" fmla="*/ 1635207 h 2894792"/>
                  <a:gd name="connsiteX5" fmla="*/ 286558 w 2920106"/>
                  <a:gd name="connsiteY5" fmla="*/ 1000207 h 2894792"/>
                  <a:gd name="connsiteX6" fmla="*/ 400226 w 2920106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100891 w 3001139"/>
                  <a:gd name="connsiteY4" fmla="*/ 1635207 h 2894792"/>
                  <a:gd name="connsiteX5" fmla="*/ 367591 w 3001139"/>
                  <a:gd name="connsiteY5" fmla="*/ 1000207 h 2894792"/>
                  <a:gd name="connsiteX6" fmla="*/ 481259 w 3001139"/>
                  <a:gd name="connsiteY6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481259 w 3001139"/>
                  <a:gd name="connsiteY0" fmla="*/ 276307 h 2894792"/>
                  <a:gd name="connsiteX1" fmla="*/ 2753108 w 3001139"/>
                  <a:gd name="connsiteY1" fmla="*/ 276307 h 2894792"/>
                  <a:gd name="connsiteX2" fmla="*/ 2994408 w 3001139"/>
                  <a:gd name="connsiteY2" fmla="*/ 2196320 h 2894792"/>
                  <a:gd name="connsiteX3" fmla="*/ 722559 w 3001139"/>
                  <a:gd name="connsiteY3" fmla="*/ 2475720 h 2894792"/>
                  <a:gd name="connsiteX4" fmla="*/ 697792 w 3001139"/>
                  <a:gd name="connsiteY4" fmla="*/ 1978107 h 2894792"/>
                  <a:gd name="connsiteX5" fmla="*/ 100891 w 3001139"/>
                  <a:gd name="connsiteY5" fmla="*/ 1635207 h 2894792"/>
                  <a:gd name="connsiteX6" fmla="*/ 367591 w 3001139"/>
                  <a:gd name="connsiteY6" fmla="*/ 1000207 h 2894792"/>
                  <a:gd name="connsiteX7" fmla="*/ 481259 w 3001139"/>
                  <a:gd name="connsiteY7" fmla="*/ 276307 h 2894792"/>
                  <a:gd name="connsiteX0" fmla="*/ 388989 w 2908869"/>
                  <a:gd name="connsiteY0" fmla="*/ 276307 h 2894792"/>
                  <a:gd name="connsiteX1" fmla="*/ 2660838 w 2908869"/>
                  <a:gd name="connsiteY1" fmla="*/ 276307 h 2894792"/>
                  <a:gd name="connsiteX2" fmla="*/ 2902138 w 2908869"/>
                  <a:gd name="connsiteY2" fmla="*/ 2196320 h 2894792"/>
                  <a:gd name="connsiteX3" fmla="*/ 630289 w 2908869"/>
                  <a:gd name="connsiteY3" fmla="*/ 2475720 h 2894792"/>
                  <a:gd name="connsiteX4" fmla="*/ 8621 w 2908869"/>
                  <a:gd name="connsiteY4" fmla="*/ 1635207 h 2894792"/>
                  <a:gd name="connsiteX5" fmla="*/ 275321 w 2908869"/>
                  <a:gd name="connsiteY5" fmla="*/ 1000207 h 2894792"/>
                  <a:gd name="connsiteX6" fmla="*/ 388989 w 2908869"/>
                  <a:gd name="connsiteY6" fmla="*/ 276307 h 2894792"/>
                  <a:gd name="connsiteX0" fmla="*/ 469952 w 2989832"/>
                  <a:gd name="connsiteY0" fmla="*/ 276307 h 2894792"/>
                  <a:gd name="connsiteX1" fmla="*/ 2741801 w 2989832"/>
                  <a:gd name="connsiteY1" fmla="*/ 276307 h 2894792"/>
                  <a:gd name="connsiteX2" fmla="*/ 2983101 w 2989832"/>
                  <a:gd name="connsiteY2" fmla="*/ 2196320 h 2894792"/>
                  <a:gd name="connsiteX3" fmla="*/ 711252 w 2989832"/>
                  <a:gd name="connsiteY3" fmla="*/ 2475720 h 2894792"/>
                  <a:gd name="connsiteX4" fmla="*/ 7034 w 2989832"/>
                  <a:gd name="connsiteY4" fmla="*/ 1654257 h 2894792"/>
                  <a:gd name="connsiteX5" fmla="*/ 356284 w 2989832"/>
                  <a:gd name="connsiteY5" fmla="*/ 1000207 h 2894792"/>
                  <a:gd name="connsiteX6" fmla="*/ 469952 w 2989832"/>
                  <a:gd name="connsiteY6" fmla="*/ 276307 h 2894792"/>
                  <a:gd name="connsiteX0" fmla="*/ 463098 w 2982978"/>
                  <a:gd name="connsiteY0" fmla="*/ 276307 h 2894792"/>
                  <a:gd name="connsiteX1" fmla="*/ 2734947 w 2982978"/>
                  <a:gd name="connsiteY1" fmla="*/ 276307 h 2894792"/>
                  <a:gd name="connsiteX2" fmla="*/ 2976247 w 2982978"/>
                  <a:gd name="connsiteY2" fmla="*/ 2196320 h 2894792"/>
                  <a:gd name="connsiteX3" fmla="*/ 704398 w 2982978"/>
                  <a:gd name="connsiteY3" fmla="*/ 2475720 h 2894792"/>
                  <a:gd name="connsiteX4" fmla="*/ 412038 w 2982978"/>
                  <a:gd name="connsiteY4" fmla="*/ 2170525 h 2894792"/>
                  <a:gd name="connsiteX5" fmla="*/ 180 w 2982978"/>
                  <a:gd name="connsiteY5" fmla="*/ 1654257 h 2894792"/>
                  <a:gd name="connsiteX6" fmla="*/ 349430 w 2982978"/>
                  <a:gd name="connsiteY6" fmla="*/ 1000207 h 2894792"/>
                  <a:gd name="connsiteX7" fmla="*/ 463098 w 2982978"/>
                  <a:gd name="connsiteY7" fmla="*/ 276307 h 2894792"/>
                  <a:gd name="connsiteX0" fmla="*/ 463105 w 2982985"/>
                  <a:gd name="connsiteY0" fmla="*/ 276307 h 2894792"/>
                  <a:gd name="connsiteX1" fmla="*/ 2734954 w 2982985"/>
                  <a:gd name="connsiteY1" fmla="*/ 276307 h 2894792"/>
                  <a:gd name="connsiteX2" fmla="*/ 2976254 w 2982985"/>
                  <a:gd name="connsiteY2" fmla="*/ 2196320 h 2894792"/>
                  <a:gd name="connsiteX3" fmla="*/ 704405 w 2982985"/>
                  <a:gd name="connsiteY3" fmla="*/ 2475720 h 2894792"/>
                  <a:gd name="connsiteX4" fmla="*/ 412045 w 2982985"/>
                  <a:gd name="connsiteY4" fmla="*/ 2170525 h 2894792"/>
                  <a:gd name="connsiteX5" fmla="*/ 187 w 2982985"/>
                  <a:gd name="connsiteY5" fmla="*/ 1654257 h 2894792"/>
                  <a:gd name="connsiteX6" fmla="*/ 349437 w 2982985"/>
                  <a:gd name="connsiteY6" fmla="*/ 1000207 h 2894792"/>
                  <a:gd name="connsiteX7" fmla="*/ 463105 w 2982985"/>
                  <a:gd name="connsiteY7" fmla="*/ 276307 h 2894792"/>
                  <a:gd name="connsiteX0" fmla="*/ 463986 w 2983866"/>
                  <a:gd name="connsiteY0" fmla="*/ 276307 h 2894792"/>
                  <a:gd name="connsiteX1" fmla="*/ 2735835 w 2983866"/>
                  <a:gd name="connsiteY1" fmla="*/ 276307 h 2894792"/>
                  <a:gd name="connsiteX2" fmla="*/ 2977135 w 2983866"/>
                  <a:gd name="connsiteY2" fmla="*/ 2196320 h 2894792"/>
                  <a:gd name="connsiteX3" fmla="*/ 705286 w 2983866"/>
                  <a:gd name="connsiteY3" fmla="*/ 2475720 h 2894792"/>
                  <a:gd name="connsiteX4" fmla="*/ 412926 w 2983866"/>
                  <a:gd name="connsiteY4" fmla="*/ 2170525 h 2894792"/>
                  <a:gd name="connsiteX5" fmla="*/ 1068 w 2983866"/>
                  <a:gd name="connsiteY5" fmla="*/ 1654257 h 2894792"/>
                  <a:gd name="connsiteX6" fmla="*/ 350318 w 2983866"/>
                  <a:gd name="connsiteY6" fmla="*/ 1000207 h 2894792"/>
                  <a:gd name="connsiteX7" fmla="*/ 463986 w 2983866"/>
                  <a:gd name="connsiteY7" fmla="*/ 276307 h 2894792"/>
                  <a:gd name="connsiteX0" fmla="*/ 462932 w 2982812"/>
                  <a:gd name="connsiteY0" fmla="*/ 276307 h 2894792"/>
                  <a:gd name="connsiteX1" fmla="*/ 2734781 w 2982812"/>
                  <a:gd name="connsiteY1" fmla="*/ 276307 h 2894792"/>
                  <a:gd name="connsiteX2" fmla="*/ 2976081 w 2982812"/>
                  <a:gd name="connsiteY2" fmla="*/ 2196320 h 2894792"/>
                  <a:gd name="connsiteX3" fmla="*/ 704232 w 2982812"/>
                  <a:gd name="connsiteY3" fmla="*/ 2475720 h 2894792"/>
                  <a:gd name="connsiteX4" fmla="*/ 411872 w 2982812"/>
                  <a:gd name="connsiteY4" fmla="*/ 2170525 h 2894792"/>
                  <a:gd name="connsiteX5" fmla="*/ 14 w 2982812"/>
                  <a:gd name="connsiteY5" fmla="*/ 1654257 h 2894792"/>
                  <a:gd name="connsiteX6" fmla="*/ 349264 w 2982812"/>
                  <a:gd name="connsiteY6" fmla="*/ 1000207 h 2894792"/>
                  <a:gd name="connsiteX7" fmla="*/ 462932 w 2982812"/>
                  <a:gd name="connsiteY7" fmla="*/ 276307 h 2894792"/>
                  <a:gd name="connsiteX0" fmla="*/ 462931 w 2982811"/>
                  <a:gd name="connsiteY0" fmla="*/ 276307 h 2894792"/>
                  <a:gd name="connsiteX1" fmla="*/ 2734780 w 2982811"/>
                  <a:gd name="connsiteY1" fmla="*/ 276307 h 2894792"/>
                  <a:gd name="connsiteX2" fmla="*/ 2976080 w 2982811"/>
                  <a:gd name="connsiteY2" fmla="*/ 2196320 h 2894792"/>
                  <a:gd name="connsiteX3" fmla="*/ 704231 w 2982811"/>
                  <a:gd name="connsiteY3" fmla="*/ 2475720 h 2894792"/>
                  <a:gd name="connsiteX4" fmla="*/ 423777 w 2982811"/>
                  <a:gd name="connsiteY4" fmla="*/ 2144331 h 2894792"/>
                  <a:gd name="connsiteX5" fmla="*/ 13 w 2982811"/>
                  <a:gd name="connsiteY5" fmla="*/ 1654257 h 2894792"/>
                  <a:gd name="connsiteX6" fmla="*/ 349263 w 2982811"/>
                  <a:gd name="connsiteY6" fmla="*/ 1000207 h 2894792"/>
                  <a:gd name="connsiteX7" fmla="*/ 462931 w 2982811"/>
                  <a:gd name="connsiteY7" fmla="*/ 276307 h 2894792"/>
                  <a:gd name="connsiteX0" fmla="*/ 436739 w 2956619"/>
                  <a:gd name="connsiteY0" fmla="*/ 276307 h 2894792"/>
                  <a:gd name="connsiteX1" fmla="*/ 2708588 w 2956619"/>
                  <a:gd name="connsiteY1" fmla="*/ 276307 h 2894792"/>
                  <a:gd name="connsiteX2" fmla="*/ 2949888 w 2956619"/>
                  <a:gd name="connsiteY2" fmla="*/ 2196320 h 2894792"/>
                  <a:gd name="connsiteX3" fmla="*/ 678039 w 2956619"/>
                  <a:gd name="connsiteY3" fmla="*/ 2475720 h 2894792"/>
                  <a:gd name="connsiteX4" fmla="*/ 397585 w 2956619"/>
                  <a:gd name="connsiteY4" fmla="*/ 2144331 h 2894792"/>
                  <a:gd name="connsiteX5" fmla="*/ 15 w 2956619"/>
                  <a:gd name="connsiteY5" fmla="*/ 1656639 h 2894792"/>
                  <a:gd name="connsiteX6" fmla="*/ 323071 w 2956619"/>
                  <a:gd name="connsiteY6" fmla="*/ 1000207 h 2894792"/>
                  <a:gd name="connsiteX7" fmla="*/ 436739 w 2956619"/>
                  <a:gd name="connsiteY7" fmla="*/ 276307 h 2894792"/>
                  <a:gd name="connsiteX0" fmla="*/ 440342 w 2960222"/>
                  <a:gd name="connsiteY0" fmla="*/ 276307 h 2894792"/>
                  <a:gd name="connsiteX1" fmla="*/ 2712191 w 2960222"/>
                  <a:gd name="connsiteY1" fmla="*/ 276307 h 2894792"/>
                  <a:gd name="connsiteX2" fmla="*/ 2953491 w 2960222"/>
                  <a:gd name="connsiteY2" fmla="*/ 2196320 h 2894792"/>
                  <a:gd name="connsiteX3" fmla="*/ 681642 w 2960222"/>
                  <a:gd name="connsiteY3" fmla="*/ 2475720 h 2894792"/>
                  <a:gd name="connsiteX4" fmla="*/ 401188 w 2960222"/>
                  <a:gd name="connsiteY4" fmla="*/ 2144331 h 2894792"/>
                  <a:gd name="connsiteX5" fmla="*/ 3618 w 2960222"/>
                  <a:gd name="connsiteY5" fmla="*/ 1656639 h 2894792"/>
                  <a:gd name="connsiteX6" fmla="*/ 326674 w 2960222"/>
                  <a:gd name="connsiteY6" fmla="*/ 1000207 h 2894792"/>
                  <a:gd name="connsiteX7" fmla="*/ 440342 w 2960222"/>
                  <a:gd name="connsiteY7" fmla="*/ 276307 h 2894792"/>
                  <a:gd name="connsiteX0" fmla="*/ 438640 w 2958520"/>
                  <a:gd name="connsiteY0" fmla="*/ 276307 h 2894792"/>
                  <a:gd name="connsiteX1" fmla="*/ 2710489 w 2958520"/>
                  <a:gd name="connsiteY1" fmla="*/ 276307 h 2894792"/>
                  <a:gd name="connsiteX2" fmla="*/ 2951789 w 2958520"/>
                  <a:gd name="connsiteY2" fmla="*/ 2196320 h 2894792"/>
                  <a:gd name="connsiteX3" fmla="*/ 679940 w 2958520"/>
                  <a:gd name="connsiteY3" fmla="*/ 2475720 h 2894792"/>
                  <a:gd name="connsiteX4" fmla="*/ 399486 w 2958520"/>
                  <a:gd name="connsiteY4" fmla="*/ 2144331 h 2894792"/>
                  <a:gd name="connsiteX5" fmla="*/ 1916 w 2958520"/>
                  <a:gd name="connsiteY5" fmla="*/ 1656639 h 2894792"/>
                  <a:gd name="connsiteX6" fmla="*/ 324972 w 2958520"/>
                  <a:gd name="connsiteY6" fmla="*/ 1000207 h 2894792"/>
                  <a:gd name="connsiteX7" fmla="*/ 438640 w 2958520"/>
                  <a:gd name="connsiteY7" fmla="*/ 276307 h 2894792"/>
                  <a:gd name="connsiteX0" fmla="*/ 438558 w 2958438"/>
                  <a:gd name="connsiteY0" fmla="*/ 276307 h 2894792"/>
                  <a:gd name="connsiteX1" fmla="*/ 2710407 w 2958438"/>
                  <a:gd name="connsiteY1" fmla="*/ 276307 h 2894792"/>
                  <a:gd name="connsiteX2" fmla="*/ 2951707 w 2958438"/>
                  <a:gd name="connsiteY2" fmla="*/ 2196320 h 2894792"/>
                  <a:gd name="connsiteX3" fmla="*/ 679858 w 2958438"/>
                  <a:gd name="connsiteY3" fmla="*/ 2475720 h 2894792"/>
                  <a:gd name="connsiteX4" fmla="*/ 413691 w 2958438"/>
                  <a:gd name="connsiteY4" fmla="*/ 2134806 h 2894792"/>
                  <a:gd name="connsiteX5" fmla="*/ 1834 w 2958438"/>
                  <a:gd name="connsiteY5" fmla="*/ 1656639 h 2894792"/>
                  <a:gd name="connsiteX6" fmla="*/ 324890 w 2958438"/>
                  <a:gd name="connsiteY6" fmla="*/ 1000207 h 2894792"/>
                  <a:gd name="connsiteX7" fmla="*/ 438558 w 2958438"/>
                  <a:gd name="connsiteY7" fmla="*/ 276307 h 2894792"/>
                  <a:gd name="connsiteX0" fmla="*/ 438928 w 2958808"/>
                  <a:gd name="connsiteY0" fmla="*/ 276307 h 2894792"/>
                  <a:gd name="connsiteX1" fmla="*/ 2710777 w 2958808"/>
                  <a:gd name="connsiteY1" fmla="*/ 276307 h 2894792"/>
                  <a:gd name="connsiteX2" fmla="*/ 2952077 w 2958808"/>
                  <a:gd name="connsiteY2" fmla="*/ 2196320 h 2894792"/>
                  <a:gd name="connsiteX3" fmla="*/ 680228 w 2958808"/>
                  <a:gd name="connsiteY3" fmla="*/ 2475720 h 2894792"/>
                  <a:gd name="connsiteX4" fmla="*/ 414061 w 2958808"/>
                  <a:gd name="connsiteY4" fmla="*/ 2134806 h 2894792"/>
                  <a:gd name="connsiteX5" fmla="*/ 2204 w 2958808"/>
                  <a:gd name="connsiteY5" fmla="*/ 1656639 h 2894792"/>
                  <a:gd name="connsiteX6" fmla="*/ 325260 w 2958808"/>
                  <a:gd name="connsiteY6" fmla="*/ 1000207 h 2894792"/>
                  <a:gd name="connsiteX7" fmla="*/ 438928 w 2958808"/>
                  <a:gd name="connsiteY7" fmla="*/ 276307 h 2894792"/>
                  <a:gd name="connsiteX0" fmla="*/ 438928 w 3053097"/>
                  <a:gd name="connsiteY0" fmla="*/ 276307 h 2894792"/>
                  <a:gd name="connsiteX1" fmla="*/ 2710777 w 3053097"/>
                  <a:gd name="connsiteY1" fmla="*/ 276307 h 2894792"/>
                  <a:gd name="connsiteX2" fmla="*/ 2952077 w 3053097"/>
                  <a:gd name="connsiteY2" fmla="*/ 2196320 h 2894792"/>
                  <a:gd name="connsiteX3" fmla="*/ 680228 w 3053097"/>
                  <a:gd name="connsiteY3" fmla="*/ 2475720 h 2894792"/>
                  <a:gd name="connsiteX4" fmla="*/ 414061 w 3053097"/>
                  <a:gd name="connsiteY4" fmla="*/ 2134806 h 2894792"/>
                  <a:gd name="connsiteX5" fmla="*/ 2204 w 3053097"/>
                  <a:gd name="connsiteY5" fmla="*/ 1656639 h 2894792"/>
                  <a:gd name="connsiteX6" fmla="*/ 325260 w 3053097"/>
                  <a:gd name="connsiteY6" fmla="*/ 1000207 h 2894792"/>
                  <a:gd name="connsiteX7" fmla="*/ 438928 w 3053097"/>
                  <a:gd name="connsiteY7" fmla="*/ 276307 h 2894792"/>
                  <a:gd name="connsiteX0" fmla="*/ 438928 w 3089784"/>
                  <a:gd name="connsiteY0" fmla="*/ 276307 h 2894792"/>
                  <a:gd name="connsiteX1" fmla="*/ 2710777 w 3089784"/>
                  <a:gd name="connsiteY1" fmla="*/ 276307 h 2894792"/>
                  <a:gd name="connsiteX2" fmla="*/ 2952077 w 3089784"/>
                  <a:gd name="connsiteY2" fmla="*/ 2196320 h 2894792"/>
                  <a:gd name="connsiteX3" fmla="*/ 680228 w 3089784"/>
                  <a:gd name="connsiteY3" fmla="*/ 2475720 h 2894792"/>
                  <a:gd name="connsiteX4" fmla="*/ 414061 w 3089784"/>
                  <a:gd name="connsiteY4" fmla="*/ 2134806 h 2894792"/>
                  <a:gd name="connsiteX5" fmla="*/ 2204 w 3089784"/>
                  <a:gd name="connsiteY5" fmla="*/ 1656639 h 2894792"/>
                  <a:gd name="connsiteX6" fmla="*/ 325260 w 3089784"/>
                  <a:gd name="connsiteY6" fmla="*/ 1000207 h 2894792"/>
                  <a:gd name="connsiteX7" fmla="*/ 438928 w 3089784"/>
                  <a:gd name="connsiteY7" fmla="*/ 276307 h 2894792"/>
                  <a:gd name="connsiteX0" fmla="*/ 438928 w 3095212"/>
                  <a:gd name="connsiteY0" fmla="*/ 276307 h 2894792"/>
                  <a:gd name="connsiteX1" fmla="*/ 2710777 w 3095212"/>
                  <a:gd name="connsiteY1" fmla="*/ 276307 h 2894792"/>
                  <a:gd name="connsiteX2" fmla="*/ 2952077 w 3095212"/>
                  <a:gd name="connsiteY2" fmla="*/ 2196320 h 2894792"/>
                  <a:gd name="connsiteX3" fmla="*/ 680228 w 3095212"/>
                  <a:gd name="connsiteY3" fmla="*/ 2475720 h 2894792"/>
                  <a:gd name="connsiteX4" fmla="*/ 414061 w 3095212"/>
                  <a:gd name="connsiteY4" fmla="*/ 2134806 h 2894792"/>
                  <a:gd name="connsiteX5" fmla="*/ 2204 w 3095212"/>
                  <a:gd name="connsiteY5" fmla="*/ 1656639 h 2894792"/>
                  <a:gd name="connsiteX6" fmla="*/ 325260 w 3095212"/>
                  <a:gd name="connsiteY6" fmla="*/ 1000207 h 2894792"/>
                  <a:gd name="connsiteX7" fmla="*/ 438928 w 3095212"/>
                  <a:gd name="connsiteY7" fmla="*/ 276307 h 2894792"/>
                  <a:gd name="connsiteX0" fmla="*/ 438467 w 3094751"/>
                  <a:gd name="connsiteY0" fmla="*/ 276307 h 2894792"/>
                  <a:gd name="connsiteX1" fmla="*/ 2710316 w 3094751"/>
                  <a:gd name="connsiteY1" fmla="*/ 276307 h 2894792"/>
                  <a:gd name="connsiteX2" fmla="*/ 2951616 w 3094751"/>
                  <a:gd name="connsiteY2" fmla="*/ 2196320 h 2894792"/>
                  <a:gd name="connsiteX3" fmla="*/ 679767 w 3094751"/>
                  <a:gd name="connsiteY3" fmla="*/ 2475720 h 2894792"/>
                  <a:gd name="connsiteX4" fmla="*/ 487419 w 3094751"/>
                  <a:gd name="connsiteY4" fmla="*/ 2115756 h 2894792"/>
                  <a:gd name="connsiteX5" fmla="*/ 1743 w 3094751"/>
                  <a:gd name="connsiteY5" fmla="*/ 1656639 h 2894792"/>
                  <a:gd name="connsiteX6" fmla="*/ 324799 w 3094751"/>
                  <a:gd name="connsiteY6" fmla="*/ 1000207 h 2894792"/>
                  <a:gd name="connsiteX7" fmla="*/ 438467 w 3094751"/>
                  <a:gd name="connsiteY7" fmla="*/ 276307 h 2894792"/>
                  <a:gd name="connsiteX0" fmla="*/ 438604 w 3094888"/>
                  <a:gd name="connsiteY0" fmla="*/ 276307 h 2894792"/>
                  <a:gd name="connsiteX1" fmla="*/ 2710453 w 3094888"/>
                  <a:gd name="connsiteY1" fmla="*/ 276307 h 2894792"/>
                  <a:gd name="connsiteX2" fmla="*/ 2951753 w 3094888"/>
                  <a:gd name="connsiteY2" fmla="*/ 2196320 h 2894792"/>
                  <a:gd name="connsiteX3" fmla="*/ 679904 w 3094888"/>
                  <a:gd name="connsiteY3" fmla="*/ 2475720 h 2894792"/>
                  <a:gd name="connsiteX4" fmla="*/ 487556 w 3094888"/>
                  <a:gd name="connsiteY4" fmla="*/ 2115756 h 2894792"/>
                  <a:gd name="connsiteX5" fmla="*/ 1880 w 3094888"/>
                  <a:gd name="connsiteY5" fmla="*/ 1656639 h 2894792"/>
                  <a:gd name="connsiteX6" fmla="*/ 324936 w 3094888"/>
                  <a:gd name="connsiteY6" fmla="*/ 1000207 h 2894792"/>
                  <a:gd name="connsiteX7" fmla="*/ 438604 w 3094888"/>
                  <a:gd name="connsiteY7" fmla="*/ 276307 h 2894792"/>
                  <a:gd name="connsiteX0" fmla="*/ 438617 w 3094901"/>
                  <a:gd name="connsiteY0" fmla="*/ 276307 h 2894792"/>
                  <a:gd name="connsiteX1" fmla="*/ 2710466 w 3094901"/>
                  <a:gd name="connsiteY1" fmla="*/ 276307 h 2894792"/>
                  <a:gd name="connsiteX2" fmla="*/ 2951766 w 3094901"/>
                  <a:gd name="connsiteY2" fmla="*/ 2196320 h 2894792"/>
                  <a:gd name="connsiteX3" fmla="*/ 679917 w 3094901"/>
                  <a:gd name="connsiteY3" fmla="*/ 2475720 h 2894792"/>
                  <a:gd name="connsiteX4" fmla="*/ 487569 w 3094901"/>
                  <a:gd name="connsiteY4" fmla="*/ 2115756 h 2894792"/>
                  <a:gd name="connsiteX5" fmla="*/ 1893 w 3094901"/>
                  <a:gd name="connsiteY5" fmla="*/ 1656639 h 2894792"/>
                  <a:gd name="connsiteX6" fmla="*/ 324949 w 3094901"/>
                  <a:gd name="connsiteY6" fmla="*/ 1000207 h 2894792"/>
                  <a:gd name="connsiteX7" fmla="*/ 438617 w 3094901"/>
                  <a:gd name="connsiteY7" fmla="*/ 276307 h 2894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94901" h="2894792">
                    <a:moveTo>
                      <a:pt x="438617" y="276307"/>
                    </a:moveTo>
                    <a:cubicBezTo>
                      <a:pt x="1183200" y="-104693"/>
                      <a:pt x="2130983" y="-79293"/>
                      <a:pt x="2710466" y="276307"/>
                    </a:cubicBezTo>
                    <a:cubicBezTo>
                      <a:pt x="3254923" y="1052789"/>
                      <a:pt x="3107516" y="1996077"/>
                      <a:pt x="2951766" y="2196320"/>
                    </a:cubicBezTo>
                    <a:cubicBezTo>
                      <a:pt x="2257983" y="3140353"/>
                      <a:pt x="1259400" y="3017587"/>
                      <a:pt x="679917" y="2475720"/>
                    </a:cubicBezTo>
                    <a:cubicBezTo>
                      <a:pt x="233499" y="2485179"/>
                      <a:pt x="604939" y="2252666"/>
                      <a:pt x="487569" y="2115756"/>
                    </a:cubicBezTo>
                    <a:cubicBezTo>
                      <a:pt x="271774" y="2066158"/>
                      <a:pt x="-26566" y="1957525"/>
                      <a:pt x="1893" y="1656639"/>
                    </a:cubicBezTo>
                    <a:cubicBezTo>
                      <a:pt x="10508" y="1447828"/>
                      <a:pt x="252162" y="1230262"/>
                      <a:pt x="324949" y="1000207"/>
                    </a:cubicBezTo>
                    <a:cubicBezTo>
                      <a:pt x="397736" y="770152"/>
                      <a:pt x="521514" y="202224"/>
                      <a:pt x="438617" y="27630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3" name="Rectangle 95">
                <a:extLst>
                  <a:ext uri="{FF2B5EF4-FFF2-40B4-BE49-F238E27FC236}">
                    <a16:creationId xmlns:a16="http://schemas.microsoft.com/office/drawing/2014/main" id="{FF48D4FA-28AA-A92D-5042-A5F7ECBDFF53}"/>
                  </a:ext>
                </a:extLst>
              </p:cNvPr>
              <p:cNvSpPr/>
              <p:nvPr/>
            </p:nvSpPr>
            <p:spPr>
              <a:xfrm>
                <a:off x="3847768" y="1599630"/>
                <a:ext cx="1386231" cy="1493117"/>
              </a:xfrm>
              <a:custGeom>
                <a:avLst/>
                <a:gdLst>
                  <a:gd name="connsiteX0" fmla="*/ 0 w 347649"/>
                  <a:gd name="connsiteY0" fmla="*/ 0 h 326808"/>
                  <a:gd name="connsiteX1" fmla="*/ 347649 w 347649"/>
                  <a:gd name="connsiteY1" fmla="*/ 0 h 326808"/>
                  <a:gd name="connsiteX2" fmla="*/ 347649 w 347649"/>
                  <a:gd name="connsiteY2" fmla="*/ 326808 h 326808"/>
                  <a:gd name="connsiteX3" fmla="*/ 0 w 347649"/>
                  <a:gd name="connsiteY3" fmla="*/ 326808 h 326808"/>
                  <a:gd name="connsiteX4" fmla="*/ 0 w 347649"/>
                  <a:gd name="connsiteY4" fmla="*/ 0 h 326808"/>
                  <a:gd name="connsiteX0" fmla="*/ 0 w 1046149"/>
                  <a:gd name="connsiteY0" fmla="*/ 0 h 326808"/>
                  <a:gd name="connsiteX1" fmla="*/ 1046149 w 1046149"/>
                  <a:gd name="connsiteY1" fmla="*/ 50800 h 326808"/>
                  <a:gd name="connsiteX2" fmla="*/ 347649 w 1046149"/>
                  <a:gd name="connsiteY2" fmla="*/ 326808 h 326808"/>
                  <a:gd name="connsiteX3" fmla="*/ 0 w 1046149"/>
                  <a:gd name="connsiteY3" fmla="*/ 326808 h 326808"/>
                  <a:gd name="connsiteX4" fmla="*/ 0 w 1046149"/>
                  <a:gd name="connsiteY4" fmla="*/ 0 h 326808"/>
                  <a:gd name="connsiteX0" fmla="*/ 0 w 1087698"/>
                  <a:gd name="connsiteY0" fmla="*/ 0 h 663061"/>
                  <a:gd name="connsiteX1" fmla="*/ 1046149 w 1087698"/>
                  <a:gd name="connsiteY1" fmla="*/ 50800 h 663061"/>
                  <a:gd name="connsiteX2" fmla="*/ 1046149 w 1087698"/>
                  <a:gd name="connsiteY2" fmla="*/ 663061 h 663061"/>
                  <a:gd name="connsiteX3" fmla="*/ 347649 w 1087698"/>
                  <a:gd name="connsiteY3" fmla="*/ 326808 h 663061"/>
                  <a:gd name="connsiteX4" fmla="*/ 0 w 1087698"/>
                  <a:gd name="connsiteY4" fmla="*/ 326808 h 663061"/>
                  <a:gd name="connsiteX5" fmla="*/ 0 w 1087698"/>
                  <a:gd name="connsiteY5" fmla="*/ 0 h 663061"/>
                  <a:gd name="connsiteX0" fmla="*/ 0 w 1087698"/>
                  <a:gd name="connsiteY0" fmla="*/ 0 h 1088808"/>
                  <a:gd name="connsiteX1" fmla="*/ 1046149 w 1087698"/>
                  <a:gd name="connsiteY1" fmla="*/ 50800 h 1088808"/>
                  <a:gd name="connsiteX2" fmla="*/ 1046149 w 1087698"/>
                  <a:gd name="connsiteY2" fmla="*/ 663061 h 1088808"/>
                  <a:gd name="connsiteX3" fmla="*/ 931849 w 1087698"/>
                  <a:gd name="connsiteY3" fmla="*/ 1088808 h 1088808"/>
                  <a:gd name="connsiteX4" fmla="*/ 0 w 1087698"/>
                  <a:gd name="connsiteY4" fmla="*/ 326808 h 1088808"/>
                  <a:gd name="connsiteX5" fmla="*/ 0 w 1087698"/>
                  <a:gd name="connsiteY5" fmla="*/ 0 h 1088808"/>
                  <a:gd name="connsiteX0" fmla="*/ 0 w 1087698"/>
                  <a:gd name="connsiteY0" fmla="*/ 333292 h 1422100"/>
                  <a:gd name="connsiteX1" fmla="*/ 1046149 w 1087698"/>
                  <a:gd name="connsiteY1" fmla="*/ 384092 h 1422100"/>
                  <a:gd name="connsiteX2" fmla="*/ 1046149 w 1087698"/>
                  <a:gd name="connsiteY2" fmla="*/ 996353 h 1422100"/>
                  <a:gd name="connsiteX3" fmla="*/ 931849 w 1087698"/>
                  <a:gd name="connsiteY3" fmla="*/ 1422100 h 1422100"/>
                  <a:gd name="connsiteX4" fmla="*/ 0 w 1087698"/>
                  <a:gd name="connsiteY4" fmla="*/ 660100 h 1422100"/>
                  <a:gd name="connsiteX5" fmla="*/ 0 w 1087698"/>
                  <a:gd name="connsiteY5" fmla="*/ 333292 h 1422100"/>
                  <a:gd name="connsiteX0" fmla="*/ 0 w 1087698"/>
                  <a:gd name="connsiteY0" fmla="*/ 404309 h 1493117"/>
                  <a:gd name="connsiteX1" fmla="*/ 1046149 w 1087698"/>
                  <a:gd name="connsiteY1" fmla="*/ 455109 h 1493117"/>
                  <a:gd name="connsiteX2" fmla="*/ 1046149 w 1087698"/>
                  <a:gd name="connsiteY2" fmla="*/ 1067370 h 1493117"/>
                  <a:gd name="connsiteX3" fmla="*/ 931849 w 1087698"/>
                  <a:gd name="connsiteY3" fmla="*/ 1493117 h 1493117"/>
                  <a:gd name="connsiteX4" fmla="*/ 0 w 1087698"/>
                  <a:gd name="connsiteY4" fmla="*/ 731117 h 1493117"/>
                  <a:gd name="connsiteX5" fmla="*/ 0 w 1087698"/>
                  <a:gd name="connsiteY5" fmla="*/ 404309 h 1493117"/>
                  <a:gd name="connsiteX0" fmla="*/ 0 w 1344550"/>
                  <a:gd name="connsiteY0" fmla="*/ 404309 h 1493117"/>
                  <a:gd name="connsiteX1" fmla="*/ 1046149 w 1344550"/>
                  <a:gd name="connsiteY1" fmla="*/ 455109 h 1493117"/>
                  <a:gd name="connsiteX2" fmla="*/ 1046149 w 1344550"/>
                  <a:gd name="connsiteY2" fmla="*/ 1067370 h 1493117"/>
                  <a:gd name="connsiteX3" fmla="*/ 931849 w 1344550"/>
                  <a:gd name="connsiteY3" fmla="*/ 1493117 h 1493117"/>
                  <a:gd name="connsiteX4" fmla="*/ 0 w 1344550"/>
                  <a:gd name="connsiteY4" fmla="*/ 731117 h 1493117"/>
                  <a:gd name="connsiteX5" fmla="*/ 0 w 1344550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361298"/>
                  <a:gd name="connsiteY0" fmla="*/ 404309 h 1493117"/>
                  <a:gd name="connsiteX1" fmla="*/ 1046149 w 1361298"/>
                  <a:gd name="connsiteY1" fmla="*/ 455109 h 1493117"/>
                  <a:gd name="connsiteX2" fmla="*/ 1046149 w 1361298"/>
                  <a:gd name="connsiteY2" fmla="*/ 1067370 h 1493117"/>
                  <a:gd name="connsiteX3" fmla="*/ 931849 w 1361298"/>
                  <a:gd name="connsiteY3" fmla="*/ 1493117 h 1493117"/>
                  <a:gd name="connsiteX4" fmla="*/ 0 w 1361298"/>
                  <a:gd name="connsiteY4" fmla="*/ 731117 h 1493117"/>
                  <a:gd name="connsiteX5" fmla="*/ 0 w 1361298"/>
                  <a:gd name="connsiteY5" fmla="*/ 404309 h 1493117"/>
                  <a:gd name="connsiteX0" fmla="*/ 0 w 1201664"/>
                  <a:gd name="connsiteY0" fmla="*/ 404309 h 1493117"/>
                  <a:gd name="connsiteX1" fmla="*/ 1046149 w 1201664"/>
                  <a:gd name="connsiteY1" fmla="*/ 455109 h 1493117"/>
                  <a:gd name="connsiteX2" fmla="*/ 1046149 w 1201664"/>
                  <a:gd name="connsiteY2" fmla="*/ 1067370 h 1493117"/>
                  <a:gd name="connsiteX3" fmla="*/ 931849 w 1201664"/>
                  <a:gd name="connsiteY3" fmla="*/ 1493117 h 1493117"/>
                  <a:gd name="connsiteX4" fmla="*/ 0 w 1201664"/>
                  <a:gd name="connsiteY4" fmla="*/ 731117 h 1493117"/>
                  <a:gd name="connsiteX5" fmla="*/ 0 w 1201664"/>
                  <a:gd name="connsiteY5" fmla="*/ 404309 h 1493117"/>
                  <a:gd name="connsiteX0" fmla="*/ 0 w 1365376"/>
                  <a:gd name="connsiteY0" fmla="*/ 404309 h 1493117"/>
                  <a:gd name="connsiteX1" fmla="*/ 1046149 w 1365376"/>
                  <a:gd name="connsiteY1" fmla="*/ 455109 h 1493117"/>
                  <a:gd name="connsiteX2" fmla="*/ 1046149 w 1365376"/>
                  <a:gd name="connsiteY2" fmla="*/ 1067370 h 1493117"/>
                  <a:gd name="connsiteX3" fmla="*/ 931849 w 1365376"/>
                  <a:gd name="connsiteY3" fmla="*/ 1493117 h 1493117"/>
                  <a:gd name="connsiteX4" fmla="*/ 0 w 1365376"/>
                  <a:gd name="connsiteY4" fmla="*/ 731117 h 1493117"/>
                  <a:gd name="connsiteX5" fmla="*/ 0 w 1365376"/>
                  <a:gd name="connsiteY5" fmla="*/ 404309 h 1493117"/>
                  <a:gd name="connsiteX0" fmla="*/ 0 w 1354024"/>
                  <a:gd name="connsiteY0" fmla="*/ 404309 h 1493117"/>
                  <a:gd name="connsiteX1" fmla="*/ 1046149 w 1354024"/>
                  <a:gd name="connsiteY1" fmla="*/ 455109 h 1493117"/>
                  <a:gd name="connsiteX2" fmla="*/ 1046149 w 1354024"/>
                  <a:gd name="connsiteY2" fmla="*/ 1067370 h 1493117"/>
                  <a:gd name="connsiteX3" fmla="*/ 931849 w 1354024"/>
                  <a:gd name="connsiteY3" fmla="*/ 1493117 h 1493117"/>
                  <a:gd name="connsiteX4" fmla="*/ 0 w 1354024"/>
                  <a:gd name="connsiteY4" fmla="*/ 731117 h 1493117"/>
                  <a:gd name="connsiteX5" fmla="*/ 0 w 1354024"/>
                  <a:gd name="connsiteY5" fmla="*/ 404309 h 1493117"/>
                  <a:gd name="connsiteX0" fmla="*/ 0 w 1329294"/>
                  <a:gd name="connsiteY0" fmla="*/ 404309 h 1493117"/>
                  <a:gd name="connsiteX1" fmla="*/ 1046149 w 1329294"/>
                  <a:gd name="connsiteY1" fmla="*/ 455109 h 1493117"/>
                  <a:gd name="connsiteX2" fmla="*/ 1046149 w 1329294"/>
                  <a:gd name="connsiteY2" fmla="*/ 1067370 h 1493117"/>
                  <a:gd name="connsiteX3" fmla="*/ 931849 w 1329294"/>
                  <a:gd name="connsiteY3" fmla="*/ 1493117 h 1493117"/>
                  <a:gd name="connsiteX4" fmla="*/ 0 w 1329294"/>
                  <a:gd name="connsiteY4" fmla="*/ 731117 h 1493117"/>
                  <a:gd name="connsiteX5" fmla="*/ 0 w 1329294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43120"/>
                  <a:gd name="connsiteY0" fmla="*/ 404309 h 1493117"/>
                  <a:gd name="connsiteX1" fmla="*/ 1046149 w 1343120"/>
                  <a:gd name="connsiteY1" fmla="*/ 455109 h 1493117"/>
                  <a:gd name="connsiteX2" fmla="*/ 1046149 w 1343120"/>
                  <a:gd name="connsiteY2" fmla="*/ 1067370 h 1493117"/>
                  <a:gd name="connsiteX3" fmla="*/ 931849 w 1343120"/>
                  <a:gd name="connsiteY3" fmla="*/ 1493117 h 1493117"/>
                  <a:gd name="connsiteX4" fmla="*/ 0 w 1343120"/>
                  <a:gd name="connsiteY4" fmla="*/ 731117 h 1493117"/>
                  <a:gd name="connsiteX5" fmla="*/ 0 w 1343120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195248 w 1365247"/>
                  <a:gd name="connsiteY4" fmla="*/ 889570 h 1493117"/>
                  <a:gd name="connsiteX5" fmla="*/ 0 w 1365247"/>
                  <a:gd name="connsiteY5" fmla="*/ 731117 h 1493117"/>
                  <a:gd name="connsiteX6" fmla="*/ 0 w 1365247"/>
                  <a:gd name="connsiteY6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0 w 1365247"/>
                  <a:gd name="connsiteY4" fmla="*/ 7311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0 w 1365247"/>
                  <a:gd name="connsiteY0" fmla="*/ 404309 h 1493117"/>
                  <a:gd name="connsiteX1" fmla="*/ 1046149 w 1365247"/>
                  <a:gd name="connsiteY1" fmla="*/ 455109 h 1493117"/>
                  <a:gd name="connsiteX2" fmla="*/ 1046149 w 1365247"/>
                  <a:gd name="connsiteY2" fmla="*/ 1067370 h 1493117"/>
                  <a:gd name="connsiteX3" fmla="*/ 931849 w 1365247"/>
                  <a:gd name="connsiteY3" fmla="*/ 1493117 h 1493117"/>
                  <a:gd name="connsiteX4" fmla="*/ 533400 w 1365247"/>
                  <a:gd name="connsiteY4" fmla="*/ 261217 h 1493117"/>
                  <a:gd name="connsiteX5" fmla="*/ 0 w 1365247"/>
                  <a:gd name="connsiteY5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  <a:gd name="connsiteX0" fmla="*/ 20984 w 1386231"/>
                  <a:gd name="connsiteY0" fmla="*/ 404309 h 1493117"/>
                  <a:gd name="connsiteX1" fmla="*/ 1067133 w 1386231"/>
                  <a:gd name="connsiteY1" fmla="*/ 455109 h 1493117"/>
                  <a:gd name="connsiteX2" fmla="*/ 1067133 w 1386231"/>
                  <a:gd name="connsiteY2" fmla="*/ 1067370 h 1493117"/>
                  <a:gd name="connsiteX3" fmla="*/ 952833 w 1386231"/>
                  <a:gd name="connsiteY3" fmla="*/ 1493117 h 1493117"/>
                  <a:gd name="connsiteX4" fmla="*/ 554384 w 1386231"/>
                  <a:gd name="connsiteY4" fmla="*/ 261217 h 1493117"/>
                  <a:gd name="connsiteX5" fmla="*/ 381332 w 1386231"/>
                  <a:gd name="connsiteY5" fmla="*/ 673670 h 1493117"/>
                  <a:gd name="connsiteX6" fmla="*/ 20984 w 1386231"/>
                  <a:gd name="connsiteY6" fmla="*/ 404309 h 1493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6231" h="1493117">
                    <a:moveTo>
                      <a:pt x="20984" y="404309"/>
                    </a:moveTo>
                    <a:cubicBezTo>
                      <a:pt x="826900" y="-366158"/>
                      <a:pt x="1086717" y="146076"/>
                      <a:pt x="1067133" y="455109"/>
                    </a:cubicBezTo>
                    <a:cubicBezTo>
                      <a:pt x="1253400" y="79229"/>
                      <a:pt x="1680966" y="986050"/>
                      <a:pt x="1067133" y="1067370"/>
                    </a:cubicBezTo>
                    <a:cubicBezTo>
                      <a:pt x="1257633" y="1094986"/>
                      <a:pt x="990933" y="1351201"/>
                      <a:pt x="952833" y="1493117"/>
                    </a:cubicBezTo>
                    <a:cubicBezTo>
                      <a:pt x="778475" y="1437075"/>
                      <a:pt x="620792" y="1039585"/>
                      <a:pt x="554384" y="261217"/>
                    </a:cubicBezTo>
                    <a:cubicBezTo>
                      <a:pt x="649634" y="338426"/>
                      <a:pt x="470232" y="649821"/>
                      <a:pt x="381332" y="673670"/>
                    </a:cubicBezTo>
                    <a:cubicBezTo>
                      <a:pt x="292432" y="697519"/>
                      <a:pt x="-93316" y="400519"/>
                      <a:pt x="20984" y="40430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4" name="Moon 103">
                <a:extLst>
                  <a:ext uri="{FF2B5EF4-FFF2-40B4-BE49-F238E27FC236}">
                    <a16:creationId xmlns:a16="http://schemas.microsoft.com/office/drawing/2014/main" id="{FBAF4F38-040D-6FA1-C4C7-A5B0D9FDCEDC}"/>
                  </a:ext>
                </a:extLst>
              </p:cNvPr>
              <p:cNvSpPr/>
              <p:nvPr/>
            </p:nvSpPr>
            <p:spPr>
              <a:xfrm rot="7205339">
                <a:off x="3562075" y="2088569"/>
                <a:ext cx="155034" cy="296807"/>
              </a:xfrm>
              <a:prstGeom prst="moon">
                <a:avLst/>
              </a:prstGeom>
              <a:solidFill>
                <a:srgbClr val="BC5859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5" name="Moon 104">
                <a:extLst>
                  <a:ext uri="{FF2B5EF4-FFF2-40B4-BE49-F238E27FC236}">
                    <a16:creationId xmlns:a16="http://schemas.microsoft.com/office/drawing/2014/main" id="{3D60EC35-A94B-5871-C236-F9AC3D6642A8}"/>
                  </a:ext>
                </a:extLst>
              </p:cNvPr>
              <p:cNvSpPr/>
              <p:nvPr/>
            </p:nvSpPr>
            <p:spPr>
              <a:xfrm rot="3670378">
                <a:off x="2333731" y="2037933"/>
                <a:ext cx="113382" cy="267762"/>
              </a:xfrm>
              <a:prstGeom prst="moon">
                <a:avLst/>
              </a:prstGeom>
              <a:solidFill>
                <a:srgbClr val="BC5859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59">
                <a:extLst>
                  <a:ext uri="{FF2B5EF4-FFF2-40B4-BE49-F238E27FC236}">
                    <a16:creationId xmlns:a16="http://schemas.microsoft.com/office/drawing/2014/main" id="{60FCC7F8-B855-547C-726E-61C617D1E7DD}"/>
                  </a:ext>
                </a:extLst>
              </p:cNvPr>
              <p:cNvSpPr/>
              <p:nvPr/>
            </p:nvSpPr>
            <p:spPr>
              <a:xfrm>
                <a:off x="1726085" y="3500620"/>
                <a:ext cx="1811101" cy="738078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95250 h 441648"/>
                  <a:gd name="connsiteX1" fmla="*/ 1400596 w 1400596"/>
                  <a:gd name="connsiteY1" fmla="*/ 0 h 441648"/>
                  <a:gd name="connsiteX2" fmla="*/ 1400596 w 1400596"/>
                  <a:gd name="connsiteY2" fmla="*/ 425611 h 441648"/>
                  <a:gd name="connsiteX3" fmla="*/ 877219 w 1400596"/>
                  <a:gd name="connsiteY3" fmla="*/ 206536 h 441648"/>
                  <a:gd name="connsiteX4" fmla="*/ 19969 w 1400596"/>
                  <a:gd name="connsiteY4" fmla="*/ 95250 h 441648"/>
                  <a:gd name="connsiteX0" fmla="*/ 6073 w 1815325"/>
                  <a:gd name="connsiteY0" fmla="*/ 0 h 663736"/>
                  <a:gd name="connsiteX1" fmla="*/ 1815325 w 1815325"/>
                  <a:gd name="connsiteY1" fmla="*/ 238125 h 663736"/>
                  <a:gd name="connsiteX2" fmla="*/ 1815325 w 1815325"/>
                  <a:gd name="connsiteY2" fmla="*/ 663736 h 663736"/>
                  <a:gd name="connsiteX3" fmla="*/ 1291948 w 1815325"/>
                  <a:gd name="connsiteY3" fmla="*/ 444661 h 663736"/>
                  <a:gd name="connsiteX4" fmla="*/ 6073 w 1815325"/>
                  <a:gd name="connsiteY4" fmla="*/ 0 h 663736"/>
                  <a:gd name="connsiteX0" fmla="*/ 6073 w 1815325"/>
                  <a:gd name="connsiteY0" fmla="*/ 0 h 663736"/>
                  <a:gd name="connsiteX1" fmla="*/ 1488064 w 1815325"/>
                  <a:gd name="connsiteY1" fmla="*/ 69262 h 663736"/>
                  <a:gd name="connsiteX2" fmla="*/ 1815325 w 1815325"/>
                  <a:gd name="connsiteY2" fmla="*/ 238125 h 663736"/>
                  <a:gd name="connsiteX3" fmla="*/ 1815325 w 1815325"/>
                  <a:gd name="connsiteY3" fmla="*/ 663736 h 663736"/>
                  <a:gd name="connsiteX4" fmla="*/ 1291948 w 1815325"/>
                  <a:gd name="connsiteY4" fmla="*/ 444661 h 663736"/>
                  <a:gd name="connsiteX5" fmla="*/ 6073 w 1815325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285875 w 1809252"/>
                  <a:gd name="connsiteY4" fmla="*/ 44466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0 w 1809252"/>
                  <a:gd name="connsiteY0" fmla="*/ 0 h 663736"/>
                  <a:gd name="connsiteX1" fmla="*/ 1481991 w 1809252"/>
                  <a:gd name="connsiteY1" fmla="*/ 69262 h 663736"/>
                  <a:gd name="connsiteX2" fmla="*/ 1809252 w 1809252"/>
                  <a:gd name="connsiteY2" fmla="*/ 238125 h 663736"/>
                  <a:gd name="connsiteX3" fmla="*/ 1809252 w 1809252"/>
                  <a:gd name="connsiteY3" fmla="*/ 663736 h 663736"/>
                  <a:gd name="connsiteX4" fmla="*/ 1485900 w 1809252"/>
                  <a:gd name="connsiteY4" fmla="*/ 120811 h 663736"/>
                  <a:gd name="connsiteX5" fmla="*/ 0 w 1809252"/>
                  <a:gd name="connsiteY5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526038 w 1849390"/>
                  <a:gd name="connsiteY4" fmla="*/ 12081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392688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0138 w 1849390"/>
                  <a:gd name="connsiteY0" fmla="*/ 0 h 663736"/>
                  <a:gd name="connsiteX1" fmla="*/ 1522129 w 1849390"/>
                  <a:gd name="connsiteY1" fmla="*/ 69262 h 663736"/>
                  <a:gd name="connsiteX2" fmla="*/ 1849390 w 1849390"/>
                  <a:gd name="connsiteY2" fmla="*/ 238125 h 663736"/>
                  <a:gd name="connsiteX3" fmla="*/ 1849390 w 1849390"/>
                  <a:gd name="connsiteY3" fmla="*/ 663736 h 663736"/>
                  <a:gd name="connsiteX4" fmla="*/ 1421263 w 1849390"/>
                  <a:gd name="connsiteY4" fmla="*/ 177961 h 663736"/>
                  <a:gd name="connsiteX5" fmla="*/ 455328 w 1849390"/>
                  <a:gd name="connsiteY5" fmla="*/ 355012 h 663736"/>
                  <a:gd name="connsiteX6" fmla="*/ 40138 w 1849390"/>
                  <a:gd name="connsiteY6" fmla="*/ 0 h 663736"/>
                  <a:gd name="connsiteX0" fmla="*/ 44681 w 1853933"/>
                  <a:gd name="connsiteY0" fmla="*/ 0 h 663736"/>
                  <a:gd name="connsiteX1" fmla="*/ 1526672 w 1853933"/>
                  <a:gd name="connsiteY1" fmla="*/ 69262 h 663736"/>
                  <a:gd name="connsiteX2" fmla="*/ 1853933 w 1853933"/>
                  <a:gd name="connsiteY2" fmla="*/ 238125 h 663736"/>
                  <a:gd name="connsiteX3" fmla="*/ 1853933 w 1853933"/>
                  <a:gd name="connsiteY3" fmla="*/ 663736 h 663736"/>
                  <a:gd name="connsiteX4" fmla="*/ 1425806 w 1853933"/>
                  <a:gd name="connsiteY4" fmla="*/ 177961 h 663736"/>
                  <a:gd name="connsiteX5" fmla="*/ 412246 w 1853933"/>
                  <a:gd name="connsiteY5" fmla="*/ 355012 h 663736"/>
                  <a:gd name="connsiteX6" fmla="*/ 44681 w 1853933"/>
                  <a:gd name="connsiteY6" fmla="*/ 0 h 663736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44681 w 1853933"/>
                  <a:gd name="connsiteY0" fmla="*/ 0 h 719593"/>
                  <a:gd name="connsiteX1" fmla="*/ 1526672 w 1853933"/>
                  <a:gd name="connsiteY1" fmla="*/ 69262 h 719593"/>
                  <a:gd name="connsiteX2" fmla="*/ 1853933 w 1853933"/>
                  <a:gd name="connsiteY2" fmla="*/ 238125 h 719593"/>
                  <a:gd name="connsiteX3" fmla="*/ 1853933 w 1853933"/>
                  <a:gd name="connsiteY3" fmla="*/ 663736 h 719593"/>
                  <a:gd name="connsiteX4" fmla="*/ 1263881 w 1853933"/>
                  <a:gd name="connsiteY4" fmla="*/ 520861 h 719593"/>
                  <a:gd name="connsiteX5" fmla="*/ 412246 w 1853933"/>
                  <a:gd name="connsiteY5" fmla="*/ 355012 h 719593"/>
                  <a:gd name="connsiteX6" fmla="*/ 44681 w 1853933"/>
                  <a:gd name="connsiteY6" fmla="*/ 0 h 719593"/>
                  <a:gd name="connsiteX0" fmla="*/ 6043 w 1815295"/>
                  <a:gd name="connsiteY0" fmla="*/ 0 h 719593"/>
                  <a:gd name="connsiteX1" fmla="*/ 1488034 w 1815295"/>
                  <a:gd name="connsiteY1" fmla="*/ 69262 h 719593"/>
                  <a:gd name="connsiteX2" fmla="*/ 1815295 w 1815295"/>
                  <a:gd name="connsiteY2" fmla="*/ 238125 h 719593"/>
                  <a:gd name="connsiteX3" fmla="*/ 1815295 w 1815295"/>
                  <a:gd name="connsiteY3" fmla="*/ 663736 h 719593"/>
                  <a:gd name="connsiteX4" fmla="*/ 1225243 w 1815295"/>
                  <a:gd name="connsiteY4" fmla="*/ 520861 h 719593"/>
                  <a:gd name="connsiteX5" fmla="*/ 373608 w 1815295"/>
                  <a:gd name="connsiteY5" fmla="*/ 355012 h 719593"/>
                  <a:gd name="connsiteX6" fmla="*/ 6043 w 1815295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16 w 1809268"/>
                  <a:gd name="connsiteY0" fmla="*/ 0 h 719593"/>
                  <a:gd name="connsiteX1" fmla="*/ 1482007 w 1809268"/>
                  <a:gd name="connsiteY1" fmla="*/ 69262 h 719593"/>
                  <a:gd name="connsiteX2" fmla="*/ 1809268 w 1809268"/>
                  <a:gd name="connsiteY2" fmla="*/ 238125 h 719593"/>
                  <a:gd name="connsiteX3" fmla="*/ 1809268 w 1809268"/>
                  <a:gd name="connsiteY3" fmla="*/ 663736 h 719593"/>
                  <a:gd name="connsiteX4" fmla="*/ 1219216 w 1809268"/>
                  <a:gd name="connsiteY4" fmla="*/ 520861 h 719593"/>
                  <a:gd name="connsiteX5" fmla="*/ 367581 w 1809268"/>
                  <a:gd name="connsiteY5" fmla="*/ 355012 h 719593"/>
                  <a:gd name="connsiteX6" fmla="*/ 16 w 1809268"/>
                  <a:gd name="connsiteY6" fmla="*/ 0 h 719593"/>
                  <a:gd name="connsiteX0" fmla="*/ 22 w 1809274"/>
                  <a:gd name="connsiteY0" fmla="*/ 0 h 719593"/>
                  <a:gd name="connsiteX1" fmla="*/ 1482013 w 1809274"/>
                  <a:gd name="connsiteY1" fmla="*/ 69262 h 719593"/>
                  <a:gd name="connsiteX2" fmla="*/ 1809274 w 1809274"/>
                  <a:gd name="connsiteY2" fmla="*/ 238125 h 719593"/>
                  <a:gd name="connsiteX3" fmla="*/ 1809274 w 1809274"/>
                  <a:gd name="connsiteY3" fmla="*/ 663736 h 719593"/>
                  <a:gd name="connsiteX4" fmla="*/ 1219222 w 1809274"/>
                  <a:gd name="connsiteY4" fmla="*/ 520861 h 719593"/>
                  <a:gd name="connsiteX5" fmla="*/ 367587 w 1809274"/>
                  <a:gd name="connsiteY5" fmla="*/ 355012 h 719593"/>
                  <a:gd name="connsiteX6" fmla="*/ 22 w 1809274"/>
                  <a:gd name="connsiteY6" fmla="*/ 0 h 719593"/>
                  <a:gd name="connsiteX0" fmla="*/ 22 w 1809274"/>
                  <a:gd name="connsiteY0" fmla="*/ 0 h 756202"/>
                  <a:gd name="connsiteX1" fmla="*/ 1482013 w 1809274"/>
                  <a:gd name="connsiteY1" fmla="*/ 69262 h 756202"/>
                  <a:gd name="connsiteX2" fmla="*/ 1809274 w 1809274"/>
                  <a:gd name="connsiteY2" fmla="*/ 238125 h 756202"/>
                  <a:gd name="connsiteX3" fmla="*/ 1809274 w 1809274"/>
                  <a:gd name="connsiteY3" fmla="*/ 663736 h 756202"/>
                  <a:gd name="connsiteX4" fmla="*/ 1219222 w 1809274"/>
                  <a:gd name="connsiteY4" fmla="*/ 520861 h 756202"/>
                  <a:gd name="connsiteX5" fmla="*/ 367587 w 1809274"/>
                  <a:gd name="connsiteY5" fmla="*/ 355012 h 756202"/>
                  <a:gd name="connsiteX6" fmla="*/ 22 w 1809274"/>
                  <a:gd name="connsiteY6" fmla="*/ 0 h 756202"/>
                  <a:gd name="connsiteX0" fmla="*/ 20 w 1809272"/>
                  <a:gd name="connsiteY0" fmla="*/ 0 h 741197"/>
                  <a:gd name="connsiteX1" fmla="*/ 1482011 w 1809272"/>
                  <a:gd name="connsiteY1" fmla="*/ 69262 h 741197"/>
                  <a:gd name="connsiteX2" fmla="*/ 1809272 w 1809272"/>
                  <a:gd name="connsiteY2" fmla="*/ 238125 h 741197"/>
                  <a:gd name="connsiteX3" fmla="*/ 1809272 w 1809272"/>
                  <a:gd name="connsiteY3" fmla="*/ 663736 h 741197"/>
                  <a:gd name="connsiteX4" fmla="*/ 1219220 w 1809272"/>
                  <a:gd name="connsiteY4" fmla="*/ 520861 h 741197"/>
                  <a:gd name="connsiteX5" fmla="*/ 377110 w 1809272"/>
                  <a:gd name="connsiteY5" fmla="*/ 331200 h 741197"/>
                  <a:gd name="connsiteX6" fmla="*/ 20 w 1809272"/>
                  <a:gd name="connsiteY6" fmla="*/ 0 h 741197"/>
                  <a:gd name="connsiteX0" fmla="*/ 17 w 1821175"/>
                  <a:gd name="connsiteY0" fmla="*/ 0 h 748341"/>
                  <a:gd name="connsiteX1" fmla="*/ 1493914 w 1821175"/>
                  <a:gd name="connsiteY1" fmla="*/ 76406 h 748341"/>
                  <a:gd name="connsiteX2" fmla="*/ 1821175 w 1821175"/>
                  <a:gd name="connsiteY2" fmla="*/ 245269 h 748341"/>
                  <a:gd name="connsiteX3" fmla="*/ 1821175 w 1821175"/>
                  <a:gd name="connsiteY3" fmla="*/ 670880 h 748341"/>
                  <a:gd name="connsiteX4" fmla="*/ 1231123 w 1821175"/>
                  <a:gd name="connsiteY4" fmla="*/ 528005 h 748341"/>
                  <a:gd name="connsiteX5" fmla="*/ 389013 w 1821175"/>
                  <a:gd name="connsiteY5" fmla="*/ 338344 h 748341"/>
                  <a:gd name="connsiteX6" fmla="*/ 17 w 1821175"/>
                  <a:gd name="connsiteY6" fmla="*/ 0 h 748341"/>
                  <a:gd name="connsiteX0" fmla="*/ 13 w 1821171"/>
                  <a:gd name="connsiteY0" fmla="*/ 0 h 733703"/>
                  <a:gd name="connsiteX1" fmla="*/ 1493910 w 1821171"/>
                  <a:gd name="connsiteY1" fmla="*/ 76406 h 733703"/>
                  <a:gd name="connsiteX2" fmla="*/ 1821171 w 1821171"/>
                  <a:gd name="connsiteY2" fmla="*/ 245269 h 733703"/>
                  <a:gd name="connsiteX3" fmla="*/ 1821171 w 1821171"/>
                  <a:gd name="connsiteY3" fmla="*/ 670880 h 733703"/>
                  <a:gd name="connsiteX4" fmla="*/ 1231119 w 1821171"/>
                  <a:gd name="connsiteY4" fmla="*/ 528005 h 733703"/>
                  <a:gd name="connsiteX5" fmla="*/ 431872 w 1821171"/>
                  <a:gd name="connsiteY5" fmla="*/ 314531 h 733703"/>
                  <a:gd name="connsiteX6" fmla="*/ 13 w 1821171"/>
                  <a:gd name="connsiteY6" fmla="*/ 0 h 733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21171" h="733703">
                    <a:moveTo>
                      <a:pt x="13" y="0"/>
                    </a:moveTo>
                    <a:cubicBezTo>
                      <a:pt x="103485" y="267562"/>
                      <a:pt x="647488" y="532744"/>
                      <a:pt x="1493910" y="76406"/>
                    </a:cubicBezTo>
                    <a:lnTo>
                      <a:pt x="1821171" y="245269"/>
                    </a:lnTo>
                    <a:lnTo>
                      <a:pt x="1821171" y="670880"/>
                    </a:lnTo>
                    <a:lnTo>
                      <a:pt x="1231119" y="528005"/>
                    </a:lnTo>
                    <a:cubicBezTo>
                      <a:pt x="1098788" y="587676"/>
                      <a:pt x="250897" y="1068091"/>
                      <a:pt x="431872" y="314531"/>
                    </a:cubicBezTo>
                    <a:cubicBezTo>
                      <a:pt x="146122" y="237246"/>
                      <a:pt x="-1575" y="63500"/>
                      <a:pt x="13" y="0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EF741A37-9F5D-A128-AAAD-19C0F05A2D57}"/>
                  </a:ext>
                </a:extLst>
              </p:cNvPr>
              <p:cNvSpPr/>
              <p:nvPr/>
            </p:nvSpPr>
            <p:spPr>
              <a:xfrm>
                <a:off x="2144403" y="2829654"/>
                <a:ext cx="675323" cy="109691"/>
              </a:xfrm>
              <a:custGeom>
                <a:avLst/>
                <a:gdLst>
                  <a:gd name="connsiteX0" fmla="*/ 0 w 633599"/>
                  <a:gd name="connsiteY0" fmla="*/ 98638 h 121498"/>
                  <a:gd name="connsiteX1" fmla="*/ 137160 w 633599"/>
                  <a:gd name="connsiteY1" fmla="*/ 14818 h 121498"/>
                  <a:gd name="connsiteX2" fmla="*/ 335280 w 633599"/>
                  <a:gd name="connsiteY2" fmla="*/ 7198 h 121498"/>
                  <a:gd name="connsiteX3" fmla="*/ 594360 w 633599"/>
                  <a:gd name="connsiteY3" fmla="*/ 91018 h 121498"/>
                  <a:gd name="connsiteX4" fmla="*/ 632460 w 633599"/>
                  <a:gd name="connsiteY4" fmla="*/ 121498 h 121498"/>
                  <a:gd name="connsiteX5" fmla="*/ 632460 w 633599"/>
                  <a:gd name="connsiteY5" fmla="*/ 121498 h 121498"/>
                  <a:gd name="connsiteX0" fmla="*/ 0 w 633599"/>
                  <a:gd name="connsiteY0" fmla="*/ 91459 h 114319"/>
                  <a:gd name="connsiteX1" fmla="*/ 335280 w 633599"/>
                  <a:gd name="connsiteY1" fmla="*/ 19 h 114319"/>
                  <a:gd name="connsiteX2" fmla="*/ 594360 w 633599"/>
                  <a:gd name="connsiteY2" fmla="*/ 83839 h 114319"/>
                  <a:gd name="connsiteX3" fmla="*/ 632460 w 633599"/>
                  <a:gd name="connsiteY3" fmla="*/ 114319 h 114319"/>
                  <a:gd name="connsiteX4" fmla="*/ 632460 w 633599"/>
                  <a:gd name="connsiteY4" fmla="*/ 114319 h 114319"/>
                  <a:gd name="connsiteX0" fmla="*/ 0 w 633599"/>
                  <a:gd name="connsiteY0" fmla="*/ 8490 h 31350"/>
                  <a:gd name="connsiteX1" fmla="*/ 594360 w 633599"/>
                  <a:gd name="connsiteY1" fmla="*/ 870 h 31350"/>
                  <a:gd name="connsiteX2" fmla="*/ 632460 w 633599"/>
                  <a:gd name="connsiteY2" fmla="*/ 31350 h 31350"/>
                  <a:gd name="connsiteX3" fmla="*/ 632460 w 633599"/>
                  <a:gd name="connsiteY3" fmla="*/ 31350 h 31350"/>
                  <a:gd name="connsiteX0" fmla="*/ 0 w 632460"/>
                  <a:gd name="connsiteY0" fmla="*/ 0 h 22860"/>
                  <a:gd name="connsiteX1" fmla="*/ 632460 w 632460"/>
                  <a:gd name="connsiteY1" fmla="*/ 22860 h 22860"/>
                  <a:gd name="connsiteX2" fmla="*/ 632460 w 632460"/>
                  <a:gd name="connsiteY2" fmla="*/ 22860 h 22860"/>
                  <a:gd name="connsiteX0" fmla="*/ 0 w 675323"/>
                  <a:gd name="connsiteY0" fmla="*/ 15240 h 15240"/>
                  <a:gd name="connsiteX1" fmla="*/ 675323 w 675323"/>
                  <a:gd name="connsiteY1" fmla="*/ 0 h 15240"/>
                  <a:gd name="connsiteX2" fmla="*/ 675323 w 675323"/>
                  <a:gd name="connsiteY2" fmla="*/ 0 h 15240"/>
                  <a:gd name="connsiteX0" fmla="*/ 0 w 675323"/>
                  <a:gd name="connsiteY0" fmla="*/ 91964 h 91964"/>
                  <a:gd name="connsiteX1" fmla="*/ 675323 w 675323"/>
                  <a:gd name="connsiteY1" fmla="*/ 76724 h 91964"/>
                  <a:gd name="connsiteX2" fmla="*/ 675323 w 675323"/>
                  <a:gd name="connsiteY2" fmla="*/ 76724 h 91964"/>
                  <a:gd name="connsiteX0" fmla="*/ 0 w 675323"/>
                  <a:gd name="connsiteY0" fmla="*/ 109691 h 109691"/>
                  <a:gd name="connsiteX1" fmla="*/ 675323 w 675323"/>
                  <a:gd name="connsiteY1" fmla="*/ 94451 h 109691"/>
                  <a:gd name="connsiteX2" fmla="*/ 675323 w 675323"/>
                  <a:gd name="connsiteY2" fmla="*/ 94451 h 109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323" h="109691">
                    <a:moveTo>
                      <a:pt x="0" y="109691"/>
                    </a:moveTo>
                    <a:cubicBezTo>
                      <a:pt x="329883" y="-90652"/>
                      <a:pt x="616903" y="32856"/>
                      <a:pt x="675323" y="94451"/>
                    </a:cubicBezTo>
                    <a:lnTo>
                      <a:pt x="675323" y="94451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59">
                <a:extLst>
                  <a:ext uri="{FF2B5EF4-FFF2-40B4-BE49-F238E27FC236}">
                    <a16:creationId xmlns:a16="http://schemas.microsoft.com/office/drawing/2014/main" id="{09BDD9AE-9585-474C-81C3-83574644D61F}"/>
                  </a:ext>
                </a:extLst>
              </p:cNvPr>
              <p:cNvSpPr/>
              <p:nvPr/>
            </p:nvSpPr>
            <p:spPr>
              <a:xfrm>
                <a:off x="2155271" y="3592033"/>
                <a:ext cx="1028373" cy="534972"/>
              </a:xfrm>
              <a:custGeom>
                <a:avLst/>
                <a:gdLst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0 w 1380627"/>
                  <a:gd name="connsiteY3" fmla="*/ 425611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0 w 1380627"/>
                  <a:gd name="connsiteY0" fmla="*/ 0 h 425611"/>
                  <a:gd name="connsiteX1" fmla="*/ 1380627 w 1380627"/>
                  <a:gd name="connsiteY1" fmla="*/ 0 h 425611"/>
                  <a:gd name="connsiteX2" fmla="*/ 1380627 w 1380627"/>
                  <a:gd name="connsiteY2" fmla="*/ 425611 h 425611"/>
                  <a:gd name="connsiteX3" fmla="*/ 857250 w 1380627"/>
                  <a:gd name="connsiteY3" fmla="*/ 206536 h 425611"/>
                  <a:gd name="connsiteX4" fmla="*/ 0 w 1380627"/>
                  <a:gd name="connsiteY4" fmla="*/ 0 h 425611"/>
                  <a:gd name="connsiteX0" fmla="*/ 19969 w 1400596"/>
                  <a:gd name="connsiteY0" fmla="*/ 0 h 425611"/>
                  <a:gd name="connsiteX1" fmla="*/ 1400596 w 1400596"/>
                  <a:gd name="connsiteY1" fmla="*/ 0 h 425611"/>
                  <a:gd name="connsiteX2" fmla="*/ 1400596 w 1400596"/>
                  <a:gd name="connsiteY2" fmla="*/ 425611 h 425611"/>
                  <a:gd name="connsiteX3" fmla="*/ 877219 w 1400596"/>
                  <a:gd name="connsiteY3" fmla="*/ 206536 h 425611"/>
                  <a:gd name="connsiteX4" fmla="*/ 19969 w 1400596"/>
                  <a:gd name="connsiteY4" fmla="*/ 0 h 425611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9969 w 1400596"/>
                  <a:gd name="connsiteY0" fmla="*/ 0 h 473236"/>
                  <a:gd name="connsiteX1" fmla="*/ 1400596 w 1400596"/>
                  <a:gd name="connsiteY1" fmla="*/ 47625 h 473236"/>
                  <a:gd name="connsiteX2" fmla="*/ 1400596 w 1400596"/>
                  <a:gd name="connsiteY2" fmla="*/ 473236 h 473236"/>
                  <a:gd name="connsiteX3" fmla="*/ 877219 w 1400596"/>
                  <a:gd name="connsiteY3" fmla="*/ 254161 h 473236"/>
                  <a:gd name="connsiteX4" fmla="*/ 19969 w 1400596"/>
                  <a:gd name="connsiteY4" fmla="*/ 0 h 473236"/>
                  <a:gd name="connsiteX0" fmla="*/ 18802 w 1413717"/>
                  <a:gd name="connsiteY0" fmla="*/ 71437 h 432990"/>
                  <a:gd name="connsiteX1" fmla="*/ 1413717 w 1413717"/>
                  <a:gd name="connsiteY1" fmla="*/ 0 h 432990"/>
                  <a:gd name="connsiteX2" fmla="*/ 1413717 w 1413717"/>
                  <a:gd name="connsiteY2" fmla="*/ 425611 h 432990"/>
                  <a:gd name="connsiteX3" fmla="*/ 890340 w 1413717"/>
                  <a:gd name="connsiteY3" fmla="*/ 206536 h 432990"/>
                  <a:gd name="connsiteX4" fmla="*/ 18802 w 1413717"/>
                  <a:gd name="connsiteY4" fmla="*/ 71437 h 432990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413717"/>
                  <a:gd name="connsiteY0" fmla="*/ 233362 h 594915"/>
                  <a:gd name="connsiteX1" fmla="*/ 1042242 w 1413717"/>
                  <a:gd name="connsiteY1" fmla="*/ 0 h 594915"/>
                  <a:gd name="connsiteX2" fmla="*/ 1413717 w 1413717"/>
                  <a:gd name="connsiteY2" fmla="*/ 587536 h 594915"/>
                  <a:gd name="connsiteX3" fmla="*/ 890340 w 1413717"/>
                  <a:gd name="connsiteY3" fmla="*/ 368461 h 594915"/>
                  <a:gd name="connsiteX4" fmla="*/ 18802 w 1413717"/>
                  <a:gd name="connsiteY4" fmla="*/ 233362 h 594915"/>
                  <a:gd name="connsiteX0" fmla="*/ 18802 w 1042242"/>
                  <a:gd name="connsiteY0" fmla="*/ 233362 h 594915"/>
                  <a:gd name="connsiteX1" fmla="*/ 1042242 w 1042242"/>
                  <a:gd name="connsiteY1" fmla="*/ 0 h 594915"/>
                  <a:gd name="connsiteX2" fmla="*/ 890340 w 1042242"/>
                  <a:gd name="connsiteY2" fmla="*/ 368461 h 594915"/>
                  <a:gd name="connsiteX3" fmla="*/ 18802 w 1042242"/>
                  <a:gd name="connsiteY3" fmla="*/ 233362 h 594915"/>
                  <a:gd name="connsiteX0" fmla="*/ 0 w 1023440"/>
                  <a:gd name="connsiteY0" fmla="*/ 233362 h 236620"/>
                  <a:gd name="connsiteX1" fmla="*/ 1023440 w 1023440"/>
                  <a:gd name="connsiteY1" fmla="*/ 0 h 236620"/>
                  <a:gd name="connsiteX2" fmla="*/ 0 w 1023440"/>
                  <a:gd name="connsiteY2" fmla="*/ 233362 h 236620"/>
                  <a:gd name="connsiteX0" fmla="*/ 4960 w 1028400"/>
                  <a:gd name="connsiteY0" fmla="*/ 233362 h 514512"/>
                  <a:gd name="connsiteX1" fmla="*/ 1028400 w 1028400"/>
                  <a:gd name="connsiteY1" fmla="*/ 0 h 514512"/>
                  <a:gd name="connsiteX2" fmla="*/ 4960 w 1028400"/>
                  <a:gd name="connsiteY2" fmla="*/ 233362 h 51451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  <a:gd name="connsiteX0" fmla="*/ 4933 w 1028373"/>
                  <a:gd name="connsiteY0" fmla="*/ 233362 h 534972"/>
                  <a:gd name="connsiteX1" fmla="*/ 1028373 w 1028373"/>
                  <a:gd name="connsiteY1" fmla="*/ 0 h 534972"/>
                  <a:gd name="connsiteX2" fmla="*/ 4933 w 1028373"/>
                  <a:gd name="connsiteY2" fmla="*/ 233362 h 534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8373" h="534972">
                    <a:moveTo>
                      <a:pt x="4933" y="233362"/>
                    </a:moveTo>
                    <a:cubicBezTo>
                      <a:pt x="322268" y="250825"/>
                      <a:pt x="691989" y="173037"/>
                      <a:pt x="1028373" y="0"/>
                    </a:cubicBezTo>
                    <a:cubicBezTo>
                      <a:pt x="691988" y="187325"/>
                      <a:pt x="-68257" y="950913"/>
                      <a:pt x="4933" y="23336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CB41EAB0-5AFE-0E11-C25A-B2DA5D387DEB}"/>
                  </a:ext>
                </a:extLst>
              </p:cNvPr>
              <p:cNvSpPr/>
              <p:nvPr/>
            </p:nvSpPr>
            <p:spPr>
              <a:xfrm>
                <a:off x="2226511" y="3704873"/>
                <a:ext cx="728299" cy="418493"/>
              </a:xfrm>
              <a:custGeom>
                <a:avLst/>
                <a:gdLst>
                  <a:gd name="connsiteX0" fmla="*/ 735674 w 760493"/>
                  <a:gd name="connsiteY0" fmla="*/ 0 h 435966"/>
                  <a:gd name="connsiteX1" fmla="*/ 756600 w 760493"/>
                  <a:gd name="connsiteY1" fmla="*/ 22202 h 435966"/>
                  <a:gd name="connsiteX2" fmla="*/ 760493 w 760493"/>
                  <a:gd name="connsiteY2" fmla="*/ 35376 h 435966"/>
                  <a:gd name="connsiteX3" fmla="*/ 648241 w 760493"/>
                  <a:gd name="connsiteY3" fmla="*/ 117390 h 435966"/>
                  <a:gd name="connsiteX4" fmla="*/ 18649 w 760493"/>
                  <a:gd name="connsiteY4" fmla="*/ 426953 h 435966"/>
                  <a:gd name="connsiteX5" fmla="*/ 0 w 760493"/>
                  <a:gd name="connsiteY5" fmla="*/ 413328 h 435966"/>
                  <a:gd name="connsiteX6" fmla="*/ 4571 w 760493"/>
                  <a:gd name="connsiteY6" fmla="*/ 372733 h 435966"/>
                  <a:gd name="connsiteX7" fmla="*/ 219654 w 760493"/>
                  <a:gd name="connsiteY7" fmla="*/ 125371 h 435966"/>
                  <a:gd name="connsiteX8" fmla="*/ 220128 w 760493"/>
                  <a:gd name="connsiteY8" fmla="*/ 125071 h 435966"/>
                  <a:gd name="connsiteX9" fmla="*/ 311500 w 760493"/>
                  <a:gd name="connsiteY9" fmla="*/ 113818 h 435966"/>
                  <a:gd name="connsiteX10" fmla="*/ 703159 w 760493"/>
                  <a:gd name="connsiteY10" fmla="*/ 12913 h 435966"/>
                  <a:gd name="connsiteX11" fmla="*/ 735674 w 760493"/>
                  <a:gd name="connsiteY11" fmla="*/ 0 h 435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0493" h="435966">
                    <a:moveTo>
                      <a:pt x="735674" y="0"/>
                    </a:moveTo>
                    <a:lnTo>
                      <a:pt x="756600" y="22202"/>
                    </a:lnTo>
                    <a:lnTo>
                      <a:pt x="760493" y="35376"/>
                    </a:lnTo>
                    <a:lnTo>
                      <a:pt x="648241" y="117390"/>
                    </a:lnTo>
                    <a:cubicBezTo>
                      <a:pt x="413374" y="290825"/>
                      <a:pt x="151123" y="479737"/>
                      <a:pt x="18649" y="426953"/>
                    </a:cubicBezTo>
                    <a:lnTo>
                      <a:pt x="0" y="413328"/>
                    </a:lnTo>
                    <a:lnTo>
                      <a:pt x="4571" y="372733"/>
                    </a:lnTo>
                    <a:cubicBezTo>
                      <a:pt x="24679" y="298480"/>
                      <a:pt x="104262" y="205639"/>
                      <a:pt x="219654" y="125371"/>
                    </a:cubicBezTo>
                    <a:lnTo>
                      <a:pt x="220128" y="125071"/>
                    </a:lnTo>
                    <a:lnTo>
                      <a:pt x="311500" y="113818"/>
                    </a:lnTo>
                    <a:cubicBezTo>
                      <a:pt x="440713" y="93577"/>
                      <a:pt x="572773" y="59942"/>
                      <a:pt x="703159" y="12913"/>
                    </a:cubicBezTo>
                    <a:lnTo>
                      <a:pt x="735674" y="0"/>
                    </a:lnTo>
                    <a:close/>
                  </a:path>
                </a:pathLst>
              </a:custGeom>
              <a:solidFill>
                <a:srgbClr val="F66785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76F443D9-4B86-B372-C767-944EF0CAE7B1}"/>
                  </a:ext>
                </a:extLst>
              </p:cNvPr>
              <p:cNvGrpSpPr/>
              <p:nvPr/>
            </p:nvGrpSpPr>
            <p:grpSpPr>
              <a:xfrm>
                <a:off x="2086571" y="2351726"/>
                <a:ext cx="518161" cy="614937"/>
                <a:chOff x="1250449" y="2412730"/>
                <a:chExt cx="518161" cy="614937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7A4E122-DB7B-4572-5265-5D6E2B9F53F1}"/>
                    </a:ext>
                  </a:extLst>
                </p:cNvPr>
                <p:cNvGrpSpPr/>
                <p:nvPr/>
              </p:nvGrpSpPr>
              <p:grpSpPr>
                <a:xfrm>
                  <a:off x="1250449" y="2412730"/>
                  <a:ext cx="518161" cy="614937"/>
                  <a:chOff x="9280391" y="4797065"/>
                  <a:chExt cx="518161" cy="614937"/>
                </a:xfrm>
              </p:grpSpPr>
              <p:sp>
                <p:nvSpPr>
                  <p:cNvPr id="129" name="Freeform: Shape 128">
                    <a:extLst>
                      <a:ext uri="{FF2B5EF4-FFF2-40B4-BE49-F238E27FC236}">
                        <a16:creationId xmlns:a16="http://schemas.microsoft.com/office/drawing/2014/main" id="{88A0789C-D40C-D82A-6CEA-FD843E3122BF}"/>
                      </a:ext>
                    </a:extLst>
                  </p:cNvPr>
                  <p:cNvSpPr/>
                  <p:nvPr/>
                </p:nvSpPr>
                <p:spPr>
                  <a:xfrm>
                    <a:off x="9421642" y="4870524"/>
                    <a:ext cx="310700" cy="458165"/>
                  </a:xfrm>
                  <a:custGeom>
                    <a:avLst/>
                    <a:gdLst>
                      <a:gd name="connsiteX0" fmla="*/ 225540 w 310700"/>
                      <a:gd name="connsiteY0" fmla="*/ 0 h 458165"/>
                      <a:gd name="connsiteX1" fmla="*/ 270994 w 310700"/>
                      <a:gd name="connsiteY1" fmla="*/ 6389 h 458165"/>
                      <a:gd name="connsiteX2" fmla="*/ 281439 w 310700"/>
                      <a:gd name="connsiteY2" fmla="*/ 10910 h 458165"/>
                      <a:gd name="connsiteX3" fmla="*/ 301026 w 310700"/>
                      <a:gd name="connsiteY3" fmla="*/ 33740 h 458165"/>
                      <a:gd name="connsiteX4" fmla="*/ 310700 w 310700"/>
                      <a:gd name="connsiteY4" fmla="*/ 50304 h 458165"/>
                      <a:gd name="connsiteX5" fmla="*/ 286518 w 310700"/>
                      <a:gd name="connsiteY5" fmla="*/ 47118 h 458165"/>
                      <a:gd name="connsiteX6" fmla="*/ 60978 w 310700"/>
                      <a:gd name="connsiteY6" fmla="*/ 341832 h 458165"/>
                      <a:gd name="connsiteX7" fmla="*/ 65560 w 310700"/>
                      <a:gd name="connsiteY7" fmla="*/ 401227 h 458165"/>
                      <a:gd name="connsiteX8" fmla="*/ 73189 w 310700"/>
                      <a:gd name="connsiteY8" fmla="*/ 433340 h 458165"/>
                      <a:gd name="connsiteX9" fmla="*/ 66793 w 310700"/>
                      <a:gd name="connsiteY9" fmla="*/ 435742 h 458165"/>
                      <a:gd name="connsiteX10" fmla="*/ 26009 w 310700"/>
                      <a:gd name="connsiteY10" fmla="*/ 458165 h 458165"/>
                      <a:gd name="connsiteX11" fmla="*/ 17724 w 310700"/>
                      <a:gd name="connsiteY11" fmla="*/ 436881 h 458165"/>
                      <a:gd name="connsiteX12" fmla="*/ 0 w 310700"/>
                      <a:gd name="connsiteY12" fmla="*/ 314474 h 458165"/>
                      <a:gd name="connsiteX13" fmla="*/ 225540 w 310700"/>
                      <a:gd name="connsiteY13" fmla="*/ 0 h 4581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310700" h="458165">
                        <a:moveTo>
                          <a:pt x="225540" y="0"/>
                        </a:moveTo>
                        <a:cubicBezTo>
                          <a:pt x="241110" y="0"/>
                          <a:pt x="256312" y="2200"/>
                          <a:pt x="270994" y="6389"/>
                        </a:cubicBezTo>
                        <a:lnTo>
                          <a:pt x="281439" y="10910"/>
                        </a:lnTo>
                        <a:lnTo>
                          <a:pt x="301026" y="33740"/>
                        </a:lnTo>
                        <a:lnTo>
                          <a:pt x="310700" y="50304"/>
                        </a:lnTo>
                        <a:lnTo>
                          <a:pt x="286518" y="47118"/>
                        </a:lnTo>
                        <a:cubicBezTo>
                          <a:pt x="161956" y="47118"/>
                          <a:pt x="60978" y="179066"/>
                          <a:pt x="60978" y="341832"/>
                        </a:cubicBezTo>
                        <a:cubicBezTo>
                          <a:pt x="60978" y="362178"/>
                          <a:pt x="62556" y="382042"/>
                          <a:pt x="65560" y="401227"/>
                        </a:cubicBezTo>
                        <a:lnTo>
                          <a:pt x="73189" y="433340"/>
                        </a:lnTo>
                        <a:lnTo>
                          <a:pt x="66793" y="435742"/>
                        </a:lnTo>
                        <a:lnTo>
                          <a:pt x="26009" y="458165"/>
                        </a:lnTo>
                        <a:lnTo>
                          <a:pt x="17724" y="436881"/>
                        </a:lnTo>
                        <a:cubicBezTo>
                          <a:pt x="6311" y="399258"/>
                          <a:pt x="0" y="357894"/>
                          <a:pt x="0" y="314474"/>
                        </a:cubicBezTo>
                        <a:cubicBezTo>
                          <a:pt x="0" y="140795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0" name="Freeform: Shape 129">
                    <a:extLst>
                      <a:ext uri="{FF2B5EF4-FFF2-40B4-BE49-F238E27FC236}">
                        <a16:creationId xmlns:a16="http://schemas.microsoft.com/office/drawing/2014/main" id="{DF3353E1-7C6A-D3EB-7ACD-22ED8D3408F3}"/>
                      </a:ext>
                    </a:extLst>
                  </p:cNvPr>
                  <p:cNvSpPr/>
                  <p:nvPr/>
                </p:nvSpPr>
                <p:spPr>
                  <a:xfrm>
                    <a:off x="9280391" y="4797065"/>
                    <a:ext cx="422690" cy="614937"/>
                  </a:xfrm>
                  <a:custGeom>
                    <a:avLst/>
                    <a:gdLst>
                      <a:gd name="connsiteX0" fmla="*/ 259080 w 422690"/>
                      <a:gd name="connsiteY0" fmla="*/ 0 h 614937"/>
                      <a:gd name="connsiteX1" fmla="*/ 403934 w 422690"/>
                      <a:gd name="connsiteY1" fmla="*/ 62507 h 614937"/>
                      <a:gd name="connsiteX2" fmla="*/ 422690 w 422690"/>
                      <a:gd name="connsiteY2" fmla="*/ 84369 h 614937"/>
                      <a:gd name="connsiteX3" fmla="*/ 412245 w 422690"/>
                      <a:gd name="connsiteY3" fmla="*/ 79848 h 614937"/>
                      <a:gd name="connsiteX4" fmla="*/ 366791 w 422690"/>
                      <a:gd name="connsiteY4" fmla="*/ 73459 h 614937"/>
                      <a:gd name="connsiteX5" fmla="*/ 141251 w 422690"/>
                      <a:gd name="connsiteY5" fmla="*/ 387933 h 614937"/>
                      <a:gd name="connsiteX6" fmla="*/ 158975 w 422690"/>
                      <a:gd name="connsiteY6" fmla="*/ 510340 h 614937"/>
                      <a:gd name="connsiteX7" fmla="*/ 167260 w 422690"/>
                      <a:gd name="connsiteY7" fmla="*/ 531624 h 614937"/>
                      <a:gd name="connsiteX8" fmla="*/ 152123 w 422690"/>
                      <a:gd name="connsiteY8" fmla="*/ 539946 h 614937"/>
                      <a:gd name="connsiteX9" fmla="*/ 104923 w 422690"/>
                      <a:gd name="connsiteY9" fmla="*/ 576470 h 614937"/>
                      <a:gd name="connsiteX10" fmla="*/ 70122 w 422690"/>
                      <a:gd name="connsiteY10" fmla="*/ 614937 h 614937"/>
                      <a:gd name="connsiteX11" fmla="*/ 44247 w 422690"/>
                      <a:gd name="connsiteY11" fmla="*/ 570634 h 614937"/>
                      <a:gd name="connsiteX12" fmla="*/ 0 w 422690"/>
                      <a:gd name="connsiteY12" fmla="*/ 366000 h 614937"/>
                      <a:gd name="connsiteX13" fmla="*/ 259080 w 422690"/>
                      <a:gd name="connsiteY13" fmla="*/ 0 h 614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2690" h="614937">
                        <a:moveTo>
                          <a:pt x="259080" y="0"/>
                        </a:moveTo>
                        <a:cubicBezTo>
                          <a:pt x="312737" y="0"/>
                          <a:pt x="362585" y="23044"/>
                          <a:pt x="403934" y="62507"/>
                        </a:cubicBezTo>
                        <a:lnTo>
                          <a:pt x="422690" y="84369"/>
                        </a:lnTo>
                        <a:lnTo>
                          <a:pt x="412245" y="79848"/>
                        </a:lnTo>
                        <a:cubicBezTo>
                          <a:pt x="397563" y="75659"/>
                          <a:pt x="382361" y="73459"/>
                          <a:pt x="366791" y="73459"/>
                        </a:cubicBezTo>
                        <a:cubicBezTo>
                          <a:pt x="242229" y="73459"/>
                          <a:pt x="141251" y="214254"/>
                          <a:pt x="141251" y="387933"/>
                        </a:cubicBezTo>
                        <a:cubicBezTo>
                          <a:pt x="141251" y="431353"/>
                          <a:pt x="147562" y="472717"/>
                          <a:pt x="158975" y="510340"/>
                        </a:cubicBezTo>
                        <a:lnTo>
                          <a:pt x="167260" y="531624"/>
                        </a:lnTo>
                        <a:lnTo>
                          <a:pt x="152123" y="539946"/>
                        </a:lnTo>
                        <a:cubicBezTo>
                          <a:pt x="134867" y="551222"/>
                          <a:pt x="119063" y="563461"/>
                          <a:pt x="104923" y="576470"/>
                        </a:cubicBezTo>
                        <a:lnTo>
                          <a:pt x="70122" y="614937"/>
                        </a:lnTo>
                        <a:lnTo>
                          <a:pt x="44247" y="570634"/>
                        </a:lnTo>
                        <a:cubicBezTo>
                          <a:pt x="16312" y="512220"/>
                          <a:pt x="0" y="441801"/>
                          <a:pt x="0" y="366000"/>
                        </a:cubicBezTo>
                        <a:cubicBezTo>
                          <a:pt x="0" y="163864"/>
                          <a:pt x="115994" y="0"/>
                          <a:pt x="259080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1" name="Freeform: Shape 130">
                    <a:extLst>
                      <a:ext uri="{FF2B5EF4-FFF2-40B4-BE49-F238E27FC236}">
                        <a16:creationId xmlns:a16="http://schemas.microsoft.com/office/drawing/2014/main" id="{A558E062-A19B-0741-52D8-750162F19CD4}"/>
                      </a:ext>
                    </a:extLst>
                  </p:cNvPr>
                  <p:cNvSpPr/>
                  <p:nvPr/>
                </p:nvSpPr>
                <p:spPr>
                  <a:xfrm>
                    <a:off x="9482621" y="4917641"/>
                    <a:ext cx="315931" cy="386222"/>
                  </a:xfrm>
                  <a:custGeom>
                    <a:avLst/>
                    <a:gdLst>
                      <a:gd name="connsiteX0" fmla="*/ 225540 w 315931"/>
                      <a:gd name="connsiteY0" fmla="*/ 0 h 386222"/>
                      <a:gd name="connsiteX1" fmla="*/ 249722 w 315931"/>
                      <a:gd name="connsiteY1" fmla="*/ 3186 h 386222"/>
                      <a:gd name="connsiteX2" fmla="*/ 271684 w 315931"/>
                      <a:gd name="connsiteY2" fmla="*/ 40789 h 386222"/>
                      <a:gd name="connsiteX3" fmla="*/ 315931 w 315931"/>
                      <a:gd name="connsiteY3" fmla="*/ 245423 h 386222"/>
                      <a:gd name="connsiteX4" fmla="*/ 310667 w 315931"/>
                      <a:gd name="connsiteY4" fmla="*/ 319185 h 386222"/>
                      <a:gd name="connsiteX5" fmla="*/ 303612 w 315931"/>
                      <a:gd name="connsiteY5" fmla="*/ 351294 h 386222"/>
                      <a:gd name="connsiteX6" fmla="*/ 277478 w 315931"/>
                      <a:gd name="connsiteY6" fmla="*/ 346191 h 386222"/>
                      <a:gd name="connsiteX7" fmla="*/ 138786 w 315931"/>
                      <a:gd name="connsiteY7" fmla="*/ 349094 h 386222"/>
                      <a:gd name="connsiteX8" fmla="*/ 69197 w 315931"/>
                      <a:gd name="connsiteY8" fmla="*/ 364814 h 386222"/>
                      <a:gd name="connsiteX9" fmla="*/ 12211 w 315931"/>
                      <a:gd name="connsiteY9" fmla="*/ 386222 h 386222"/>
                      <a:gd name="connsiteX10" fmla="*/ 4582 w 315931"/>
                      <a:gd name="connsiteY10" fmla="*/ 354109 h 386222"/>
                      <a:gd name="connsiteX11" fmla="*/ 0 w 315931"/>
                      <a:gd name="connsiteY11" fmla="*/ 294714 h 386222"/>
                      <a:gd name="connsiteX12" fmla="*/ 225540 w 315931"/>
                      <a:gd name="connsiteY12" fmla="*/ 0 h 386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5931" h="386222">
                        <a:moveTo>
                          <a:pt x="225540" y="0"/>
                        </a:moveTo>
                        <a:lnTo>
                          <a:pt x="249722" y="3186"/>
                        </a:lnTo>
                        <a:lnTo>
                          <a:pt x="271684" y="40789"/>
                        </a:lnTo>
                        <a:cubicBezTo>
                          <a:pt x="299619" y="99203"/>
                          <a:pt x="315931" y="169622"/>
                          <a:pt x="315931" y="245423"/>
                        </a:cubicBezTo>
                        <a:cubicBezTo>
                          <a:pt x="315931" y="270690"/>
                          <a:pt x="314119" y="295359"/>
                          <a:pt x="310667" y="319185"/>
                        </a:cubicBezTo>
                        <a:lnTo>
                          <a:pt x="303612" y="351294"/>
                        </a:lnTo>
                        <a:lnTo>
                          <a:pt x="277478" y="346191"/>
                        </a:lnTo>
                        <a:cubicBezTo>
                          <a:pt x="233887" y="340920"/>
                          <a:pt x="186968" y="341568"/>
                          <a:pt x="138786" y="349094"/>
                        </a:cubicBezTo>
                        <a:cubicBezTo>
                          <a:pt x="114695" y="352857"/>
                          <a:pt x="91429" y="358161"/>
                          <a:pt x="69197" y="364814"/>
                        </a:cubicBezTo>
                        <a:lnTo>
                          <a:pt x="12211" y="386222"/>
                        </a:lnTo>
                        <a:lnTo>
                          <a:pt x="4582" y="354109"/>
                        </a:lnTo>
                        <a:cubicBezTo>
                          <a:pt x="1578" y="334924"/>
                          <a:pt x="0" y="315060"/>
                          <a:pt x="0" y="294714"/>
                        </a:cubicBezTo>
                        <a:cubicBezTo>
                          <a:pt x="0" y="131948"/>
                          <a:pt x="100978" y="0"/>
                          <a:pt x="225540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C1126A59-1832-A157-1E29-DA3D4BDF12B3}"/>
                    </a:ext>
                  </a:extLst>
                </p:cNvPr>
                <p:cNvSpPr/>
                <p:nvPr/>
              </p:nvSpPr>
              <p:spPr>
                <a:xfrm rot="2131195">
                  <a:off x="1555168" y="2566715"/>
                  <a:ext cx="99780" cy="17958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4F85EA89-BAA3-0C01-80E2-DBC8940E5ACA}"/>
                    </a:ext>
                  </a:extLst>
                </p:cNvPr>
                <p:cNvSpPr/>
                <p:nvPr/>
              </p:nvSpPr>
              <p:spPr>
                <a:xfrm rot="2131195">
                  <a:off x="1515061" y="2764883"/>
                  <a:ext cx="72242" cy="6385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E31748B1-3049-4403-DF05-CBC8AD372F21}"/>
                  </a:ext>
                </a:extLst>
              </p:cNvPr>
              <p:cNvGrpSpPr/>
              <p:nvPr/>
            </p:nvGrpSpPr>
            <p:grpSpPr>
              <a:xfrm rot="203425">
                <a:off x="3113123" y="2490091"/>
                <a:ext cx="590404" cy="818958"/>
                <a:chOff x="3799803" y="2583694"/>
                <a:chExt cx="590404" cy="818958"/>
              </a:xfrm>
            </p:grpSpPr>
            <p:grpSp>
              <p:nvGrpSpPr>
                <p:cNvPr id="120" name="Group 119">
                  <a:extLst>
                    <a:ext uri="{FF2B5EF4-FFF2-40B4-BE49-F238E27FC236}">
                      <a16:creationId xmlns:a16="http://schemas.microsoft.com/office/drawing/2014/main" id="{1714124B-BACC-2FFC-2B7F-9875115CFB3D}"/>
                    </a:ext>
                  </a:extLst>
                </p:cNvPr>
                <p:cNvGrpSpPr/>
                <p:nvPr/>
              </p:nvGrpSpPr>
              <p:grpSpPr>
                <a:xfrm>
                  <a:off x="3799803" y="2583694"/>
                  <a:ext cx="590404" cy="818958"/>
                  <a:chOff x="10475215" y="4805471"/>
                  <a:chExt cx="590404" cy="818958"/>
                </a:xfrm>
              </p:grpSpPr>
              <p:sp>
                <p:nvSpPr>
                  <p:cNvPr id="123" name="Freeform: Shape 122">
                    <a:extLst>
                      <a:ext uri="{FF2B5EF4-FFF2-40B4-BE49-F238E27FC236}">
                        <a16:creationId xmlns:a16="http://schemas.microsoft.com/office/drawing/2014/main" id="{8060594B-076B-B978-288D-D6B08F4D8704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475215" y="4805471"/>
                    <a:ext cx="496057" cy="663575"/>
                  </a:xfrm>
                  <a:custGeom>
                    <a:avLst/>
                    <a:gdLst>
                      <a:gd name="connsiteX0" fmla="*/ 304049 w 496057"/>
                      <a:gd name="connsiteY0" fmla="*/ 0 h 663575"/>
                      <a:gd name="connsiteX1" fmla="*/ 474044 w 496057"/>
                      <a:gd name="connsiteY1" fmla="*/ 73356 h 663575"/>
                      <a:gd name="connsiteX2" fmla="*/ 496057 w 496057"/>
                      <a:gd name="connsiteY2" fmla="*/ 99014 h 663575"/>
                      <a:gd name="connsiteX3" fmla="*/ 483799 w 496057"/>
                      <a:gd name="connsiteY3" fmla="*/ 93708 h 663575"/>
                      <a:gd name="connsiteX4" fmla="*/ 430455 w 496057"/>
                      <a:gd name="connsiteY4" fmla="*/ 86209 h 663575"/>
                      <a:gd name="connsiteX5" fmla="*/ 243293 w 496057"/>
                      <a:gd name="connsiteY5" fmla="*/ 194304 h 663575"/>
                      <a:gd name="connsiteX6" fmla="*/ 243293 w 496057"/>
                      <a:gd name="connsiteY6" fmla="*/ 194305 h 663575"/>
                      <a:gd name="connsiteX7" fmla="*/ 243292 w 496057"/>
                      <a:gd name="connsiteY7" fmla="*/ 194305 h 663575"/>
                      <a:gd name="connsiteX8" fmla="*/ 186567 w 496057"/>
                      <a:gd name="connsiteY8" fmla="*/ 311614 h 663575"/>
                      <a:gd name="connsiteX9" fmla="*/ 176567 w 496057"/>
                      <a:gd name="connsiteY9" fmla="*/ 356531 h 663575"/>
                      <a:gd name="connsiteX10" fmla="*/ 171145 w 496057"/>
                      <a:gd name="connsiteY10" fmla="*/ 380889 h 663575"/>
                      <a:gd name="connsiteX11" fmla="*/ 165767 w 496057"/>
                      <a:gd name="connsiteY11" fmla="*/ 455267 h 663575"/>
                      <a:gd name="connsiteX12" fmla="*/ 169902 w 496057"/>
                      <a:gd name="connsiteY12" fmla="*/ 520596 h 663575"/>
                      <a:gd name="connsiteX13" fmla="*/ 169902 w 496057"/>
                      <a:gd name="connsiteY13" fmla="*/ 520597 h 663575"/>
                      <a:gd name="connsiteX14" fmla="*/ 169902 w 496057"/>
                      <a:gd name="connsiteY14" fmla="*/ 520597 h 663575"/>
                      <a:gd name="connsiteX15" fmla="*/ 200836 w 496057"/>
                      <a:gd name="connsiteY15" fmla="*/ 638969 h 663575"/>
                      <a:gd name="connsiteX16" fmla="*/ 205831 w 496057"/>
                      <a:gd name="connsiteY16" fmla="*/ 649021 h 663575"/>
                      <a:gd name="connsiteX17" fmla="*/ 197001 w 496057"/>
                      <a:gd name="connsiteY17" fmla="*/ 647194 h 663575"/>
                      <a:gd name="connsiteX18" fmla="*/ 90567 w 496057"/>
                      <a:gd name="connsiteY18" fmla="*/ 650786 h 663575"/>
                      <a:gd name="connsiteX19" fmla="*/ 49580 w 496057"/>
                      <a:gd name="connsiteY19" fmla="*/ 663575 h 663575"/>
                      <a:gd name="connsiteX20" fmla="*/ 23893 w 496057"/>
                      <a:gd name="connsiteY20" fmla="*/ 596718 h 663575"/>
                      <a:gd name="connsiteX21" fmla="*/ 0 w 496057"/>
                      <a:gd name="connsiteY21" fmla="*/ 429527 h 663575"/>
                      <a:gd name="connsiteX22" fmla="*/ 304049 w 496057"/>
                      <a:gd name="connsiteY22" fmla="*/ 0 h 663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496057" h="663575">
                        <a:moveTo>
                          <a:pt x="304049" y="0"/>
                        </a:moveTo>
                        <a:cubicBezTo>
                          <a:pt x="367019" y="0"/>
                          <a:pt x="425519" y="27044"/>
                          <a:pt x="474044" y="73356"/>
                        </a:cubicBezTo>
                        <a:lnTo>
                          <a:pt x="496057" y="99014"/>
                        </a:lnTo>
                        <a:lnTo>
                          <a:pt x="483799" y="93708"/>
                        </a:lnTo>
                        <a:cubicBezTo>
                          <a:pt x="466568" y="88792"/>
                          <a:pt x="448728" y="86209"/>
                          <a:pt x="430455" y="86209"/>
                        </a:cubicBezTo>
                        <a:cubicBezTo>
                          <a:pt x="357364" y="86209"/>
                          <a:pt x="291192" y="127518"/>
                          <a:pt x="243293" y="194304"/>
                        </a:cubicBezTo>
                        <a:lnTo>
                          <a:pt x="243293" y="194305"/>
                        </a:lnTo>
                        <a:lnTo>
                          <a:pt x="243292" y="194305"/>
                        </a:lnTo>
                        <a:cubicBezTo>
                          <a:pt x="219343" y="227698"/>
                          <a:pt x="199961" y="267461"/>
                          <a:pt x="186567" y="311614"/>
                        </a:cubicBezTo>
                        <a:lnTo>
                          <a:pt x="176567" y="356531"/>
                        </a:lnTo>
                        <a:lnTo>
                          <a:pt x="171145" y="380889"/>
                        </a:lnTo>
                        <a:cubicBezTo>
                          <a:pt x="167619" y="404914"/>
                          <a:pt x="165767" y="429789"/>
                          <a:pt x="165767" y="455267"/>
                        </a:cubicBezTo>
                        <a:cubicBezTo>
                          <a:pt x="165767" y="477560"/>
                          <a:pt x="167185" y="499392"/>
                          <a:pt x="169902" y="520596"/>
                        </a:cubicBezTo>
                        <a:lnTo>
                          <a:pt x="169902" y="520597"/>
                        </a:lnTo>
                        <a:lnTo>
                          <a:pt x="169902" y="520597"/>
                        </a:lnTo>
                        <a:cubicBezTo>
                          <a:pt x="175334" y="563006"/>
                          <a:pt x="185963" y="602905"/>
                          <a:pt x="200836" y="638969"/>
                        </a:cubicBezTo>
                        <a:lnTo>
                          <a:pt x="205831" y="649021"/>
                        </a:lnTo>
                        <a:lnTo>
                          <a:pt x="197001" y="647194"/>
                        </a:lnTo>
                        <a:cubicBezTo>
                          <a:pt x="159734" y="642467"/>
                          <a:pt x="123604" y="643802"/>
                          <a:pt x="90567" y="650786"/>
                        </a:cubicBezTo>
                        <a:lnTo>
                          <a:pt x="49580" y="663575"/>
                        </a:lnTo>
                        <a:lnTo>
                          <a:pt x="23893" y="596718"/>
                        </a:lnTo>
                        <a:cubicBezTo>
                          <a:pt x="8508" y="545330"/>
                          <a:pt x="-1" y="488832"/>
                          <a:pt x="0" y="429527"/>
                        </a:cubicBezTo>
                        <a:cubicBezTo>
                          <a:pt x="0" y="192306"/>
                          <a:pt x="136126" y="0"/>
                          <a:pt x="304049" y="0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4" name="Freeform: Shape 123">
                    <a:extLst>
                      <a:ext uri="{FF2B5EF4-FFF2-40B4-BE49-F238E27FC236}">
                        <a16:creationId xmlns:a16="http://schemas.microsoft.com/office/drawing/2014/main" id="{E9EE82C8-F7A3-97B3-A5F9-C861E9E28483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34896" y="4903243"/>
                    <a:ext cx="364629" cy="581708"/>
                  </a:xfrm>
                  <a:custGeom>
                    <a:avLst/>
                    <a:gdLst>
                      <a:gd name="connsiteX0" fmla="*/ 264688 w 364629"/>
                      <a:gd name="connsiteY0" fmla="*/ 0 h 581708"/>
                      <a:gd name="connsiteX1" fmla="*/ 318031 w 364629"/>
                      <a:gd name="connsiteY1" fmla="*/ 7498 h 581708"/>
                      <a:gd name="connsiteX2" fmla="*/ 330290 w 364629"/>
                      <a:gd name="connsiteY2" fmla="*/ 12804 h 581708"/>
                      <a:gd name="connsiteX3" fmla="*/ 353275 w 364629"/>
                      <a:gd name="connsiteY3" fmla="*/ 39596 h 581708"/>
                      <a:gd name="connsiteX4" fmla="*/ 364629 w 364629"/>
                      <a:gd name="connsiteY4" fmla="*/ 59035 h 581708"/>
                      <a:gd name="connsiteX5" fmla="*/ 336250 w 364629"/>
                      <a:gd name="connsiteY5" fmla="*/ 55296 h 581708"/>
                      <a:gd name="connsiteX6" fmla="*/ 71562 w 364629"/>
                      <a:gd name="connsiteY6" fmla="*/ 401164 h 581708"/>
                      <a:gd name="connsiteX7" fmla="*/ 83462 w 364629"/>
                      <a:gd name="connsiteY7" fmla="*/ 504015 h 581708"/>
                      <a:gd name="connsiteX8" fmla="*/ 112045 w 364629"/>
                      <a:gd name="connsiteY8" fmla="*/ 581708 h 581708"/>
                      <a:gd name="connsiteX9" fmla="*/ 87743 w 364629"/>
                      <a:gd name="connsiteY9" fmla="*/ 572674 h 581708"/>
                      <a:gd name="connsiteX10" fmla="*/ 40065 w 364629"/>
                      <a:gd name="connsiteY10" fmla="*/ 562810 h 581708"/>
                      <a:gd name="connsiteX11" fmla="*/ 35068 w 364629"/>
                      <a:gd name="connsiteY11" fmla="*/ 552758 h 581708"/>
                      <a:gd name="connsiteX12" fmla="*/ 16061 w 364629"/>
                      <a:gd name="connsiteY12" fmla="*/ 495952 h 581708"/>
                      <a:gd name="connsiteX13" fmla="*/ 4135 w 364629"/>
                      <a:gd name="connsiteY13" fmla="*/ 434387 h 581708"/>
                      <a:gd name="connsiteX14" fmla="*/ 0 w 364629"/>
                      <a:gd name="connsiteY14" fmla="*/ 369058 h 581708"/>
                      <a:gd name="connsiteX15" fmla="*/ 5378 w 364629"/>
                      <a:gd name="connsiteY15" fmla="*/ 294680 h 581708"/>
                      <a:gd name="connsiteX16" fmla="*/ 10800 w 364629"/>
                      <a:gd name="connsiteY16" fmla="*/ 270321 h 581708"/>
                      <a:gd name="connsiteX17" fmla="*/ 20801 w 364629"/>
                      <a:gd name="connsiteY17" fmla="*/ 225403 h 581708"/>
                      <a:gd name="connsiteX18" fmla="*/ 45205 w 364629"/>
                      <a:gd name="connsiteY18" fmla="*/ 162714 h 581708"/>
                      <a:gd name="connsiteX19" fmla="*/ 77526 w 364629"/>
                      <a:gd name="connsiteY19" fmla="*/ 108095 h 581708"/>
                      <a:gd name="connsiteX20" fmla="*/ 116698 w 364629"/>
                      <a:gd name="connsiteY20" fmla="*/ 63030 h 581708"/>
                      <a:gd name="connsiteX21" fmla="*/ 264688 w 364629"/>
                      <a:gd name="connsiteY21" fmla="*/ 0 h 5817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364629" h="581708">
                        <a:moveTo>
                          <a:pt x="264688" y="0"/>
                        </a:moveTo>
                        <a:cubicBezTo>
                          <a:pt x="282960" y="0"/>
                          <a:pt x="300801" y="2583"/>
                          <a:pt x="318031" y="7498"/>
                        </a:cubicBezTo>
                        <a:lnTo>
                          <a:pt x="330290" y="12804"/>
                        </a:lnTo>
                        <a:lnTo>
                          <a:pt x="353275" y="39596"/>
                        </a:lnTo>
                        <a:lnTo>
                          <a:pt x="364629" y="59035"/>
                        </a:lnTo>
                        <a:lnTo>
                          <a:pt x="336250" y="55296"/>
                        </a:lnTo>
                        <a:cubicBezTo>
                          <a:pt x="190067" y="55296"/>
                          <a:pt x="71562" y="210147"/>
                          <a:pt x="71562" y="401164"/>
                        </a:cubicBezTo>
                        <a:cubicBezTo>
                          <a:pt x="71562" y="436980"/>
                          <a:pt x="75728" y="471524"/>
                          <a:pt x="83462" y="504015"/>
                        </a:cubicBezTo>
                        <a:lnTo>
                          <a:pt x="112045" y="581708"/>
                        </a:lnTo>
                        <a:lnTo>
                          <a:pt x="87743" y="572674"/>
                        </a:lnTo>
                        <a:lnTo>
                          <a:pt x="40065" y="562810"/>
                        </a:lnTo>
                        <a:lnTo>
                          <a:pt x="35068" y="552758"/>
                        </a:lnTo>
                        <a:cubicBezTo>
                          <a:pt x="27632" y="534726"/>
                          <a:pt x="21256" y="515735"/>
                          <a:pt x="16061" y="495952"/>
                        </a:cubicBezTo>
                        <a:lnTo>
                          <a:pt x="4135" y="434387"/>
                        </a:lnTo>
                        <a:lnTo>
                          <a:pt x="0" y="369058"/>
                        </a:lnTo>
                        <a:cubicBezTo>
                          <a:pt x="0" y="343580"/>
                          <a:pt x="1852" y="318705"/>
                          <a:pt x="5378" y="294680"/>
                        </a:cubicBezTo>
                        <a:lnTo>
                          <a:pt x="10800" y="270321"/>
                        </a:lnTo>
                        <a:lnTo>
                          <a:pt x="20801" y="225403"/>
                        </a:lnTo>
                        <a:cubicBezTo>
                          <a:pt x="27498" y="203327"/>
                          <a:pt x="35692" y="182347"/>
                          <a:pt x="45205" y="162714"/>
                        </a:cubicBezTo>
                        <a:lnTo>
                          <a:pt x="77526" y="108095"/>
                        </a:lnTo>
                        <a:lnTo>
                          <a:pt x="116698" y="63030"/>
                        </a:lnTo>
                        <a:cubicBezTo>
                          <a:pt x="158943" y="23236"/>
                          <a:pt x="209869" y="0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rgbClr val="0D5A95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5" name="Freeform: Shape 124">
                    <a:extLst>
                      <a:ext uri="{FF2B5EF4-FFF2-40B4-BE49-F238E27FC236}">
                        <a16:creationId xmlns:a16="http://schemas.microsoft.com/office/drawing/2014/main" id="{F4BE9566-9DC9-CA25-6CE8-3701C202BE70}"/>
                      </a:ext>
                    </a:extLst>
                  </p:cNvPr>
                  <p:cNvSpPr/>
                  <p:nvPr/>
                </p:nvSpPr>
                <p:spPr>
                  <a:xfrm rot="409261">
                    <a:off x="10694851" y="4966743"/>
                    <a:ext cx="370768" cy="657686"/>
                  </a:xfrm>
                  <a:custGeom>
                    <a:avLst/>
                    <a:gdLst>
                      <a:gd name="connsiteX0" fmla="*/ 264688 w 370768"/>
                      <a:gd name="connsiteY0" fmla="*/ 0 h 657686"/>
                      <a:gd name="connsiteX1" fmla="*/ 293068 w 370768"/>
                      <a:gd name="connsiteY1" fmla="*/ 3739 h 657686"/>
                      <a:gd name="connsiteX2" fmla="*/ 318841 w 370768"/>
                      <a:gd name="connsiteY2" fmla="*/ 47869 h 657686"/>
                      <a:gd name="connsiteX3" fmla="*/ 370768 w 370768"/>
                      <a:gd name="connsiteY3" fmla="*/ 288022 h 657686"/>
                      <a:gd name="connsiteX4" fmla="*/ 236716 w 370768"/>
                      <a:gd name="connsiteY4" fmla="*/ 644193 h 657686"/>
                      <a:gd name="connsiteX5" fmla="*/ 219120 w 370768"/>
                      <a:gd name="connsiteY5" fmla="*/ 657686 h 657686"/>
                      <a:gd name="connsiteX6" fmla="*/ 209242 w 370768"/>
                      <a:gd name="connsiteY6" fmla="*/ 642936 h 657686"/>
                      <a:gd name="connsiteX7" fmla="*/ 72925 w 370768"/>
                      <a:gd name="connsiteY7" fmla="*/ 538472 h 657686"/>
                      <a:gd name="connsiteX8" fmla="*/ 40484 w 370768"/>
                      <a:gd name="connsiteY8" fmla="*/ 526412 h 657686"/>
                      <a:gd name="connsiteX9" fmla="*/ 11900 w 370768"/>
                      <a:gd name="connsiteY9" fmla="*/ 448720 h 657686"/>
                      <a:gd name="connsiteX10" fmla="*/ 0 w 370768"/>
                      <a:gd name="connsiteY10" fmla="*/ 345869 h 657686"/>
                      <a:gd name="connsiteX11" fmla="*/ 264688 w 370768"/>
                      <a:gd name="connsiteY11" fmla="*/ 0 h 657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70768" h="657686">
                        <a:moveTo>
                          <a:pt x="264688" y="0"/>
                        </a:moveTo>
                        <a:lnTo>
                          <a:pt x="293068" y="3739"/>
                        </a:lnTo>
                        <a:lnTo>
                          <a:pt x="318841" y="47869"/>
                        </a:lnTo>
                        <a:cubicBezTo>
                          <a:pt x="351625" y="116423"/>
                          <a:pt x="370769" y="199064"/>
                          <a:pt x="370768" y="288022"/>
                        </a:cubicBezTo>
                        <a:cubicBezTo>
                          <a:pt x="370768" y="436285"/>
                          <a:pt x="317594" y="567004"/>
                          <a:pt x="236716" y="644193"/>
                        </a:cubicBezTo>
                        <a:lnTo>
                          <a:pt x="219120" y="657686"/>
                        </a:lnTo>
                        <a:lnTo>
                          <a:pt x="209242" y="642936"/>
                        </a:lnTo>
                        <a:cubicBezTo>
                          <a:pt x="175818" y="601169"/>
                          <a:pt x="129298" y="564373"/>
                          <a:pt x="72925" y="538472"/>
                        </a:cubicBezTo>
                        <a:lnTo>
                          <a:pt x="40484" y="526412"/>
                        </a:lnTo>
                        <a:lnTo>
                          <a:pt x="11900" y="448720"/>
                        </a:lnTo>
                        <a:cubicBezTo>
                          <a:pt x="4166" y="416229"/>
                          <a:pt x="0" y="381685"/>
                          <a:pt x="0" y="345869"/>
                        </a:cubicBezTo>
                        <a:cubicBezTo>
                          <a:pt x="0" y="154851"/>
                          <a:pt x="118505" y="1"/>
                          <a:pt x="264688" y="0"/>
                        </a:cubicBezTo>
                        <a:close/>
                      </a:path>
                    </a:pathLst>
                  </a:custGeom>
                  <a:solidFill>
                    <a:sysClr val="windowText" lastClr="000000"/>
                  </a:solidFill>
                  <a:ln w="1905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ptos" panose="0211000402020202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1D8CDED0-E145-32BA-E207-F8626C6919B6}"/>
                    </a:ext>
                  </a:extLst>
                </p:cNvPr>
                <p:cNvSpPr/>
                <p:nvPr/>
              </p:nvSpPr>
              <p:spPr>
                <a:xfrm rot="2131195">
                  <a:off x="4093494" y="2881874"/>
                  <a:ext cx="211543" cy="293853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00B20747-BE5C-45F8-D6F7-1FD184A8CCD7}"/>
                    </a:ext>
                  </a:extLst>
                </p:cNvPr>
                <p:cNvSpPr/>
                <p:nvPr/>
              </p:nvSpPr>
              <p:spPr>
                <a:xfrm rot="2131195">
                  <a:off x="4063573" y="3167092"/>
                  <a:ext cx="81651" cy="74259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66AFF92-8A81-E3AA-6A39-A751FD0BEBCF}"/>
                  </a:ext>
                </a:extLst>
              </p:cNvPr>
              <p:cNvSpPr/>
              <p:nvPr/>
            </p:nvSpPr>
            <p:spPr>
              <a:xfrm>
                <a:off x="3063875" y="3112763"/>
                <a:ext cx="441325" cy="233687"/>
              </a:xfrm>
              <a:custGeom>
                <a:avLst/>
                <a:gdLst>
                  <a:gd name="connsiteX0" fmla="*/ 0 w 441325"/>
                  <a:gd name="connsiteY0" fmla="*/ 21106 h 240181"/>
                  <a:gd name="connsiteX1" fmla="*/ 69850 w 441325"/>
                  <a:gd name="connsiteY1" fmla="*/ 2056 h 240181"/>
                  <a:gd name="connsiteX2" fmla="*/ 209550 w 441325"/>
                  <a:gd name="connsiteY2" fmla="*/ 27456 h 240181"/>
                  <a:gd name="connsiteX3" fmla="*/ 441325 w 441325"/>
                  <a:gd name="connsiteY3" fmla="*/ 240181 h 240181"/>
                  <a:gd name="connsiteX4" fmla="*/ 441325 w 441325"/>
                  <a:gd name="connsiteY4" fmla="*/ 240181 h 240181"/>
                  <a:gd name="connsiteX0" fmla="*/ 0 w 441325"/>
                  <a:gd name="connsiteY0" fmla="*/ 33008 h 252083"/>
                  <a:gd name="connsiteX1" fmla="*/ 69850 w 441325"/>
                  <a:gd name="connsiteY1" fmla="*/ 13958 h 252083"/>
                  <a:gd name="connsiteX2" fmla="*/ 441325 w 441325"/>
                  <a:gd name="connsiteY2" fmla="*/ 252083 h 252083"/>
                  <a:gd name="connsiteX3" fmla="*/ 441325 w 441325"/>
                  <a:gd name="connsiteY3" fmla="*/ 252083 h 252083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0 h 219075"/>
                  <a:gd name="connsiteX1" fmla="*/ 441325 w 441325"/>
                  <a:gd name="connsiteY1" fmla="*/ 219075 h 219075"/>
                  <a:gd name="connsiteX2" fmla="*/ 441325 w 441325"/>
                  <a:gd name="connsiteY2" fmla="*/ 219075 h 219075"/>
                  <a:gd name="connsiteX0" fmla="*/ 0 w 441325"/>
                  <a:gd name="connsiteY0" fmla="*/ 14612 h 233687"/>
                  <a:gd name="connsiteX1" fmla="*/ 441325 w 441325"/>
                  <a:gd name="connsiteY1" fmla="*/ 233687 h 233687"/>
                  <a:gd name="connsiteX2" fmla="*/ 441325 w 441325"/>
                  <a:gd name="connsiteY2" fmla="*/ 233687 h 23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41325" h="233687">
                    <a:moveTo>
                      <a:pt x="0" y="14612"/>
                    </a:moveTo>
                    <a:cubicBezTo>
                      <a:pt x="89958" y="-26663"/>
                      <a:pt x="338667" y="11437"/>
                      <a:pt x="441325" y="233687"/>
                    </a:cubicBezTo>
                    <a:lnTo>
                      <a:pt x="441325" y="233687"/>
                    </a:lnTo>
                  </a:path>
                </a:pathLst>
              </a:cu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3" name="Rectangle 169">
                <a:extLst>
                  <a:ext uri="{FF2B5EF4-FFF2-40B4-BE49-F238E27FC236}">
                    <a16:creationId xmlns:a16="http://schemas.microsoft.com/office/drawing/2014/main" id="{29B83A1B-B82D-77AE-CB66-2E5C10D8B6F7}"/>
                  </a:ext>
                </a:extLst>
              </p:cNvPr>
              <p:cNvSpPr/>
              <p:nvPr/>
            </p:nvSpPr>
            <p:spPr>
              <a:xfrm>
                <a:off x="1662291" y="2905956"/>
                <a:ext cx="907332" cy="763059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797539"/>
                  <a:gd name="connsiteY0" fmla="*/ 2 h 762633"/>
                  <a:gd name="connsiteX1" fmla="*/ 404637 w 797539"/>
                  <a:gd name="connsiteY1" fmla="*/ 51557 h 762633"/>
                  <a:gd name="connsiteX2" fmla="*/ 797539 w 797539"/>
                  <a:gd name="connsiteY2" fmla="*/ 47626 h 762633"/>
                  <a:gd name="connsiteX3" fmla="*/ 403240 w 797539"/>
                  <a:gd name="connsiteY3" fmla="*/ 762556 h 762633"/>
                  <a:gd name="connsiteX4" fmla="*/ 198452 w 797539"/>
                  <a:gd name="connsiteY4" fmla="*/ 2 h 762633"/>
                  <a:gd name="connsiteX0" fmla="*/ 198452 w 816555"/>
                  <a:gd name="connsiteY0" fmla="*/ 2 h 763030"/>
                  <a:gd name="connsiteX1" fmla="*/ 404637 w 816555"/>
                  <a:gd name="connsiteY1" fmla="*/ 51557 h 763030"/>
                  <a:gd name="connsiteX2" fmla="*/ 797539 w 816555"/>
                  <a:gd name="connsiteY2" fmla="*/ 47626 h 763030"/>
                  <a:gd name="connsiteX3" fmla="*/ 403240 w 816555"/>
                  <a:gd name="connsiteY3" fmla="*/ 762556 h 763030"/>
                  <a:gd name="connsiteX4" fmla="*/ 198452 w 816555"/>
                  <a:gd name="connsiteY4" fmla="*/ 2 h 763030"/>
                  <a:gd name="connsiteX0" fmla="*/ 198452 w 880613"/>
                  <a:gd name="connsiteY0" fmla="*/ 2 h 763039"/>
                  <a:gd name="connsiteX1" fmla="*/ 404637 w 880613"/>
                  <a:gd name="connsiteY1" fmla="*/ 51557 h 763039"/>
                  <a:gd name="connsiteX2" fmla="*/ 797539 w 880613"/>
                  <a:gd name="connsiteY2" fmla="*/ 47626 h 763039"/>
                  <a:gd name="connsiteX3" fmla="*/ 403240 w 880613"/>
                  <a:gd name="connsiteY3" fmla="*/ 762556 h 763039"/>
                  <a:gd name="connsiteX4" fmla="*/ 198452 w 880613"/>
                  <a:gd name="connsiteY4" fmla="*/ 2 h 763039"/>
                  <a:gd name="connsiteX0" fmla="*/ 198452 w 907332"/>
                  <a:gd name="connsiteY0" fmla="*/ 2 h 763059"/>
                  <a:gd name="connsiteX1" fmla="*/ 404637 w 907332"/>
                  <a:gd name="connsiteY1" fmla="*/ 51557 h 763059"/>
                  <a:gd name="connsiteX2" fmla="*/ 797539 w 907332"/>
                  <a:gd name="connsiteY2" fmla="*/ 47626 h 763059"/>
                  <a:gd name="connsiteX3" fmla="*/ 403240 w 907332"/>
                  <a:gd name="connsiteY3" fmla="*/ 762556 h 763059"/>
                  <a:gd name="connsiteX4" fmla="*/ 198452 w 907332"/>
                  <a:gd name="connsiteY4" fmla="*/ 2 h 763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332" h="763059">
                    <a:moveTo>
                      <a:pt x="198452" y="2"/>
                    </a:moveTo>
                    <a:cubicBezTo>
                      <a:pt x="276705" y="-275"/>
                      <a:pt x="354959" y="23259"/>
                      <a:pt x="404637" y="51557"/>
                    </a:cubicBezTo>
                    <a:cubicBezTo>
                      <a:pt x="507029" y="69297"/>
                      <a:pt x="690385" y="-17739"/>
                      <a:pt x="797539" y="47626"/>
                    </a:cubicBezTo>
                    <a:cubicBezTo>
                      <a:pt x="1001854" y="202223"/>
                      <a:pt x="948279" y="782525"/>
                      <a:pt x="403240" y="762556"/>
                    </a:cubicBezTo>
                    <a:cubicBezTo>
                      <a:pt x="-160323" y="622671"/>
                      <a:pt x="-38085" y="11299"/>
                      <a:pt x="198452" y="2"/>
                    </a:cubicBezTo>
                    <a:close/>
                  </a:path>
                </a:pathLst>
              </a:custGeom>
              <a:solidFill>
                <a:srgbClr val="F1969B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DE65A3B6-D136-B388-F3EF-A17069748EE9}"/>
                  </a:ext>
                </a:extLst>
              </p:cNvPr>
              <p:cNvSpPr/>
              <p:nvPr/>
            </p:nvSpPr>
            <p:spPr>
              <a:xfrm>
                <a:off x="2131085" y="3083174"/>
                <a:ext cx="180633" cy="306864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2AB33C87-528B-5790-DBD8-04B1687D7FDE}"/>
                  </a:ext>
                </a:extLst>
              </p:cNvPr>
              <p:cNvSpPr/>
              <p:nvPr/>
            </p:nvSpPr>
            <p:spPr>
              <a:xfrm>
                <a:off x="1753036" y="3066549"/>
                <a:ext cx="180633" cy="244079"/>
              </a:xfrm>
              <a:prstGeom prst="ellipse">
                <a:avLst/>
              </a:prstGeom>
              <a:solidFill>
                <a:srgbClr val="6D0303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69">
                <a:extLst>
                  <a:ext uri="{FF2B5EF4-FFF2-40B4-BE49-F238E27FC236}">
                    <a16:creationId xmlns:a16="http://schemas.microsoft.com/office/drawing/2014/main" id="{A8CA023B-F5F8-B0A0-94BE-7CD0160CA9C7}"/>
                  </a:ext>
                </a:extLst>
              </p:cNvPr>
              <p:cNvSpPr/>
              <p:nvPr/>
            </p:nvSpPr>
            <p:spPr>
              <a:xfrm rot="870722">
                <a:off x="2972905" y="3542443"/>
                <a:ext cx="1117833" cy="819442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833" h="819442">
                    <a:moveTo>
                      <a:pt x="26144" y="819442"/>
                    </a:moveTo>
                    <a:cubicBezTo>
                      <a:pt x="-67121" y="776348"/>
                      <a:pt x="110929" y="161673"/>
                      <a:pt x="218580" y="22918"/>
                    </a:cubicBezTo>
                    <a:cubicBezTo>
                      <a:pt x="320972" y="40658"/>
                      <a:pt x="843992" y="-39188"/>
                      <a:pt x="951146" y="26177"/>
                    </a:cubicBezTo>
                    <a:cubicBezTo>
                      <a:pt x="1078145" y="42238"/>
                      <a:pt x="1062271" y="201172"/>
                      <a:pt x="1117833" y="288670"/>
                    </a:cubicBezTo>
                    <a:cubicBezTo>
                      <a:pt x="1007038" y="777620"/>
                      <a:pt x="84552" y="806743"/>
                      <a:pt x="26144" y="819442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69">
                <a:extLst>
                  <a:ext uri="{FF2B5EF4-FFF2-40B4-BE49-F238E27FC236}">
                    <a16:creationId xmlns:a16="http://schemas.microsoft.com/office/drawing/2014/main" id="{0585227E-39E2-B963-77D8-8061E901352D}"/>
                  </a:ext>
                </a:extLst>
              </p:cNvPr>
              <p:cNvSpPr/>
              <p:nvPr/>
            </p:nvSpPr>
            <p:spPr>
              <a:xfrm rot="870722">
                <a:off x="3797526" y="1883433"/>
                <a:ext cx="639947" cy="442814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5122" h="788037">
                    <a:moveTo>
                      <a:pt x="30857" y="506777"/>
                    </a:moveTo>
                    <a:cubicBezTo>
                      <a:pt x="-62408" y="463683"/>
                      <a:pt x="75449" y="138754"/>
                      <a:pt x="183100" y="-1"/>
                    </a:cubicBezTo>
                    <a:cubicBezTo>
                      <a:pt x="285492" y="17739"/>
                      <a:pt x="791092" y="-15927"/>
                      <a:pt x="898246" y="49438"/>
                    </a:cubicBezTo>
                    <a:cubicBezTo>
                      <a:pt x="1025245" y="65499"/>
                      <a:pt x="1179560" y="505989"/>
                      <a:pt x="1235122" y="593487"/>
                    </a:cubicBezTo>
                    <a:cubicBezTo>
                      <a:pt x="1124327" y="1082437"/>
                      <a:pt x="89265" y="494078"/>
                      <a:pt x="30857" y="506777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8" name="Rectangle 96">
                <a:extLst>
                  <a:ext uri="{FF2B5EF4-FFF2-40B4-BE49-F238E27FC236}">
                    <a16:creationId xmlns:a16="http://schemas.microsoft.com/office/drawing/2014/main" id="{B69E6920-9DF7-DFC9-34D9-73162DC75E1F}"/>
                  </a:ext>
                </a:extLst>
              </p:cNvPr>
              <p:cNvSpPr/>
              <p:nvPr/>
            </p:nvSpPr>
            <p:spPr>
              <a:xfrm>
                <a:off x="1664107" y="1242161"/>
                <a:ext cx="1557962" cy="1208939"/>
              </a:xfrm>
              <a:custGeom>
                <a:avLst/>
                <a:gdLst>
                  <a:gd name="connsiteX0" fmla="*/ 0 w 599011"/>
                  <a:gd name="connsiteY0" fmla="*/ 0 h 290683"/>
                  <a:gd name="connsiteX1" fmla="*/ 599011 w 599011"/>
                  <a:gd name="connsiteY1" fmla="*/ 0 h 290683"/>
                  <a:gd name="connsiteX2" fmla="*/ 599011 w 599011"/>
                  <a:gd name="connsiteY2" fmla="*/ 290683 h 290683"/>
                  <a:gd name="connsiteX3" fmla="*/ 0 w 599011"/>
                  <a:gd name="connsiteY3" fmla="*/ 290683 h 290683"/>
                  <a:gd name="connsiteX4" fmla="*/ 0 w 599011"/>
                  <a:gd name="connsiteY4" fmla="*/ 0 h 290683"/>
                  <a:gd name="connsiteX0" fmla="*/ 0 w 1234011"/>
                  <a:gd name="connsiteY0" fmla="*/ 0 h 455783"/>
                  <a:gd name="connsiteX1" fmla="*/ 1234011 w 1234011"/>
                  <a:gd name="connsiteY1" fmla="*/ 165100 h 455783"/>
                  <a:gd name="connsiteX2" fmla="*/ 1234011 w 1234011"/>
                  <a:gd name="connsiteY2" fmla="*/ 455783 h 455783"/>
                  <a:gd name="connsiteX3" fmla="*/ 635000 w 1234011"/>
                  <a:gd name="connsiteY3" fmla="*/ 455783 h 455783"/>
                  <a:gd name="connsiteX4" fmla="*/ 0 w 1234011"/>
                  <a:gd name="connsiteY4" fmla="*/ 0 h 455783"/>
                  <a:gd name="connsiteX0" fmla="*/ 260858 w 1494869"/>
                  <a:gd name="connsiteY0" fmla="*/ 0 h 455783"/>
                  <a:gd name="connsiteX1" fmla="*/ 1494869 w 1494869"/>
                  <a:gd name="connsiteY1" fmla="*/ 165100 h 455783"/>
                  <a:gd name="connsiteX2" fmla="*/ 1494869 w 1494869"/>
                  <a:gd name="connsiteY2" fmla="*/ 455783 h 455783"/>
                  <a:gd name="connsiteX3" fmla="*/ 895858 w 1494869"/>
                  <a:gd name="connsiteY3" fmla="*/ 455783 h 455783"/>
                  <a:gd name="connsiteX4" fmla="*/ 0 w 1494869"/>
                  <a:gd name="connsiteY4" fmla="*/ 385877 h 455783"/>
                  <a:gd name="connsiteX5" fmla="*/ 260858 w 1494869"/>
                  <a:gd name="connsiteY5" fmla="*/ 0 h 455783"/>
                  <a:gd name="connsiteX0" fmla="*/ 305063 w 1539074"/>
                  <a:gd name="connsiteY0" fmla="*/ 0 h 716434"/>
                  <a:gd name="connsiteX1" fmla="*/ 1539074 w 1539074"/>
                  <a:gd name="connsiteY1" fmla="*/ 165100 h 716434"/>
                  <a:gd name="connsiteX2" fmla="*/ 1539074 w 1539074"/>
                  <a:gd name="connsiteY2" fmla="*/ 455783 h 716434"/>
                  <a:gd name="connsiteX3" fmla="*/ 940063 w 1539074"/>
                  <a:gd name="connsiteY3" fmla="*/ 455783 h 716434"/>
                  <a:gd name="connsiteX4" fmla="*/ 56905 w 1539074"/>
                  <a:gd name="connsiteY4" fmla="*/ 716077 h 716434"/>
                  <a:gd name="connsiteX5" fmla="*/ 44205 w 1539074"/>
                  <a:gd name="connsiteY5" fmla="*/ 385877 h 716434"/>
                  <a:gd name="connsiteX6" fmla="*/ 305063 w 1539074"/>
                  <a:gd name="connsiteY6" fmla="*/ 0 h 716434"/>
                  <a:gd name="connsiteX0" fmla="*/ 305063 w 1539074"/>
                  <a:gd name="connsiteY0" fmla="*/ 478712 h 1195146"/>
                  <a:gd name="connsiteX1" fmla="*/ 1539074 w 1539074"/>
                  <a:gd name="connsiteY1" fmla="*/ 643812 h 1195146"/>
                  <a:gd name="connsiteX2" fmla="*/ 1539074 w 1539074"/>
                  <a:gd name="connsiteY2" fmla="*/ 934495 h 1195146"/>
                  <a:gd name="connsiteX3" fmla="*/ 940063 w 1539074"/>
                  <a:gd name="connsiteY3" fmla="*/ 934495 h 1195146"/>
                  <a:gd name="connsiteX4" fmla="*/ 56905 w 1539074"/>
                  <a:gd name="connsiteY4" fmla="*/ 1194789 h 1195146"/>
                  <a:gd name="connsiteX5" fmla="*/ 44205 w 1539074"/>
                  <a:gd name="connsiteY5" fmla="*/ 864589 h 1195146"/>
                  <a:gd name="connsiteX6" fmla="*/ 305063 w 1539074"/>
                  <a:gd name="connsiteY6" fmla="*/ 478712 h 1195146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05063 w 1539074"/>
                  <a:gd name="connsiteY0" fmla="*/ 497675 h 1214109"/>
                  <a:gd name="connsiteX1" fmla="*/ 1539074 w 1539074"/>
                  <a:gd name="connsiteY1" fmla="*/ 662775 h 1214109"/>
                  <a:gd name="connsiteX2" fmla="*/ 1539074 w 1539074"/>
                  <a:gd name="connsiteY2" fmla="*/ 953458 h 1214109"/>
                  <a:gd name="connsiteX3" fmla="*/ 940063 w 1539074"/>
                  <a:gd name="connsiteY3" fmla="*/ 953458 h 1214109"/>
                  <a:gd name="connsiteX4" fmla="*/ 56905 w 1539074"/>
                  <a:gd name="connsiteY4" fmla="*/ 1213752 h 1214109"/>
                  <a:gd name="connsiteX5" fmla="*/ 44205 w 1539074"/>
                  <a:gd name="connsiteY5" fmla="*/ 883552 h 1214109"/>
                  <a:gd name="connsiteX6" fmla="*/ 305063 w 1539074"/>
                  <a:gd name="connsiteY6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56793 w 1557962"/>
                  <a:gd name="connsiteY6" fmla="*/ 2993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4109"/>
                  <a:gd name="connsiteX1" fmla="*/ 1557962 w 1557962"/>
                  <a:gd name="connsiteY1" fmla="*/ 662775 h 1214109"/>
                  <a:gd name="connsiteX2" fmla="*/ 1557962 w 1557962"/>
                  <a:gd name="connsiteY2" fmla="*/ 953458 h 1214109"/>
                  <a:gd name="connsiteX3" fmla="*/ 958951 w 1557962"/>
                  <a:gd name="connsiteY3" fmla="*/ 953458 h 1214109"/>
                  <a:gd name="connsiteX4" fmla="*/ 75793 w 1557962"/>
                  <a:gd name="connsiteY4" fmla="*/ 1213752 h 1214109"/>
                  <a:gd name="connsiteX5" fmla="*/ 63093 w 1557962"/>
                  <a:gd name="connsiteY5" fmla="*/ 883552 h 1214109"/>
                  <a:gd name="connsiteX6" fmla="*/ 469493 w 1557962"/>
                  <a:gd name="connsiteY6" fmla="*/ 248552 h 1214109"/>
                  <a:gd name="connsiteX7" fmla="*/ 323951 w 1557962"/>
                  <a:gd name="connsiteY7" fmla="*/ 497675 h 1214109"/>
                  <a:gd name="connsiteX0" fmla="*/ 323951 w 1557962"/>
                  <a:gd name="connsiteY0" fmla="*/ 497675 h 1213863"/>
                  <a:gd name="connsiteX1" fmla="*/ 1557962 w 1557962"/>
                  <a:gd name="connsiteY1" fmla="*/ 662775 h 1213863"/>
                  <a:gd name="connsiteX2" fmla="*/ 1557962 w 1557962"/>
                  <a:gd name="connsiteY2" fmla="*/ 953458 h 1213863"/>
                  <a:gd name="connsiteX3" fmla="*/ 897991 w 1557962"/>
                  <a:gd name="connsiteY3" fmla="*/ 328618 h 1213863"/>
                  <a:gd name="connsiteX4" fmla="*/ 75793 w 1557962"/>
                  <a:gd name="connsiteY4" fmla="*/ 1213752 h 1213863"/>
                  <a:gd name="connsiteX5" fmla="*/ 63093 w 1557962"/>
                  <a:gd name="connsiteY5" fmla="*/ 883552 h 1213863"/>
                  <a:gd name="connsiteX6" fmla="*/ 469493 w 1557962"/>
                  <a:gd name="connsiteY6" fmla="*/ 248552 h 1213863"/>
                  <a:gd name="connsiteX7" fmla="*/ 323951 w 1557962"/>
                  <a:gd name="connsiteY7" fmla="*/ 497675 h 1213863"/>
                  <a:gd name="connsiteX0" fmla="*/ 323951 w 1557962"/>
                  <a:gd name="connsiteY0" fmla="*/ 497675 h 1214043"/>
                  <a:gd name="connsiteX1" fmla="*/ 1557962 w 1557962"/>
                  <a:gd name="connsiteY1" fmla="*/ 662775 h 1214043"/>
                  <a:gd name="connsiteX2" fmla="*/ 1557962 w 1557962"/>
                  <a:gd name="connsiteY2" fmla="*/ 953458 h 1214043"/>
                  <a:gd name="connsiteX3" fmla="*/ 897991 w 1557962"/>
                  <a:gd name="connsiteY3" fmla="*/ 328618 h 1214043"/>
                  <a:gd name="connsiteX4" fmla="*/ 75793 w 1557962"/>
                  <a:gd name="connsiteY4" fmla="*/ 1213752 h 1214043"/>
                  <a:gd name="connsiteX5" fmla="*/ 63093 w 1557962"/>
                  <a:gd name="connsiteY5" fmla="*/ 883552 h 1214043"/>
                  <a:gd name="connsiteX6" fmla="*/ 469493 w 1557962"/>
                  <a:gd name="connsiteY6" fmla="*/ 248552 h 1214043"/>
                  <a:gd name="connsiteX7" fmla="*/ 323951 w 1557962"/>
                  <a:gd name="connsiteY7" fmla="*/ 497675 h 1214043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469493 w 1557962"/>
                  <a:gd name="connsiteY6" fmla="*/ 248552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0759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36168 w 1557962"/>
                  <a:gd name="connsiteY6" fmla="*/ 27712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7675 h 1213752"/>
                  <a:gd name="connsiteX1" fmla="*/ 1557962 w 1557962"/>
                  <a:gd name="connsiteY1" fmla="*/ 662775 h 1213752"/>
                  <a:gd name="connsiteX2" fmla="*/ 1557962 w 1557962"/>
                  <a:gd name="connsiteY2" fmla="*/ 953458 h 1213752"/>
                  <a:gd name="connsiteX3" fmla="*/ 897991 w 1557962"/>
                  <a:gd name="connsiteY3" fmla="*/ 328618 h 1213752"/>
                  <a:gd name="connsiteX4" fmla="*/ 75793 w 1557962"/>
                  <a:gd name="connsiteY4" fmla="*/ 1213752 h 1213752"/>
                  <a:gd name="connsiteX5" fmla="*/ 63093 w 1557962"/>
                  <a:gd name="connsiteY5" fmla="*/ 883552 h 1213752"/>
                  <a:gd name="connsiteX6" fmla="*/ 526643 w 1557962"/>
                  <a:gd name="connsiteY6" fmla="*/ 258077 h 1213752"/>
                  <a:gd name="connsiteX7" fmla="*/ 323951 w 1557962"/>
                  <a:gd name="connsiteY7" fmla="*/ 497675 h 1213752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4061 h 1210138"/>
                  <a:gd name="connsiteX1" fmla="*/ 1557962 w 1557962"/>
                  <a:gd name="connsiteY1" fmla="*/ 659161 h 1210138"/>
                  <a:gd name="connsiteX2" fmla="*/ 1557962 w 1557962"/>
                  <a:gd name="connsiteY2" fmla="*/ 949844 h 1210138"/>
                  <a:gd name="connsiteX3" fmla="*/ 897991 w 1557962"/>
                  <a:gd name="connsiteY3" fmla="*/ 325004 h 1210138"/>
                  <a:gd name="connsiteX4" fmla="*/ 75793 w 1557962"/>
                  <a:gd name="connsiteY4" fmla="*/ 1210138 h 1210138"/>
                  <a:gd name="connsiteX5" fmla="*/ 63093 w 1557962"/>
                  <a:gd name="connsiteY5" fmla="*/ 879938 h 1210138"/>
                  <a:gd name="connsiteX6" fmla="*/ 526643 w 1557962"/>
                  <a:gd name="connsiteY6" fmla="*/ 254463 h 1210138"/>
                  <a:gd name="connsiteX7" fmla="*/ 323951 w 1557962"/>
                  <a:gd name="connsiteY7" fmla="*/ 494061 h 1210138"/>
                  <a:gd name="connsiteX0" fmla="*/ 323951 w 1557962"/>
                  <a:gd name="connsiteY0" fmla="*/ 492862 h 1208939"/>
                  <a:gd name="connsiteX1" fmla="*/ 1557962 w 1557962"/>
                  <a:gd name="connsiteY1" fmla="*/ 657962 h 1208939"/>
                  <a:gd name="connsiteX2" fmla="*/ 1557962 w 1557962"/>
                  <a:gd name="connsiteY2" fmla="*/ 948645 h 1208939"/>
                  <a:gd name="connsiteX3" fmla="*/ 897991 w 1557962"/>
                  <a:gd name="connsiteY3" fmla="*/ 323805 h 1208939"/>
                  <a:gd name="connsiteX4" fmla="*/ 75793 w 1557962"/>
                  <a:gd name="connsiteY4" fmla="*/ 1208939 h 1208939"/>
                  <a:gd name="connsiteX5" fmla="*/ 63093 w 1557962"/>
                  <a:gd name="connsiteY5" fmla="*/ 878739 h 1208939"/>
                  <a:gd name="connsiteX6" fmla="*/ 526643 w 1557962"/>
                  <a:gd name="connsiteY6" fmla="*/ 253264 h 1208939"/>
                  <a:gd name="connsiteX7" fmla="*/ 323951 w 1557962"/>
                  <a:gd name="connsiteY7" fmla="*/ 492862 h 1208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7962" h="1208939">
                    <a:moveTo>
                      <a:pt x="323951" y="492862"/>
                    </a:moveTo>
                    <a:cubicBezTo>
                      <a:pt x="490812" y="490745"/>
                      <a:pt x="727525" y="-717871"/>
                      <a:pt x="1557962" y="657962"/>
                    </a:cubicBezTo>
                    <a:lnTo>
                      <a:pt x="1557962" y="948645"/>
                    </a:lnTo>
                    <a:lnTo>
                      <a:pt x="897991" y="323805"/>
                    </a:lnTo>
                    <a:cubicBezTo>
                      <a:pt x="762300" y="1004304"/>
                      <a:pt x="232723" y="1129150"/>
                      <a:pt x="75793" y="1208939"/>
                    </a:cubicBezTo>
                    <a:cubicBezTo>
                      <a:pt x="-73517" y="1197288"/>
                      <a:pt x="39810" y="1014206"/>
                      <a:pt x="63093" y="878739"/>
                    </a:cubicBezTo>
                    <a:cubicBezTo>
                      <a:pt x="86376" y="743272"/>
                      <a:pt x="-27373" y="332817"/>
                      <a:pt x="526643" y="253264"/>
                    </a:cubicBezTo>
                    <a:cubicBezTo>
                      <a:pt x="570119" y="188951"/>
                      <a:pt x="393577" y="450177"/>
                      <a:pt x="323951" y="492862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69">
                <a:extLst>
                  <a:ext uri="{FF2B5EF4-FFF2-40B4-BE49-F238E27FC236}">
                    <a16:creationId xmlns:a16="http://schemas.microsoft.com/office/drawing/2014/main" id="{0B5ABE63-0794-4529-2A42-7A36563ACD2C}"/>
                  </a:ext>
                </a:extLst>
              </p:cNvPr>
              <p:cNvSpPr/>
              <p:nvPr/>
            </p:nvSpPr>
            <p:spPr>
              <a:xfrm rot="18633300">
                <a:off x="2860571" y="1621439"/>
                <a:ext cx="425542" cy="683195"/>
              </a:xfrm>
              <a:custGeom>
                <a:avLst/>
                <a:gdLst>
                  <a:gd name="connsiteX0" fmla="*/ 0 w 570511"/>
                  <a:gd name="connsiteY0" fmla="*/ 0 h 533955"/>
                  <a:gd name="connsiteX1" fmla="*/ 570511 w 570511"/>
                  <a:gd name="connsiteY1" fmla="*/ 0 h 533955"/>
                  <a:gd name="connsiteX2" fmla="*/ 570511 w 570511"/>
                  <a:gd name="connsiteY2" fmla="*/ 533955 h 533955"/>
                  <a:gd name="connsiteX3" fmla="*/ 0 w 570511"/>
                  <a:gd name="connsiteY3" fmla="*/ 533955 h 533955"/>
                  <a:gd name="connsiteX4" fmla="*/ 0 w 570511"/>
                  <a:gd name="connsiteY4" fmla="*/ 0 h 533955"/>
                  <a:gd name="connsiteX0" fmla="*/ 0 w 570511"/>
                  <a:gd name="connsiteY0" fmla="*/ 67507 h 601462"/>
                  <a:gd name="connsiteX1" fmla="*/ 239522 w 570511"/>
                  <a:gd name="connsiteY1" fmla="*/ 0 h 601462"/>
                  <a:gd name="connsiteX2" fmla="*/ 570511 w 570511"/>
                  <a:gd name="connsiteY2" fmla="*/ 67507 h 601462"/>
                  <a:gd name="connsiteX3" fmla="*/ 570511 w 570511"/>
                  <a:gd name="connsiteY3" fmla="*/ 601462 h 601462"/>
                  <a:gd name="connsiteX4" fmla="*/ 0 w 570511"/>
                  <a:gd name="connsiteY4" fmla="*/ 601462 h 601462"/>
                  <a:gd name="connsiteX5" fmla="*/ 0 w 570511"/>
                  <a:gd name="connsiteY5" fmla="*/ 67507 h 601462"/>
                  <a:gd name="connsiteX0" fmla="*/ 0 w 632424"/>
                  <a:gd name="connsiteY0" fmla="*/ 71438 h 605393"/>
                  <a:gd name="connsiteX1" fmla="*/ 239522 w 632424"/>
                  <a:gd name="connsiteY1" fmla="*/ 3931 h 605393"/>
                  <a:gd name="connsiteX2" fmla="*/ 632424 w 632424"/>
                  <a:gd name="connsiteY2" fmla="*/ 0 h 605393"/>
                  <a:gd name="connsiteX3" fmla="*/ 570511 w 632424"/>
                  <a:gd name="connsiteY3" fmla="*/ 605393 h 605393"/>
                  <a:gd name="connsiteX4" fmla="*/ 0 w 632424"/>
                  <a:gd name="connsiteY4" fmla="*/ 605393 h 605393"/>
                  <a:gd name="connsiteX5" fmla="*/ 0 w 632424"/>
                  <a:gd name="connsiteY5" fmla="*/ 71438 h 605393"/>
                  <a:gd name="connsiteX0" fmla="*/ 33337 w 632424"/>
                  <a:gd name="connsiteY0" fmla="*/ 1 h 653018"/>
                  <a:gd name="connsiteX1" fmla="*/ 239522 w 632424"/>
                  <a:gd name="connsiteY1" fmla="*/ 51556 h 653018"/>
                  <a:gd name="connsiteX2" fmla="*/ 632424 w 632424"/>
                  <a:gd name="connsiteY2" fmla="*/ 47625 h 653018"/>
                  <a:gd name="connsiteX3" fmla="*/ 570511 w 632424"/>
                  <a:gd name="connsiteY3" fmla="*/ 653018 h 653018"/>
                  <a:gd name="connsiteX4" fmla="*/ 0 w 632424"/>
                  <a:gd name="connsiteY4" fmla="*/ 653018 h 653018"/>
                  <a:gd name="connsiteX5" fmla="*/ 33337 w 632424"/>
                  <a:gd name="connsiteY5" fmla="*/ 1 h 653018"/>
                  <a:gd name="connsiteX0" fmla="*/ 0 w 599087"/>
                  <a:gd name="connsiteY0" fmla="*/ 1 h 762555"/>
                  <a:gd name="connsiteX1" fmla="*/ 206185 w 599087"/>
                  <a:gd name="connsiteY1" fmla="*/ 51556 h 762555"/>
                  <a:gd name="connsiteX2" fmla="*/ 599087 w 599087"/>
                  <a:gd name="connsiteY2" fmla="*/ 47625 h 762555"/>
                  <a:gd name="connsiteX3" fmla="*/ 537174 w 599087"/>
                  <a:gd name="connsiteY3" fmla="*/ 653018 h 762555"/>
                  <a:gd name="connsiteX4" fmla="*/ 204788 w 599087"/>
                  <a:gd name="connsiteY4" fmla="*/ 762555 h 762555"/>
                  <a:gd name="connsiteX5" fmla="*/ 0 w 599087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0 w 765774"/>
                  <a:gd name="connsiteY0" fmla="*/ 1 h 762555"/>
                  <a:gd name="connsiteX1" fmla="*/ 206185 w 765774"/>
                  <a:gd name="connsiteY1" fmla="*/ 51556 h 762555"/>
                  <a:gd name="connsiteX2" fmla="*/ 599087 w 765774"/>
                  <a:gd name="connsiteY2" fmla="*/ 47625 h 762555"/>
                  <a:gd name="connsiteX3" fmla="*/ 765774 w 765774"/>
                  <a:gd name="connsiteY3" fmla="*/ 310118 h 762555"/>
                  <a:gd name="connsiteX4" fmla="*/ 204788 w 765774"/>
                  <a:gd name="connsiteY4" fmla="*/ 762555 h 762555"/>
                  <a:gd name="connsiteX5" fmla="*/ 0 w 765774"/>
                  <a:gd name="connsiteY5" fmla="*/ 1 h 762555"/>
                  <a:gd name="connsiteX0" fmla="*/ 91246 w 857020"/>
                  <a:gd name="connsiteY0" fmla="*/ 1 h 762555"/>
                  <a:gd name="connsiteX1" fmla="*/ 297431 w 857020"/>
                  <a:gd name="connsiteY1" fmla="*/ 51556 h 762555"/>
                  <a:gd name="connsiteX2" fmla="*/ 690333 w 857020"/>
                  <a:gd name="connsiteY2" fmla="*/ 47625 h 762555"/>
                  <a:gd name="connsiteX3" fmla="*/ 857020 w 857020"/>
                  <a:gd name="connsiteY3" fmla="*/ 310118 h 762555"/>
                  <a:gd name="connsiteX4" fmla="*/ 296034 w 857020"/>
                  <a:gd name="connsiteY4" fmla="*/ 762555 h 762555"/>
                  <a:gd name="connsiteX5" fmla="*/ 91246 w 857020"/>
                  <a:gd name="connsiteY5" fmla="*/ 1 h 762555"/>
                  <a:gd name="connsiteX0" fmla="*/ 198452 w 964226"/>
                  <a:gd name="connsiteY0" fmla="*/ 1 h 762555"/>
                  <a:gd name="connsiteX1" fmla="*/ 404637 w 964226"/>
                  <a:gd name="connsiteY1" fmla="*/ 51556 h 762555"/>
                  <a:gd name="connsiteX2" fmla="*/ 797539 w 964226"/>
                  <a:gd name="connsiteY2" fmla="*/ 47625 h 762555"/>
                  <a:gd name="connsiteX3" fmla="*/ 964226 w 964226"/>
                  <a:gd name="connsiteY3" fmla="*/ 310118 h 762555"/>
                  <a:gd name="connsiteX4" fmla="*/ 403240 w 964226"/>
                  <a:gd name="connsiteY4" fmla="*/ 762555 h 762555"/>
                  <a:gd name="connsiteX5" fmla="*/ 198452 w 964226"/>
                  <a:gd name="connsiteY5" fmla="*/ 1 h 762555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198452 w 964226"/>
                  <a:gd name="connsiteY0" fmla="*/ 2 h 762556"/>
                  <a:gd name="connsiteX1" fmla="*/ 404637 w 964226"/>
                  <a:gd name="connsiteY1" fmla="*/ 51557 h 762556"/>
                  <a:gd name="connsiteX2" fmla="*/ 797539 w 964226"/>
                  <a:gd name="connsiteY2" fmla="*/ 47626 h 762556"/>
                  <a:gd name="connsiteX3" fmla="*/ 964226 w 964226"/>
                  <a:gd name="connsiteY3" fmla="*/ 310119 h 762556"/>
                  <a:gd name="connsiteX4" fmla="*/ 403240 w 964226"/>
                  <a:gd name="connsiteY4" fmla="*/ 762556 h 762556"/>
                  <a:gd name="connsiteX5" fmla="*/ 198452 w 964226"/>
                  <a:gd name="connsiteY5" fmla="*/ 2 h 762556"/>
                  <a:gd name="connsiteX0" fmla="*/ 342225 w 1107999"/>
                  <a:gd name="connsiteY0" fmla="*/ 2 h 880157"/>
                  <a:gd name="connsiteX1" fmla="*/ 548410 w 1107999"/>
                  <a:gd name="connsiteY1" fmla="*/ 51557 h 880157"/>
                  <a:gd name="connsiteX2" fmla="*/ 941312 w 1107999"/>
                  <a:gd name="connsiteY2" fmla="*/ 47626 h 880157"/>
                  <a:gd name="connsiteX3" fmla="*/ 1107999 w 1107999"/>
                  <a:gd name="connsiteY3" fmla="*/ 310119 h 880157"/>
                  <a:gd name="connsiteX4" fmla="*/ 295404 w 1107999"/>
                  <a:gd name="connsiteY4" fmla="*/ 880157 h 880157"/>
                  <a:gd name="connsiteX5" fmla="*/ 342225 w 1107999"/>
                  <a:gd name="connsiteY5" fmla="*/ 2 h 880157"/>
                  <a:gd name="connsiteX0" fmla="*/ 21178 w 833773"/>
                  <a:gd name="connsiteY0" fmla="*/ 857239 h 857239"/>
                  <a:gd name="connsiteX1" fmla="*/ 274184 w 833773"/>
                  <a:gd name="connsiteY1" fmla="*/ 28639 h 857239"/>
                  <a:gd name="connsiteX2" fmla="*/ 667086 w 833773"/>
                  <a:gd name="connsiteY2" fmla="*/ 24708 h 857239"/>
                  <a:gd name="connsiteX3" fmla="*/ 833773 w 833773"/>
                  <a:gd name="connsiteY3" fmla="*/ 287201 h 857239"/>
                  <a:gd name="connsiteX4" fmla="*/ 21178 w 833773"/>
                  <a:gd name="connsiteY4" fmla="*/ 857239 h 857239"/>
                  <a:gd name="connsiteX0" fmla="*/ 104217 w 916812"/>
                  <a:gd name="connsiteY0" fmla="*/ 856211 h 856211"/>
                  <a:gd name="connsiteX1" fmla="*/ 56939 w 916812"/>
                  <a:gd name="connsiteY1" fmla="*/ 33185 h 856211"/>
                  <a:gd name="connsiteX2" fmla="*/ 750125 w 916812"/>
                  <a:gd name="connsiteY2" fmla="*/ 23680 h 856211"/>
                  <a:gd name="connsiteX3" fmla="*/ 916812 w 916812"/>
                  <a:gd name="connsiteY3" fmla="*/ 286173 h 856211"/>
                  <a:gd name="connsiteX4" fmla="*/ 104217 w 916812"/>
                  <a:gd name="connsiteY4" fmla="*/ 856211 h 856211"/>
                  <a:gd name="connsiteX0" fmla="*/ 132360 w 944955"/>
                  <a:gd name="connsiteY0" fmla="*/ 855625 h 855625"/>
                  <a:gd name="connsiteX1" fmla="*/ 46606 w 944955"/>
                  <a:gd name="connsiteY1" fmla="*/ 35999 h 855625"/>
                  <a:gd name="connsiteX2" fmla="*/ 778268 w 944955"/>
                  <a:gd name="connsiteY2" fmla="*/ 23094 h 855625"/>
                  <a:gd name="connsiteX3" fmla="*/ 944955 w 944955"/>
                  <a:gd name="connsiteY3" fmla="*/ 285587 h 855625"/>
                  <a:gd name="connsiteX4" fmla="*/ 132360 w 944955"/>
                  <a:gd name="connsiteY4" fmla="*/ 855625 h 855625"/>
                  <a:gd name="connsiteX0" fmla="*/ 26053 w 1117742"/>
                  <a:gd name="connsiteY0" fmla="*/ 816359 h 816359"/>
                  <a:gd name="connsiteX1" fmla="*/ 219393 w 1117742"/>
                  <a:gd name="connsiteY1" fmla="*/ 35999 h 816359"/>
                  <a:gd name="connsiteX2" fmla="*/ 951055 w 1117742"/>
                  <a:gd name="connsiteY2" fmla="*/ 23094 h 816359"/>
                  <a:gd name="connsiteX3" fmla="*/ 1117742 w 1117742"/>
                  <a:gd name="connsiteY3" fmla="*/ 285587 h 816359"/>
                  <a:gd name="connsiteX4" fmla="*/ 26053 w 1117742"/>
                  <a:gd name="connsiteY4" fmla="*/ 816359 h 816359"/>
                  <a:gd name="connsiteX0" fmla="*/ 26144 w 1117833"/>
                  <a:gd name="connsiteY0" fmla="*/ 819442 h 819442"/>
                  <a:gd name="connsiteX1" fmla="*/ 218580 w 1117833"/>
                  <a:gd name="connsiteY1" fmla="*/ 22918 h 819442"/>
                  <a:gd name="connsiteX2" fmla="*/ 951146 w 1117833"/>
                  <a:gd name="connsiteY2" fmla="*/ 26177 h 819442"/>
                  <a:gd name="connsiteX3" fmla="*/ 1117833 w 1117833"/>
                  <a:gd name="connsiteY3" fmla="*/ 288670 h 819442"/>
                  <a:gd name="connsiteX4" fmla="*/ 26144 w 1117833"/>
                  <a:gd name="connsiteY4" fmla="*/ 819442 h 819442"/>
                  <a:gd name="connsiteX0" fmla="*/ 26144 w 1288022"/>
                  <a:gd name="connsiteY0" fmla="*/ 819442 h 873430"/>
                  <a:gd name="connsiteX1" fmla="*/ 218580 w 1288022"/>
                  <a:gd name="connsiteY1" fmla="*/ 22918 h 873430"/>
                  <a:gd name="connsiteX2" fmla="*/ 951146 w 1288022"/>
                  <a:gd name="connsiteY2" fmla="*/ 26177 h 873430"/>
                  <a:gd name="connsiteX3" fmla="*/ 1288022 w 1288022"/>
                  <a:gd name="connsiteY3" fmla="*/ 570226 h 873430"/>
                  <a:gd name="connsiteX4" fmla="*/ 26144 w 1288022"/>
                  <a:gd name="connsiteY4" fmla="*/ 819442 h 873430"/>
                  <a:gd name="connsiteX0" fmla="*/ 31750 w 1247069"/>
                  <a:gd name="connsiteY0" fmla="*/ 444132 h 756873"/>
                  <a:gd name="connsiteX1" fmla="*/ 177627 w 1247069"/>
                  <a:gd name="connsiteY1" fmla="*/ 22918 h 756873"/>
                  <a:gd name="connsiteX2" fmla="*/ 910193 w 1247069"/>
                  <a:gd name="connsiteY2" fmla="*/ 26177 h 756873"/>
                  <a:gd name="connsiteX3" fmla="*/ 1247069 w 1247069"/>
                  <a:gd name="connsiteY3" fmla="*/ 570226 h 756873"/>
                  <a:gd name="connsiteX4" fmla="*/ 31750 w 1247069"/>
                  <a:gd name="connsiteY4" fmla="*/ 444132 h 756873"/>
                  <a:gd name="connsiteX0" fmla="*/ 33420 w 1237685"/>
                  <a:gd name="connsiteY0" fmla="*/ 483516 h 764776"/>
                  <a:gd name="connsiteX1" fmla="*/ 168243 w 1237685"/>
                  <a:gd name="connsiteY1" fmla="*/ 22918 h 764776"/>
                  <a:gd name="connsiteX2" fmla="*/ 900809 w 1237685"/>
                  <a:gd name="connsiteY2" fmla="*/ 26177 h 764776"/>
                  <a:gd name="connsiteX3" fmla="*/ 1237685 w 1237685"/>
                  <a:gd name="connsiteY3" fmla="*/ 570226 h 764776"/>
                  <a:gd name="connsiteX4" fmla="*/ 33420 w 1237685"/>
                  <a:gd name="connsiteY4" fmla="*/ 483516 h 764776"/>
                  <a:gd name="connsiteX0" fmla="*/ 30857 w 1235122"/>
                  <a:gd name="connsiteY0" fmla="*/ 506777 h 788037"/>
                  <a:gd name="connsiteX1" fmla="*/ 183100 w 1235122"/>
                  <a:gd name="connsiteY1" fmla="*/ -1 h 788037"/>
                  <a:gd name="connsiteX2" fmla="*/ 898246 w 1235122"/>
                  <a:gd name="connsiteY2" fmla="*/ 49438 h 788037"/>
                  <a:gd name="connsiteX3" fmla="*/ 1235122 w 1235122"/>
                  <a:gd name="connsiteY3" fmla="*/ 593487 h 788037"/>
                  <a:gd name="connsiteX4" fmla="*/ 30857 w 1235122"/>
                  <a:gd name="connsiteY4" fmla="*/ 506777 h 788037"/>
                  <a:gd name="connsiteX0" fmla="*/ 14553 w 1218818"/>
                  <a:gd name="connsiteY0" fmla="*/ 1101114 h 1382374"/>
                  <a:gd name="connsiteX1" fmla="*/ 410306 w 1218818"/>
                  <a:gd name="connsiteY1" fmla="*/ 0 h 1382374"/>
                  <a:gd name="connsiteX2" fmla="*/ 881942 w 1218818"/>
                  <a:gd name="connsiteY2" fmla="*/ 643775 h 1382374"/>
                  <a:gd name="connsiteX3" fmla="*/ 1218818 w 1218818"/>
                  <a:gd name="connsiteY3" fmla="*/ 1187824 h 1382374"/>
                  <a:gd name="connsiteX4" fmla="*/ 14553 w 1218818"/>
                  <a:gd name="connsiteY4" fmla="*/ 1101114 h 1382374"/>
                  <a:gd name="connsiteX0" fmla="*/ 15287 w 1219552"/>
                  <a:gd name="connsiteY0" fmla="*/ 1024759 h 1306019"/>
                  <a:gd name="connsiteX1" fmla="*/ 389233 w 1219552"/>
                  <a:gd name="connsiteY1" fmla="*/ -1 h 1306019"/>
                  <a:gd name="connsiteX2" fmla="*/ 882676 w 1219552"/>
                  <a:gd name="connsiteY2" fmla="*/ 567420 h 1306019"/>
                  <a:gd name="connsiteX3" fmla="*/ 1219552 w 1219552"/>
                  <a:gd name="connsiteY3" fmla="*/ 1111469 h 1306019"/>
                  <a:gd name="connsiteX4" fmla="*/ 15287 w 1219552"/>
                  <a:gd name="connsiteY4" fmla="*/ 1024759 h 1306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552" h="1306019">
                    <a:moveTo>
                      <a:pt x="15287" y="1024759"/>
                    </a:moveTo>
                    <a:cubicBezTo>
                      <a:pt x="-77978" y="981665"/>
                      <a:pt x="281582" y="138754"/>
                      <a:pt x="389233" y="-1"/>
                    </a:cubicBezTo>
                    <a:cubicBezTo>
                      <a:pt x="491625" y="17739"/>
                      <a:pt x="775522" y="502055"/>
                      <a:pt x="882676" y="567420"/>
                    </a:cubicBezTo>
                    <a:cubicBezTo>
                      <a:pt x="1009675" y="583481"/>
                      <a:pt x="1163990" y="1023971"/>
                      <a:pt x="1219552" y="1111469"/>
                    </a:cubicBezTo>
                    <a:cubicBezTo>
                      <a:pt x="1108757" y="1600419"/>
                      <a:pt x="73695" y="1012060"/>
                      <a:pt x="15287" y="1024759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50" name="ttsMP3.com_VoiceText_2025-2-15_21-30-35">
            <a:hlinkClick r:id="" action="ppaction://media"/>
            <a:extLst>
              <a:ext uri="{FF2B5EF4-FFF2-40B4-BE49-F238E27FC236}">
                <a16:creationId xmlns:a16="http://schemas.microsoft.com/office/drawing/2014/main" id="{DF066889-AF78-3262-295E-B6366399FAE5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9943002" y="7992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054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1462" fill="hold"/>
                                        <p:tgtEl>
                                          <p:spTgt spid="9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62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9" dur="2037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499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933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432"/>
                            </p:stCondLst>
                            <p:childTnLst>
                              <p:par>
                                <p:cTn id="29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3504" fill="hold"/>
                                        <p:tgtEl>
                                          <p:spTgt spid="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2"/>
                </p:tgtEl>
              </p:cMediaNode>
            </p:audio>
            <p:audio>
              <p:cMediaNode vol="80000" showWhenStopped="0">
                <p:cTn id="4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audio>
            <p:audio>
              <p:cMediaNode vol="80000" showWhenStopped="0">
                <p:cTn id="4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  <p:audio>
              <p:cMediaNode vol="80000" showWhenStopped="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9D374D-7E68-8234-CAFC-772ED7021887}"/>
              </a:ext>
            </a:extLst>
          </p:cNvPr>
          <p:cNvGrpSpPr/>
          <p:nvPr/>
        </p:nvGrpSpPr>
        <p:grpSpPr>
          <a:xfrm>
            <a:off x="6519457" y="400888"/>
            <a:ext cx="4355284" cy="4190861"/>
            <a:chOff x="7272111" y="586609"/>
            <a:chExt cx="4165599" cy="40083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0090032-A823-D681-058A-7FE536D1EBF4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42" name="Rectangle 195">
                <a:extLst>
                  <a:ext uri="{FF2B5EF4-FFF2-40B4-BE49-F238E27FC236}">
                    <a16:creationId xmlns:a16="http://schemas.microsoft.com/office/drawing/2014/main" id="{6136E58F-1973-FBD5-A8E1-33241AE9CE55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3" name="Rectangle 197">
                <a:extLst>
                  <a:ext uri="{FF2B5EF4-FFF2-40B4-BE49-F238E27FC236}">
                    <a16:creationId xmlns:a16="http://schemas.microsoft.com/office/drawing/2014/main" id="{A1800801-D70E-73FB-D76D-4DBAF7F8F669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347E60-03F9-58F6-265A-23A5E7188A9C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1CBAC52-F116-DCCF-2B2F-02A25F1099EF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40" name="Oval 3">
                  <a:extLst>
                    <a:ext uri="{FF2B5EF4-FFF2-40B4-BE49-F238E27FC236}">
                      <a16:creationId xmlns:a16="http://schemas.microsoft.com/office/drawing/2014/main" id="{DC6BD5A6-21FB-551D-98DA-C9A360ED4BCB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CEA0C363-C3D2-8A3B-8B89-7338415A447C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228F034-E410-6C19-46F4-61D179FA0A34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8" name="Oval 3">
                  <a:extLst>
                    <a:ext uri="{FF2B5EF4-FFF2-40B4-BE49-F238E27FC236}">
                      <a16:creationId xmlns:a16="http://schemas.microsoft.com/office/drawing/2014/main" id="{C0BCDBFB-EBE4-74EB-92EB-F8B9D25D3223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BF8E1F8B-F399-E3A1-18A3-D30480DFBC86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" name="Rectangle: Rounded Corners 2">
                <a:extLst>
                  <a:ext uri="{FF2B5EF4-FFF2-40B4-BE49-F238E27FC236}">
                    <a16:creationId xmlns:a16="http://schemas.microsoft.com/office/drawing/2014/main" id="{F32CB39D-FB16-548D-168E-9CFE04154A24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E3D94EF-5DAB-3180-A550-1E36AD9B0671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6" name="Oval 3">
                  <a:extLst>
                    <a:ext uri="{FF2B5EF4-FFF2-40B4-BE49-F238E27FC236}">
                      <a16:creationId xmlns:a16="http://schemas.microsoft.com/office/drawing/2014/main" id="{BA246BB1-56C8-FB47-56C6-6A4B4DDBF4F5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A723D6E6-5D75-0F26-015E-9999ABDE8832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FFBFA2C-32BB-43E9-098C-69B1FB617830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0729BEE-F3FB-A2B3-F513-288E13207239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4" name="Oval 3">
                  <a:extLst>
                    <a:ext uri="{FF2B5EF4-FFF2-40B4-BE49-F238E27FC236}">
                      <a16:creationId xmlns:a16="http://schemas.microsoft.com/office/drawing/2014/main" id="{BC9484D3-B0D9-A6C9-0757-E841FE46D6CE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08712BFD-0478-C45C-1019-8B4B879C8AC5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DE31191-A01C-7414-D9DE-6FA45BA98D2F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923DEBC-EF54-FBA0-8536-35D28609825B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41A12B1-349D-6E66-5526-DF12F9ED50E9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6" name="Rectangle: Rounded Corners 10">
                <a:extLst>
                  <a:ext uri="{FF2B5EF4-FFF2-40B4-BE49-F238E27FC236}">
                    <a16:creationId xmlns:a16="http://schemas.microsoft.com/office/drawing/2014/main" id="{089E6CBD-0C7D-1D72-0421-0C2BD4A30E94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D39E8C5C-8C15-7170-4BC3-E069515C3781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66539"/>
                <a:chOff x="4436246" y="3293566"/>
                <a:chExt cx="848244" cy="766539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F2D63A2-9C45-0A07-1008-04D5F92EDD23}"/>
                    </a:ext>
                  </a:extLst>
                </p:cNvPr>
                <p:cNvSpPr/>
                <p:nvPr/>
              </p:nvSpPr>
              <p:spPr>
                <a:xfrm>
                  <a:off x="4552228" y="3709057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1F08FDF7-480B-5CC7-F0DB-38B36F98149A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5A21D6-7C3A-DDAE-B82F-19493E9463B9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581D27-BEF4-4A31-98C0-084C17BF0FEC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61C7968-29C0-8499-CFBC-4A43E5366566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BE2CF46-DA0E-23FB-D89F-DB132F46EB51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D1C236A-6380-6DAF-59CA-80858980B021}"/>
                    </a:ext>
                  </a:extLst>
                </p:cNvPr>
                <p:cNvSpPr/>
                <p:nvPr/>
              </p:nvSpPr>
              <p:spPr>
                <a:xfrm>
                  <a:off x="3933842" y="3235748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C983DD3-58C1-BE54-9C12-AE4D110D5F1B}"/>
                    </a:ext>
                  </a:extLst>
                </p:cNvPr>
                <p:cNvSpPr/>
                <p:nvPr/>
              </p:nvSpPr>
              <p:spPr>
                <a:xfrm>
                  <a:off x="3745411" y="3269186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D93841F-EF6F-BEA6-AAD5-5784CA35054C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C5F3F85-D3FB-D271-2289-A72C969C6010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1D952164-AFBD-1527-0D22-60D3290DB848}"/>
                    </a:ext>
                  </a:extLst>
                </p:cNvPr>
                <p:cNvSpPr/>
                <p:nvPr/>
              </p:nvSpPr>
              <p:spPr>
                <a:xfrm>
                  <a:off x="3714515" y="3255046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CBCA6DA-D801-5170-B581-A6AF8268A5E1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A37BDC68-5DCE-48C9-547C-F0CC38C5D0EF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81DF5E9C-E799-13A8-F8F4-679F0742E65E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0" name="Oval 11">
                <a:extLst>
                  <a:ext uri="{FF2B5EF4-FFF2-40B4-BE49-F238E27FC236}">
                    <a16:creationId xmlns:a16="http://schemas.microsoft.com/office/drawing/2014/main" id="{B4385C51-16A0-3043-3B62-1259773DA918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Oval 11">
                <a:extLst>
                  <a:ext uri="{FF2B5EF4-FFF2-40B4-BE49-F238E27FC236}">
                    <a16:creationId xmlns:a16="http://schemas.microsoft.com/office/drawing/2014/main" id="{CE688F2A-D0F3-E86F-36DA-7EE35168560E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71D663-7602-49E6-A39E-CE84A2921491}"/>
              </a:ext>
            </a:extLst>
          </p:cNvPr>
          <p:cNvGrpSpPr/>
          <p:nvPr/>
        </p:nvGrpSpPr>
        <p:grpSpPr>
          <a:xfrm>
            <a:off x="5481662" y="2689065"/>
            <a:ext cx="6493477" cy="3395820"/>
            <a:chOff x="2162629" y="1908092"/>
            <a:chExt cx="7133639" cy="3730599"/>
          </a:xfrm>
        </p:grpSpPr>
        <p:sp>
          <p:nvSpPr>
            <p:cNvPr id="7" name="Flowchart: Manual Operation 5">
              <a:extLst>
                <a:ext uri="{FF2B5EF4-FFF2-40B4-BE49-F238E27FC236}">
                  <a16:creationId xmlns:a16="http://schemas.microsoft.com/office/drawing/2014/main" id="{3ACFCEDA-4ACA-4159-9C75-FE1899748E3F}"/>
                </a:ext>
              </a:extLst>
            </p:cNvPr>
            <p:cNvSpPr/>
            <p:nvPr/>
          </p:nvSpPr>
          <p:spPr>
            <a:xfrm>
              <a:off x="2162629" y="19080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Flowchart: Manual Operation 5">
              <a:extLst>
                <a:ext uri="{FF2B5EF4-FFF2-40B4-BE49-F238E27FC236}">
                  <a16:creationId xmlns:a16="http://schemas.microsoft.com/office/drawing/2014/main" id="{BC7FA97D-C776-42AA-BC35-FA68DD2C415F}"/>
                </a:ext>
              </a:extLst>
            </p:cNvPr>
            <p:cNvSpPr/>
            <p:nvPr/>
          </p:nvSpPr>
          <p:spPr>
            <a:xfrm>
              <a:off x="2162629" y="2263692"/>
              <a:ext cx="7133639" cy="3374999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611"/>
                <a:gd name="connsiteX1" fmla="*/ 10000 w 10000"/>
                <a:gd name="connsiteY1" fmla="*/ 0 h 10611"/>
                <a:gd name="connsiteX2" fmla="*/ 8000 w 10000"/>
                <a:gd name="connsiteY2" fmla="*/ 10000 h 10611"/>
                <a:gd name="connsiteX3" fmla="*/ 4888 w 10000"/>
                <a:gd name="connsiteY3" fmla="*/ 10611 h 10611"/>
                <a:gd name="connsiteX4" fmla="*/ 2000 w 10000"/>
                <a:gd name="connsiteY4" fmla="*/ 10000 h 10611"/>
                <a:gd name="connsiteX5" fmla="*/ 0 w 10000"/>
                <a:gd name="connsiteY5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8000 w 10000"/>
                <a:gd name="connsiteY3" fmla="*/ 10000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0 w 10000"/>
                <a:gd name="connsiteY0" fmla="*/ 0 h 10611"/>
                <a:gd name="connsiteX1" fmla="*/ 4776 w 10000"/>
                <a:gd name="connsiteY1" fmla="*/ 480 h 10611"/>
                <a:gd name="connsiteX2" fmla="*/ 10000 w 10000"/>
                <a:gd name="connsiteY2" fmla="*/ 0 h 10611"/>
                <a:gd name="connsiteX3" fmla="*/ 9525 w 10000"/>
                <a:gd name="connsiteY3" fmla="*/ 10349 h 10611"/>
                <a:gd name="connsiteX4" fmla="*/ 4888 w 10000"/>
                <a:gd name="connsiteY4" fmla="*/ 10611 h 10611"/>
                <a:gd name="connsiteX5" fmla="*/ 2000 w 10000"/>
                <a:gd name="connsiteY5" fmla="*/ 10000 h 10611"/>
                <a:gd name="connsiteX6" fmla="*/ 0 w 10000"/>
                <a:gd name="connsiteY6" fmla="*/ 0 h 10611"/>
                <a:gd name="connsiteX0" fmla="*/ 63 w 10063"/>
                <a:gd name="connsiteY0" fmla="*/ 0 h 10611"/>
                <a:gd name="connsiteX1" fmla="*/ 4839 w 10063"/>
                <a:gd name="connsiteY1" fmla="*/ 480 h 10611"/>
                <a:gd name="connsiteX2" fmla="*/ 10063 w 10063"/>
                <a:gd name="connsiteY2" fmla="*/ 0 h 10611"/>
                <a:gd name="connsiteX3" fmla="*/ 9588 w 10063"/>
                <a:gd name="connsiteY3" fmla="*/ 10349 h 10611"/>
                <a:gd name="connsiteX4" fmla="*/ 4951 w 10063"/>
                <a:gd name="connsiteY4" fmla="*/ 10611 h 10611"/>
                <a:gd name="connsiteX5" fmla="*/ 0 w 10063"/>
                <a:gd name="connsiteY5" fmla="*/ 10218 h 10611"/>
                <a:gd name="connsiteX6" fmla="*/ 63 w 10063"/>
                <a:gd name="connsiteY6" fmla="*/ 0 h 10611"/>
                <a:gd name="connsiteX0" fmla="*/ 0 w 11435"/>
                <a:gd name="connsiteY0" fmla="*/ 0 h 10873"/>
                <a:gd name="connsiteX1" fmla="*/ 6211 w 11435"/>
                <a:gd name="connsiteY1" fmla="*/ 742 h 10873"/>
                <a:gd name="connsiteX2" fmla="*/ 11435 w 11435"/>
                <a:gd name="connsiteY2" fmla="*/ 262 h 10873"/>
                <a:gd name="connsiteX3" fmla="*/ 10960 w 11435"/>
                <a:gd name="connsiteY3" fmla="*/ 10611 h 10873"/>
                <a:gd name="connsiteX4" fmla="*/ 6323 w 11435"/>
                <a:gd name="connsiteY4" fmla="*/ 10873 h 10873"/>
                <a:gd name="connsiteX5" fmla="*/ 1372 w 11435"/>
                <a:gd name="connsiteY5" fmla="*/ 10480 h 10873"/>
                <a:gd name="connsiteX6" fmla="*/ 0 w 11435"/>
                <a:gd name="connsiteY6" fmla="*/ 0 h 10873"/>
                <a:gd name="connsiteX0" fmla="*/ 0 w 12511"/>
                <a:gd name="connsiteY0" fmla="*/ 0 h 10873"/>
                <a:gd name="connsiteX1" fmla="*/ 6211 w 12511"/>
                <a:gd name="connsiteY1" fmla="*/ 742 h 10873"/>
                <a:gd name="connsiteX2" fmla="*/ 12511 w 12511"/>
                <a:gd name="connsiteY2" fmla="*/ 0 h 10873"/>
                <a:gd name="connsiteX3" fmla="*/ 10960 w 12511"/>
                <a:gd name="connsiteY3" fmla="*/ 10611 h 10873"/>
                <a:gd name="connsiteX4" fmla="*/ 6323 w 12511"/>
                <a:gd name="connsiteY4" fmla="*/ 10873 h 10873"/>
                <a:gd name="connsiteX5" fmla="*/ 1372 w 12511"/>
                <a:gd name="connsiteY5" fmla="*/ 10480 h 10873"/>
                <a:gd name="connsiteX6" fmla="*/ 0 w 12511"/>
                <a:gd name="connsiteY6" fmla="*/ 0 h 10873"/>
                <a:gd name="connsiteX0" fmla="*/ 0 w 12511"/>
                <a:gd name="connsiteY0" fmla="*/ 0 h 10611"/>
                <a:gd name="connsiteX1" fmla="*/ 6211 w 12511"/>
                <a:gd name="connsiteY1" fmla="*/ 742 h 10611"/>
                <a:gd name="connsiteX2" fmla="*/ 12511 w 12511"/>
                <a:gd name="connsiteY2" fmla="*/ 0 h 10611"/>
                <a:gd name="connsiteX3" fmla="*/ 10960 w 12511"/>
                <a:gd name="connsiteY3" fmla="*/ 10611 h 10611"/>
                <a:gd name="connsiteX4" fmla="*/ 6323 w 12511"/>
                <a:gd name="connsiteY4" fmla="*/ 10480 h 10611"/>
                <a:gd name="connsiteX5" fmla="*/ 1372 w 12511"/>
                <a:gd name="connsiteY5" fmla="*/ 10480 h 10611"/>
                <a:gd name="connsiteX6" fmla="*/ 0 w 12511"/>
                <a:gd name="connsiteY6" fmla="*/ 0 h 10611"/>
                <a:gd name="connsiteX0" fmla="*/ 0 w 12511"/>
                <a:gd name="connsiteY0" fmla="*/ 0 h 11528"/>
                <a:gd name="connsiteX1" fmla="*/ 6211 w 12511"/>
                <a:gd name="connsiteY1" fmla="*/ 742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0960 w 12511"/>
                <a:gd name="connsiteY3" fmla="*/ 10611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  <a:gd name="connsiteX0" fmla="*/ 0 w 12511"/>
                <a:gd name="connsiteY0" fmla="*/ 0 h 11528"/>
                <a:gd name="connsiteX1" fmla="*/ 6211 w 12511"/>
                <a:gd name="connsiteY1" fmla="*/ 1179 h 11528"/>
                <a:gd name="connsiteX2" fmla="*/ 12511 w 12511"/>
                <a:gd name="connsiteY2" fmla="*/ 0 h 11528"/>
                <a:gd name="connsiteX3" fmla="*/ 11229 w 12511"/>
                <a:gd name="connsiteY3" fmla="*/ 10480 h 11528"/>
                <a:gd name="connsiteX4" fmla="*/ 6323 w 12511"/>
                <a:gd name="connsiteY4" fmla="*/ 11528 h 11528"/>
                <a:gd name="connsiteX5" fmla="*/ 1372 w 12511"/>
                <a:gd name="connsiteY5" fmla="*/ 10480 h 11528"/>
                <a:gd name="connsiteX6" fmla="*/ 0 w 12511"/>
                <a:gd name="connsiteY6" fmla="*/ 0 h 11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11" h="11528">
                  <a:moveTo>
                    <a:pt x="0" y="0"/>
                  </a:moveTo>
                  <a:cubicBezTo>
                    <a:pt x="1592" y="-15"/>
                    <a:pt x="4619" y="1194"/>
                    <a:pt x="6211" y="1179"/>
                  </a:cubicBezTo>
                  <a:lnTo>
                    <a:pt x="12511" y="0"/>
                  </a:lnTo>
                  <a:cubicBezTo>
                    <a:pt x="12353" y="3450"/>
                    <a:pt x="11611" y="6899"/>
                    <a:pt x="11229" y="10480"/>
                  </a:cubicBezTo>
                  <a:cubicBezTo>
                    <a:pt x="10192" y="10465"/>
                    <a:pt x="7360" y="11543"/>
                    <a:pt x="6323" y="11528"/>
                  </a:cubicBezTo>
                  <a:lnTo>
                    <a:pt x="1372" y="10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EE5347CD-9F7E-4BE1-880C-8CD662D5AB18}"/>
              </a:ext>
            </a:extLst>
          </p:cNvPr>
          <p:cNvSpPr/>
          <p:nvPr/>
        </p:nvSpPr>
        <p:spPr>
          <a:xfrm>
            <a:off x="411999" y="5168013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7E3969A9-2C4D-44C0-BA16-3F303BAC08DB}"/>
              </a:ext>
            </a:extLst>
          </p:cNvPr>
          <p:cNvSpPr/>
          <p:nvPr/>
        </p:nvSpPr>
        <p:spPr>
          <a:xfrm>
            <a:off x="4736496" y="5155134"/>
            <a:ext cx="180385" cy="61761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D33435-7DE7-42D1-A538-A113A264465C}"/>
              </a:ext>
            </a:extLst>
          </p:cNvPr>
          <p:cNvSpPr/>
          <p:nvPr/>
        </p:nvSpPr>
        <p:spPr>
          <a:xfrm>
            <a:off x="398179" y="914718"/>
            <a:ext cx="4531620" cy="435620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D85A21-2A1A-43BC-9B51-1EA38526503E}"/>
              </a:ext>
            </a:extLst>
          </p:cNvPr>
          <p:cNvSpPr/>
          <p:nvPr/>
        </p:nvSpPr>
        <p:spPr>
          <a:xfrm>
            <a:off x="555967" y="1060560"/>
            <a:ext cx="4228191" cy="40645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429DA0B-4759-44BA-BA8F-DD53DB8AEB92}"/>
              </a:ext>
            </a:extLst>
          </p:cNvPr>
          <p:cNvSpPr/>
          <p:nvPr/>
        </p:nvSpPr>
        <p:spPr>
          <a:xfrm>
            <a:off x="3462674" y="1000187"/>
            <a:ext cx="214770" cy="42397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B3FEEEF-B7AC-49F7-8070-0BDACAF60820}"/>
              </a:ext>
            </a:extLst>
          </p:cNvPr>
          <p:cNvSpPr/>
          <p:nvPr/>
        </p:nvSpPr>
        <p:spPr>
          <a:xfrm>
            <a:off x="1822220" y="1022996"/>
            <a:ext cx="207246" cy="40912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4621D4-C3DF-4BAF-8ABA-ADABB4099D99}"/>
              </a:ext>
            </a:extLst>
          </p:cNvPr>
          <p:cNvSpPr/>
          <p:nvPr/>
        </p:nvSpPr>
        <p:spPr>
          <a:xfrm rot="5400000">
            <a:off x="2548325" y="351530"/>
            <a:ext cx="237349" cy="433387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0C58CC0-64C0-413C-8712-00EC09DF1585}"/>
              </a:ext>
            </a:extLst>
          </p:cNvPr>
          <p:cNvSpPr/>
          <p:nvPr/>
        </p:nvSpPr>
        <p:spPr>
          <a:xfrm>
            <a:off x="576059" y="1221743"/>
            <a:ext cx="240770" cy="1178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D909565-4D3F-4811-A8CA-CDED6A523C73}"/>
              </a:ext>
            </a:extLst>
          </p:cNvPr>
          <p:cNvSpPr/>
          <p:nvPr/>
        </p:nvSpPr>
        <p:spPr>
          <a:xfrm>
            <a:off x="882063" y="1221743"/>
            <a:ext cx="240770" cy="1178048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549A8A1-64CC-4E80-9319-E34A5C0FE531}"/>
              </a:ext>
            </a:extLst>
          </p:cNvPr>
          <p:cNvSpPr/>
          <p:nvPr/>
        </p:nvSpPr>
        <p:spPr>
          <a:xfrm rot="20283488">
            <a:off x="1359156" y="1221742"/>
            <a:ext cx="240770" cy="1178048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6D3A3E-34E5-4937-95B6-C0EA57ACFCAD}"/>
              </a:ext>
            </a:extLst>
          </p:cNvPr>
          <p:cNvSpPr/>
          <p:nvPr/>
        </p:nvSpPr>
        <p:spPr>
          <a:xfrm rot="16200000">
            <a:off x="2798223" y="1293206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4DD1D98-FD15-4834-90B6-5A529FE51F01}"/>
              </a:ext>
            </a:extLst>
          </p:cNvPr>
          <p:cNvSpPr/>
          <p:nvPr/>
        </p:nvSpPr>
        <p:spPr>
          <a:xfrm rot="16200000">
            <a:off x="2735071" y="1055854"/>
            <a:ext cx="237351" cy="10556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04BD4E7-B87E-4A8A-83D8-1CCC8B1AEB2E}"/>
              </a:ext>
            </a:extLst>
          </p:cNvPr>
          <p:cNvSpPr/>
          <p:nvPr/>
        </p:nvSpPr>
        <p:spPr>
          <a:xfrm rot="16200000">
            <a:off x="2794354" y="1509116"/>
            <a:ext cx="237351" cy="10556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14A1E82-FE34-42C7-8B6D-F8D0F473B4CD}"/>
              </a:ext>
            </a:extLst>
          </p:cNvPr>
          <p:cNvSpPr/>
          <p:nvPr/>
        </p:nvSpPr>
        <p:spPr>
          <a:xfrm rot="16200000">
            <a:off x="2794354" y="1739925"/>
            <a:ext cx="237351" cy="10556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C88EE6A-C4F9-4534-A8A1-2372EF8A0C4F}"/>
              </a:ext>
            </a:extLst>
          </p:cNvPr>
          <p:cNvSpPr/>
          <p:nvPr/>
        </p:nvSpPr>
        <p:spPr>
          <a:xfrm rot="1548409">
            <a:off x="4087761" y="1350940"/>
            <a:ext cx="237351" cy="1055624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CA5CF52-B210-4E23-90F4-D35F394A7CB3}"/>
              </a:ext>
            </a:extLst>
          </p:cNvPr>
          <p:cNvSpPr/>
          <p:nvPr/>
        </p:nvSpPr>
        <p:spPr>
          <a:xfrm rot="629540">
            <a:off x="4452675" y="1336672"/>
            <a:ext cx="237351" cy="10556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39263F-276B-4F08-BEA1-E0C9B9DDE6C8}"/>
              </a:ext>
            </a:extLst>
          </p:cNvPr>
          <p:cNvSpPr/>
          <p:nvPr/>
        </p:nvSpPr>
        <p:spPr>
          <a:xfrm>
            <a:off x="3910483" y="2778118"/>
            <a:ext cx="237351" cy="1055624"/>
          </a:xfrm>
          <a:prstGeom prst="rect">
            <a:avLst/>
          </a:prstGeom>
          <a:solidFill>
            <a:srgbClr val="FBEB0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72BE9CE-C4C2-4A45-89BD-F68F5031B391}"/>
              </a:ext>
            </a:extLst>
          </p:cNvPr>
          <p:cNvGrpSpPr/>
          <p:nvPr/>
        </p:nvGrpSpPr>
        <p:grpSpPr>
          <a:xfrm>
            <a:off x="4323577" y="3068597"/>
            <a:ext cx="343368" cy="659169"/>
            <a:chOff x="5105637" y="2772045"/>
            <a:chExt cx="195715" cy="375717"/>
          </a:xfrm>
        </p:grpSpPr>
        <p:sp>
          <p:nvSpPr>
            <p:cNvPr id="118" name="Cylinder 117">
              <a:extLst>
                <a:ext uri="{FF2B5EF4-FFF2-40B4-BE49-F238E27FC236}">
                  <a16:creationId xmlns:a16="http://schemas.microsoft.com/office/drawing/2014/main" id="{99BFDEC7-8065-49BA-91D4-A5D929005FC7}"/>
                </a:ext>
              </a:extLst>
            </p:cNvPr>
            <p:cNvSpPr/>
            <p:nvPr/>
          </p:nvSpPr>
          <p:spPr>
            <a:xfrm>
              <a:off x="5105637" y="2940559"/>
              <a:ext cx="195715" cy="207203"/>
            </a:xfrm>
            <a:prstGeom prst="can">
              <a:avLst/>
            </a:prstGeom>
            <a:solidFill>
              <a:srgbClr val="A69F97"/>
            </a:solidFill>
            <a:ln>
              <a:solidFill>
                <a:srgbClr val="745E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51B738E-BA53-44DB-82E7-66E35934E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3450" y="2772045"/>
              <a:ext cx="25085" cy="20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6466885-1D92-4451-A7F8-77DC3E65F6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35938" y="2777881"/>
              <a:ext cx="18382" cy="19247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B6A26F8-A407-49C5-BC76-225E9E083A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4487" y="2799356"/>
              <a:ext cx="44733" cy="177389"/>
            </a:xfrm>
            <a:prstGeom prst="straightConnector1">
              <a:avLst/>
            </a:prstGeom>
            <a:ln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035801-9A74-4DE5-9014-360AF5EB469B}"/>
              </a:ext>
            </a:extLst>
          </p:cNvPr>
          <p:cNvSpPr/>
          <p:nvPr/>
        </p:nvSpPr>
        <p:spPr>
          <a:xfrm>
            <a:off x="2579085" y="2688968"/>
            <a:ext cx="240770" cy="11780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03627FE-474C-4403-8979-0C4F17E5AEA9}"/>
              </a:ext>
            </a:extLst>
          </p:cNvPr>
          <p:cNvSpPr/>
          <p:nvPr/>
        </p:nvSpPr>
        <p:spPr>
          <a:xfrm>
            <a:off x="2302771" y="2675152"/>
            <a:ext cx="240770" cy="11780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84D0C77-C702-43BB-9927-2328CCC686A0}"/>
              </a:ext>
            </a:extLst>
          </p:cNvPr>
          <p:cNvSpPr/>
          <p:nvPr/>
        </p:nvSpPr>
        <p:spPr>
          <a:xfrm>
            <a:off x="2027852" y="2675152"/>
            <a:ext cx="240770" cy="117804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326FC6F-276C-477A-AA12-59F02FE893BB}"/>
              </a:ext>
            </a:extLst>
          </p:cNvPr>
          <p:cNvSpPr/>
          <p:nvPr/>
        </p:nvSpPr>
        <p:spPr>
          <a:xfrm rot="20391877">
            <a:off x="3026960" y="2821105"/>
            <a:ext cx="198381" cy="10328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136F0A8-763A-4B1B-9E9A-AFF3EA0F42EE}"/>
              </a:ext>
            </a:extLst>
          </p:cNvPr>
          <p:cNvSpPr/>
          <p:nvPr/>
        </p:nvSpPr>
        <p:spPr>
          <a:xfrm rot="1108322">
            <a:off x="1491737" y="4227154"/>
            <a:ext cx="180506" cy="8831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AAE35EC-0A78-4D31-888F-A7E85A5E4DA0}"/>
              </a:ext>
            </a:extLst>
          </p:cNvPr>
          <p:cNvSpPr/>
          <p:nvPr/>
        </p:nvSpPr>
        <p:spPr>
          <a:xfrm rot="5400000">
            <a:off x="2607791" y="4156721"/>
            <a:ext cx="294792" cy="1014663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2F94BCE-E99A-411B-A046-F8E4157908D3}"/>
              </a:ext>
            </a:extLst>
          </p:cNvPr>
          <p:cNvSpPr/>
          <p:nvPr/>
        </p:nvSpPr>
        <p:spPr>
          <a:xfrm rot="5400000">
            <a:off x="2564569" y="4459471"/>
            <a:ext cx="294792" cy="1014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7CE209-8CBA-4053-A18C-9114945F9A47}"/>
              </a:ext>
            </a:extLst>
          </p:cNvPr>
          <p:cNvSpPr/>
          <p:nvPr/>
        </p:nvSpPr>
        <p:spPr>
          <a:xfrm rot="5400000">
            <a:off x="1081401" y="2629896"/>
            <a:ext cx="294792" cy="101466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3F5D700-97B6-4750-8D66-16330FD7448F}"/>
              </a:ext>
            </a:extLst>
          </p:cNvPr>
          <p:cNvSpPr/>
          <p:nvPr/>
        </p:nvSpPr>
        <p:spPr>
          <a:xfrm rot="5400000">
            <a:off x="1065838" y="2905809"/>
            <a:ext cx="294792" cy="10146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E1A9096-046C-4F34-8902-A2487C9553D1}"/>
              </a:ext>
            </a:extLst>
          </p:cNvPr>
          <p:cNvSpPr/>
          <p:nvPr/>
        </p:nvSpPr>
        <p:spPr>
          <a:xfrm rot="5400000">
            <a:off x="1065838" y="3188029"/>
            <a:ext cx="294792" cy="101466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68AD45E-C1AA-48AB-9981-FA0788379CBF}"/>
              </a:ext>
            </a:extLst>
          </p:cNvPr>
          <p:cNvSpPr/>
          <p:nvPr/>
        </p:nvSpPr>
        <p:spPr>
          <a:xfrm>
            <a:off x="3923363" y="4319473"/>
            <a:ext cx="258289" cy="8056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D5E060C-2C39-469E-A591-E4DEDB52092C}"/>
              </a:ext>
            </a:extLst>
          </p:cNvPr>
          <p:cNvSpPr/>
          <p:nvPr/>
        </p:nvSpPr>
        <p:spPr>
          <a:xfrm>
            <a:off x="4228026" y="4307366"/>
            <a:ext cx="258289" cy="8056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88932FA-3CC4-4DA6-A1D5-A898BF9FB79D}"/>
              </a:ext>
            </a:extLst>
          </p:cNvPr>
          <p:cNvSpPr/>
          <p:nvPr/>
        </p:nvSpPr>
        <p:spPr>
          <a:xfrm>
            <a:off x="4515752" y="4316238"/>
            <a:ext cx="258289" cy="805613"/>
          </a:xfrm>
          <a:prstGeom prst="rect">
            <a:avLst/>
          </a:prstGeom>
          <a:solidFill>
            <a:srgbClr val="EB8DD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A44338A-5EA2-4E4A-B6B2-50312BC967C9}"/>
              </a:ext>
            </a:extLst>
          </p:cNvPr>
          <p:cNvSpPr/>
          <p:nvPr/>
        </p:nvSpPr>
        <p:spPr>
          <a:xfrm>
            <a:off x="3676549" y="2837924"/>
            <a:ext cx="223353" cy="996111"/>
          </a:xfrm>
          <a:prstGeom prst="rect">
            <a:avLst/>
          </a:prstGeom>
          <a:solidFill>
            <a:srgbClr val="CF822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EBFB73E-02E9-4468-8683-ECE3A697B8CF}"/>
              </a:ext>
            </a:extLst>
          </p:cNvPr>
          <p:cNvSpPr/>
          <p:nvPr/>
        </p:nvSpPr>
        <p:spPr>
          <a:xfrm rot="5400000">
            <a:off x="2523435" y="1814426"/>
            <a:ext cx="237349" cy="42840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DD68877-7F0D-4702-8B99-B6A16F4D7D63}"/>
              </a:ext>
            </a:extLst>
          </p:cNvPr>
          <p:cNvGrpSpPr/>
          <p:nvPr/>
        </p:nvGrpSpPr>
        <p:grpSpPr>
          <a:xfrm>
            <a:off x="589380" y="3993436"/>
            <a:ext cx="756974" cy="1135458"/>
            <a:chOff x="360920" y="3171908"/>
            <a:chExt cx="1345730" cy="2018591"/>
          </a:xfrm>
        </p:grpSpPr>
        <p:pic>
          <p:nvPicPr>
            <p:cNvPr id="140" name="Picture 2">
              <a:extLst>
                <a:ext uri="{FF2B5EF4-FFF2-40B4-BE49-F238E27FC236}">
                  <a16:creationId xmlns:a16="http://schemas.microsoft.com/office/drawing/2014/main" id="{45BFCE98-4660-4DFE-A51A-D76C3D8F85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920" y="3171908"/>
              <a:ext cx="1345730" cy="20185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Rectangle: Rounded Corners 197">
              <a:extLst>
                <a:ext uri="{FF2B5EF4-FFF2-40B4-BE49-F238E27FC236}">
                  <a16:creationId xmlns:a16="http://schemas.microsoft.com/office/drawing/2014/main" id="{1ED0C9C4-4D07-4449-9AEA-E2984DC7BD2B}"/>
                </a:ext>
              </a:extLst>
            </p:cNvPr>
            <p:cNvSpPr/>
            <p:nvPr/>
          </p:nvSpPr>
          <p:spPr>
            <a:xfrm>
              <a:off x="896932" y="4483952"/>
              <a:ext cx="364302" cy="604291"/>
            </a:xfrm>
            <a:custGeom>
              <a:avLst/>
              <a:gdLst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363887 w 363887"/>
                <a:gd name="connsiteY4" fmla="*/ 582549 h 701256"/>
                <a:gd name="connsiteX5" fmla="*/ 245180 w 363887"/>
                <a:gd name="connsiteY5" fmla="*/ 701256 h 701256"/>
                <a:gd name="connsiteX6" fmla="*/ 118707 w 363887"/>
                <a:gd name="connsiteY6" fmla="*/ 701256 h 701256"/>
                <a:gd name="connsiteX7" fmla="*/ 0 w 363887"/>
                <a:gd name="connsiteY7" fmla="*/ 582549 h 701256"/>
                <a:gd name="connsiteX8" fmla="*/ 0 w 363887"/>
                <a:gd name="connsiteY8" fmla="*/ 118707 h 701256"/>
                <a:gd name="connsiteX0" fmla="*/ 0 w 363887"/>
                <a:gd name="connsiteY0" fmla="*/ 118707 h 701256"/>
                <a:gd name="connsiteX1" fmla="*/ 118707 w 363887"/>
                <a:gd name="connsiteY1" fmla="*/ 0 h 701256"/>
                <a:gd name="connsiteX2" fmla="*/ 245180 w 363887"/>
                <a:gd name="connsiteY2" fmla="*/ 0 h 701256"/>
                <a:gd name="connsiteX3" fmla="*/ 363887 w 363887"/>
                <a:gd name="connsiteY3" fmla="*/ 118707 h 701256"/>
                <a:gd name="connsiteX4" fmla="*/ 286061 w 363887"/>
                <a:gd name="connsiteY4" fmla="*/ 340915 h 701256"/>
                <a:gd name="connsiteX5" fmla="*/ 363887 w 363887"/>
                <a:gd name="connsiteY5" fmla="*/ 582549 h 701256"/>
                <a:gd name="connsiteX6" fmla="*/ 245180 w 363887"/>
                <a:gd name="connsiteY6" fmla="*/ 701256 h 701256"/>
                <a:gd name="connsiteX7" fmla="*/ 118707 w 363887"/>
                <a:gd name="connsiteY7" fmla="*/ 701256 h 701256"/>
                <a:gd name="connsiteX8" fmla="*/ 0 w 363887"/>
                <a:gd name="connsiteY8" fmla="*/ 582549 h 701256"/>
                <a:gd name="connsiteX9" fmla="*/ 0 w 363887"/>
                <a:gd name="connsiteY9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0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118707 h 701256"/>
                <a:gd name="connsiteX1" fmla="*/ 119122 w 364302"/>
                <a:gd name="connsiteY1" fmla="*/ 116114 h 701256"/>
                <a:gd name="connsiteX2" fmla="*/ 245595 w 364302"/>
                <a:gd name="connsiteY2" fmla="*/ 0 h 701256"/>
                <a:gd name="connsiteX3" fmla="*/ 364302 w 364302"/>
                <a:gd name="connsiteY3" fmla="*/ 118707 h 701256"/>
                <a:gd name="connsiteX4" fmla="*/ 286476 w 364302"/>
                <a:gd name="connsiteY4" fmla="*/ 340915 h 701256"/>
                <a:gd name="connsiteX5" fmla="*/ 364302 w 364302"/>
                <a:gd name="connsiteY5" fmla="*/ 582549 h 701256"/>
                <a:gd name="connsiteX6" fmla="*/ 245595 w 364302"/>
                <a:gd name="connsiteY6" fmla="*/ 701256 h 701256"/>
                <a:gd name="connsiteX7" fmla="*/ 119122 w 364302"/>
                <a:gd name="connsiteY7" fmla="*/ 701256 h 701256"/>
                <a:gd name="connsiteX8" fmla="*/ 415 w 364302"/>
                <a:gd name="connsiteY8" fmla="*/ 582549 h 701256"/>
                <a:gd name="connsiteX9" fmla="*/ 54248 w 364302"/>
                <a:gd name="connsiteY9" fmla="*/ 369943 h 701256"/>
                <a:gd name="connsiteX10" fmla="*/ 415 w 364302"/>
                <a:gd name="connsiteY10" fmla="*/ 118707 h 701256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85290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29826 h 612375"/>
                <a:gd name="connsiteX1" fmla="*/ 119122 w 364302"/>
                <a:gd name="connsiteY1" fmla="*/ 27233 h 612375"/>
                <a:gd name="connsiteX2" fmla="*/ 202052 w 364302"/>
                <a:gd name="connsiteY2" fmla="*/ 128833 h 612375"/>
                <a:gd name="connsiteX3" fmla="*/ 364302 w 364302"/>
                <a:gd name="connsiteY3" fmla="*/ 29826 h 612375"/>
                <a:gd name="connsiteX4" fmla="*/ 286476 w 364302"/>
                <a:gd name="connsiteY4" fmla="*/ 252034 h 612375"/>
                <a:gd name="connsiteX5" fmla="*/ 364302 w 364302"/>
                <a:gd name="connsiteY5" fmla="*/ 493668 h 612375"/>
                <a:gd name="connsiteX6" fmla="*/ 245595 w 364302"/>
                <a:gd name="connsiteY6" fmla="*/ 612375 h 612375"/>
                <a:gd name="connsiteX7" fmla="*/ 119122 w 364302"/>
                <a:gd name="connsiteY7" fmla="*/ 612375 h 612375"/>
                <a:gd name="connsiteX8" fmla="*/ 415 w 364302"/>
                <a:gd name="connsiteY8" fmla="*/ 493668 h 612375"/>
                <a:gd name="connsiteX9" fmla="*/ 54248 w 364302"/>
                <a:gd name="connsiteY9" fmla="*/ 281062 h 612375"/>
                <a:gd name="connsiteX10" fmla="*/ 415 w 364302"/>
                <a:gd name="connsiteY10" fmla="*/ 29826 h 612375"/>
                <a:gd name="connsiteX0" fmla="*/ 415 w 364302"/>
                <a:gd name="connsiteY0" fmla="*/ 15431 h 597980"/>
                <a:gd name="connsiteX1" fmla="*/ 202052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15431 h 597980"/>
                <a:gd name="connsiteX1" fmla="*/ 158509 w 364302"/>
                <a:gd name="connsiteY1" fmla="*/ 114438 h 597980"/>
                <a:gd name="connsiteX2" fmla="*/ 364302 w 364302"/>
                <a:gd name="connsiteY2" fmla="*/ 15431 h 597980"/>
                <a:gd name="connsiteX3" fmla="*/ 286476 w 364302"/>
                <a:gd name="connsiteY3" fmla="*/ 237639 h 597980"/>
                <a:gd name="connsiteX4" fmla="*/ 364302 w 364302"/>
                <a:gd name="connsiteY4" fmla="*/ 479273 h 597980"/>
                <a:gd name="connsiteX5" fmla="*/ 245595 w 364302"/>
                <a:gd name="connsiteY5" fmla="*/ 597980 h 597980"/>
                <a:gd name="connsiteX6" fmla="*/ 119122 w 364302"/>
                <a:gd name="connsiteY6" fmla="*/ 597980 h 597980"/>
                <a:gd name="connsiteX7" fmla="*/ 415 w 364302"/>
                <a:gd name="connsiteY7" fmla="*/ 479273 h 597980"/>
                <a:gd name="connsiteX8" fmla="*/ 54248 w 364302"/>
                <a:gd name="connsiteY8" fmla="*/ 266667 h 597980"/>
                <a:gd name="connsiteX9" fmla="*/ 415 w 364302"/>
                <a:gd name="connsiteY9" fmla="*/ 15431 h 597980"/>
                <a:gd name="connsiteX0" fmla="*/ 415 w 364302"/>
                <a:gd name="connsiteY0" fmla="*/ 21742 h 604291"/>
                <a:gd name="connsiteX1" fmla="*/ 158509 w 364302"/>
                <a:gd name="connsiteY1" fmla="*/ 59789 h 604291"/>
                <a:gd name="connsiteX2" fmla="*/ 364302 w 364302"/>
                <a:gd name="connsiteY2" fmla="*/ 21742 h 604291"/>
                <a:gd name="connsiteX3" fmla="*/ 286476 w 364302"/>
                <a:gd name="connsiteY3" fmla="*/ 243950 h 604291"/>
                <a:gd name="connsiteX4" fmla="*/ 364302 w 364302"/>
                <a:gd name="connsiteY4" fmla="*/ 485584 h 604291"/>
                <a:gd name="connsiteX5" fmla="*/ 245595 w 364302"/>
                <a:gd name="connsiteY5" fmla="*/ 604291 h 604291"/>
                <a:gd name="connsiteX6" fmla="*/ 119122 w 364302"/>
                <a:gd name="connsiteY6" fmla="*/ 604291 h 604291"/>
                <a:gd name="connsiteX7" fmla="*/ 415 w 364302"/>
                <a:gd name="connsiteY7" fmla="*/ 485584 h 604291"/>
                <a:gd name="connsiteX8" fmla="*/ 54248 w 364302"/>
                <a:gd name="connsiteY8" fmla="*/ 272978 h 604291"/>
                <a:gd name="connsiteX9" fmla="*/ 415 w 364302"/>
                <a:gd name="connsiteY9" fmla="*/ 21742 h 604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4302" h="604291">
                  <a:moveTo>
                    <a:pt x="415" y="21742"/>
                  </a:moveTo>
                  <a:cubicBezTo>
                    <a:pt x="25049" y="-3629"/>
                    <a:pt x="97861" y="59789"/>
                    <a:pt x="158509" y="59789"/>
                  </a:cubicBezTo>
                  <a:cubicBezTo>
                    <a:pt x="224069" y="59789"/>
                    <a:pt x="364302" y="-43818"/>
                    <a:pt x="364302" y="21742"/>
                  </a:cubicBezTo>
                  <a:cubicBezTo>
                    <a:pt x="362551" y="95811"/>
                    <a:pt x="288227" y="169881"/>
                    <a:pt x="286476" y="243950"/>
                  </a:cubicBezTo>
                  <a:cubicBezTo>
                    <a:pt x="288227" y="324495"/>
                    <a:pt x="362551" y="405039"/>
                    <a:pt x="364302" y="485584"/>
                  </a:cubicBezTo>
                  <a:cubicBezTo>
                    <a:pt x="364302" y="551144"/>
                    <a:pt x="311155" y="604291"/>
                    <a:pt x="245595" y="604291"/>
                  </a:cubicBezTo>
                  <a:lnTo>
                    <a:pt x="119122" y="604291"/>
                  </a:lnTo>
                  <a:cubicBezTo>
                    <a:pt x="53562" y="604291"/>
                    <a:pt x="415" y="551144"/>
                    <a:pt x="415" y="485584"/>
                  </a:cubicBezTo>
                  <a:cubicBezTo>
                    <a:pt x="-5831" y="414715"/>
                    <a:pt x="60494" y="343847"/>
                    <a:pt x="54248" y="272978"/>
                  </a:cubicBezTo>
                  <a:lnTo>
                    <a:pt x="415" y="21742"/>
                  </a:lnTo>
                  <a:close/>
                </a:path>
              </a:pathLst>
            </a:custGeom>
            <a:solidFill>
              <a:srgbClr val="B18B7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44" name="ttsMP3.com_VoiceText_2025-2-13_16-58-44">
            <a:hlinkClick r:id="" action="ppaction://media"/>
            <a:extLst>
              <a:ext uri="{FF2B5EF4-FFF2-40B4-BE49-F238E27FC236}">
                <a16:creationId xmlns:a16="http://schemas.microsoft.com/office/drawing/2014/main" id="{89F38E82-D2A5-F957-5EA4-5027334039E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59276" y="1673518"/>
            <a:ext cx="609600" cy="6096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B6A751A-8082-D752-ACF8-623FBCE40D05}"/>
              </a:ext>
            </a:extLst>
          </p:cNvPr>
          <p:cNvGrpSpPr/>
          <p:nvPr/>
        </p:nvGrpSpPr>
        <p:grpSpPr>
          <a:xfrm>
            <a:off x="6171683" y="3482061"/>
            <a:ext cx="2188562" cy="2105938"/>
            <a:chOff x="7272111" y="586609"/>
            <a:chExt cx="4165599" cy="400833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9A1D545-11F2-1622-879E-2E425AF36625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83" name="Rectangle 195">
                <a:extLst>
                  <a:ext uri="{FF2B5EF4-FFF2-40B4-BE49-F238E27FC236}">
                    <a16:creationId xmlns:a16="http://schemas.microsoft.com/office/drawing/2014/main" id="{ED0A4E73-71C5-60D0-14D9-F5D21B2A4A08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84" name="Rectangle 197">
                <a:extLst>
                  <a:ext uri="{FF2B5EF4-FFF2-40B4-BE49-F238E27FC236}">
                    <a16:creationId xmlns:a16="http://schemas.microsoft.com/office/drawing/2014/main" id="{947BB662-720C-9467-1514-823F0CAA1688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8A4DB13-2489-4940-3A82-9818F1147B80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AFE817A5-93C4-B2B3-B6A3-25AAEF3AED45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81" name="Oval 3">
                  <a:extLst>
                    <a:ext uri="{FF2B5EF4-FFF2-40B4-BE49-F238E27FC236}">
                      <a16:creationId xmlns:a16="http://schemas.microsoft.com/office/drawing/2014/main" id="{4C8737FA-7A73-A7AB-7569-0DF2EB81B5F9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F7D3969-7428-DA9B-6E6B-B311F76C5EE0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2C76FA2-3BB9-71A3-A872-A865DE1D6331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79" name="Oval 3">
                  <a:extLst>
                    <a:ext uri="{FF2B5EF4-FFF2-40B4-BE49-F238E27FC236}">
                      <a16:creationId xmlns:a16="http://schemas.microsoft.com/office/drawing/2014/main" id="{485FCA0E-5EEA-A888-FCCD-357DA0E2A05F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CDB314-A473-FF04-9593-C7A879396CD2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9" name="Rectangle: Rounded Corners 2">
                <a:extLst>
                  <a:ext uri="{FF2B5EF4-FFF2-40B4-BE49-F238E27FC236}">
                    <a16:creationId xmlns:a16="http://schemas.microsoft.com/office/drawing/2014/main" id="{A13703C0-249A-548D-EA71-CF4DEAA57EB3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BFCD511-4375-018E-CDDD-80AC0599CA91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77" name="Oval 3">
                  <a:extLst>
                    <a:ext uri="{FF2B5EF4-FFF2-40B4-BE49-F238E27FC236}">
                      <a16:creationId xmlns:a16="http://schemas.microsoft.com/office/drawing/2014/main" id="{193B8BD5-66CA-F0CE-7EA5-22765538D243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196E78F9-3EC0-C2A4-060F-772D36449A1D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D5DE44E-C521-C745-D42A-6FF0770F6C6F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35CE8A5-76D3-3FAC-A807-BE67B1D30557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75" name="Oval 3">
                  <a:extLst>
                    <a:ext uri="{FF2B5EF4-FFF2-40B4-BE49-F238E27FC236}">
                      <a16:creationId xmlns:a16="http://schemas.microsoft.com/office/drawing/2014/main" id="{9DB844FB-5C91-49A5-F2FE-7785E7C8B660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96B15B1-EB44-B36F-EB38-B7209E961019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062E8AC-F4CD-FD2A-F07B-224B91A2AA5F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44E58951-B689-6DEB-46B6-876595F74394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BD31178-117E-19F6-ED9B-3360D07F72F2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57" name="Rectangle: Rounded Corners 10">
                <a:extLst>
                  <a:ext uri="{FF2B5EF4-FFF2-40B4-BE49-F238E27FC236}">
                    <a16:creationId xmlns:a16="http://schemas.microsoft.com/office/drawing/2014/main" id="{4EDE37F9-549F-4497-51D6-ECADAA09A368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2620BC0D-4A08-34FF-F972-F93BEE6D4598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66539"/>
                <a:chOff x="4436246" y="3293566"/>
                <a:chExt cx="848244" cy="766539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3643F8E6-4DD3-FE6C-4849-7F70299DBC43}"/>
                    </a:ext>
                  </a:extLst>
                </p:cNvPr>
                <p:cNvSpPr/>
                <p:nvPr/>
              </p:nvSpPr>
              <p:spPr>
                <a:xfrm>
                  <a:off x="4552228" y="3709057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7EC602A3-5B4A-6507-F0BC-5AEA34FDCEFC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6B0BFC8E-9D48-B755-E046-5043107E60D4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05327BB6-CAF5-15D9-D938-A362285B8375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0E5AB700-C307-653C-B70A-8432293663DA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2DF07A2-FF66-58D6-E9CB-C27267FBE5D9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6B8B38F-2004-1D7E-EF98-7E739F956987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D2FDE246-9F6C-BC14-5149-D7AB96DB5C33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27B9338-1D54-65CE-6E2E-24E2B32179AD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7430164-B0C8-8FCC-615A-22649369A11C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0529DB63-BB9E-C7CD-B0F7-A827B2DE93A7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36AD1B5-D810-ADF8-83AE-5F8B013C3FE7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E63070DA-4CB7-6050-88BF-63FD64557920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F619C63-EB62-AAF8-E61A-A7820DA659F2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1" name="Oval 11">
                <a:extLst>
                  <a:ext uri="{FF2B5EF4-FFF2-40B4-BE49-F238E27FC236}">
                    <a16:creationId xmlns:a16="http://schemas.microsoft.com/office/drawing/2014/main" id="{5D9753F8-A347-4AC2-A108-3BB0826EE517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2" name="Oval 11">
                <a:extLst>
                  <a:ext uri="{FF2B5EF4-FFF2-40B4-BE49-F238E27FC236}">
                    <a16:creationId xmlns:a16="http://schemas.microsoft.com/office/drawing/2014/main" id="{AEC349C3-B6A4-2B2F-5139-DDD6103EFCA0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BD62B88-04AD-9A37-1E55-6A7A98C696C6}"/>
              </a:ext>
            </a:extLst>
          </p:cNvPr>
          <p:cNvSpPr txBox="1"/>
          <p:nvPr/>
        </p:nvSpPr>
        <p:spPr>
          <a:xfrm>
            <a:off x="7814818" y="3392472"/>
            <a:ext cx="43598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5400" dirty="0">
                <a:solidFill>
                  <a:srgbClr val="C25B5C"/>
                </a:solidFill>
                <a:latin typeface="Arial Black" panose="020B0A04020102020204" pitchFamily="34" charset="0"/>
              </a:rPr>
              <a:t>i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g and the T</a:t>
            </a:r>
            <a:r>
              <a:rPr lang="en-US" sz="5400" dirty="0">
                <a:solidFill>
                  <a:srgbClr val="9FA0C7"/>
                </a:solidFill>
                <a:latin typeface="Arial Black" panose="020B0A04020102020204" pitchFamily="34" charset="0"/>
              </a:rPr>
              <a:t>i</a:t>
            </a:r>
            <a:r>
              <a:rPr lang="en-US" sz="5400" dirty="0">
                <a:solidFill>
                  <a:prstClr val="black"/>
                </a:solidFill>
                <a:latin typeface="Arial Black" panose="020B0A04020102020204" pitchFamily="34" charset="0"/>
              </a:rPr>
              <a:t>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77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664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CFE386-1773-417E-87C1-1C22D00AC532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56EEF5-315D-4D23-8B68-EC32CFFE0200}"/>
              </a:ext>
            </a:extLst>
          </p:cNvPr>
          <p:cNvSpPr txBox="1"/>
          <p:nvPr/>
        </p:nvSpPr>
        <p:spPr>
          <a:xfrm>
            <a:off x="6311489" y="1166842"/>
            <a:ext cx="55971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The P</a:t>
            </a:r>
            <a:r>
              <a:rPr lang="en-US" sz="9600" dirty="0">
                <a:solidFill>
                  <a:srgbClr val="C25B5C"/>
                </a:solidFill>
                <a:latin typeface="Arial Black" panose="020B0A04020102020204" pitchFamily="34" charset="0"/>
              </a:rPr>
              <a:t>i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g and the T</a:t>
            </a:r>
            <a:r>
              <a:rPr lang="en-US" sz="9600" dirty="0">
                <a:solidFill>
                  <a:srgbClr val="9FA0C7"/>
                </a:solidFill>
                <a:latin typeface="Arial Black" panose="020B0A04020102020204" pitchFamily="34" charset="0"/>
              </a:rPr>
              <a:t>i</a:t>
            </a:r>
            <a:r>
              <a:rPr lang="en-US" sz="9600" dirty="0">
                <a:solidFill>
                  <a:prstClr val="black"/>
                </a:solidFill>
                <a:latin typeface="Arial Black" panose="020B0A04020102020204" pitchFamily="34" charset="0"/>
              </a:rPr>
              <a:t>n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803F4E0-4142-FEF9-29E9-07E7B0B5F983}"/>
              </a:ext>
            </a:extLst>
          </p:cNvPr>
          <p:cNvGrpSpPr/>
          <p:nvPr/>
        </p:nvGrpSpPr>
        <p:grpSpPr>
          <a:xfrm>
            <a:off x="283379" y="286603"/>
            <a:ext cx="6133209" cy="5901665"/>
            <a:chOff x="7272111" y="586609"/>
            <a:chExt cx="4165599" cy="400833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71AD5A-0EBF-F124-3B0A-29DB5E90777F}"/>
                </a:ext>
              </a:extLst>
            </p:cNvPr>
            <p:cNvGrpSpPr/>
            <p:nvPr/>
          </p:nvGrpSpPr>
          <p:grpSpPr>
            <a:xfrm rot="15735530">
              <a:off x="8710060" y="665798"/>
              <a:ext cx="985053" cy="826676"/>
              <a:chOff x="7074950" y="1719429"/>
              <a:chExt cx="985053" cy="826676"/>
            </a:xfrm>
          </p:grpSpPr>
          <p:sp>
            <p:nvSpPr>
              <p:cNvPr id="41" name="Rectangle 195">
                <a:extLst>
                  <a:ext uri="{FF2B5EF4-FFF2-40B4-BE49-F238E27FC236}">
                    <a16:creationId xmlns:a16="http://schemas.microsoft.com/office/drawing/2014/main" id="{B979344E-91F9-26B0-51B0-F310C63041A5}"/>
                  </a:ext>
                </a:extLst>
              </p:cNvPr>
              <p:cNvSpPr/>
              <p:nvPr/>
            </p:nvSpPr>
            <p:spPr>
              <a:xfrm>
                <a:off x="7074950" y="1719429"/>
                <a:ext cx="985053" cy="826676"/>
              </a:xfrm>
              <a:custGeom>
                <a:avLst/>
                <a:gdLst>
                  <a:gd name="connsiteX0" fmla="*/ 0 w 45719"/>
                  <a:gd name="connsiteY0" fmla="*/ 0 h 237233"/>
                  <a:gd name="connsiteX1" fmla="*/ 45719 w 45719"/>
                  <a:gd name="connsiteY1" fmla="*/ 0 h 237233"/>
                  <a:gd name="connsiteX2" fmla="*/ 45719 w 45719"/>
                  <a:gd name="connsiteY2" fmla="*/ 237233 h 237233"/>
                  <a:gd name="connsiteX3" fmla="*/ 0 w 45719"/>
                  <a:gd name="connsiteY3" fmla="*/ 237233 h 237233"/>
                  <a:gd name="connsiteX4" fmla="*/ 0 w 45719"/>
                  <a:gd name="connsiteY4" fmla="*/ 0 h 237233"/>
                  <a:gd name="connsiteX0" fmla="*/ 0 w 264794"/>
                  <a:gd name="connsiteY0" fmla="*/ 47625 h 284858"/>
                  <a:gd name="connsiteX1" fmla="*/ 264794 w 264794"/>
                  <a:gd name="connsiteY1" fmla="*/ 0 h 284858"/>
                  <a:gd name="connsiteX2" fmla="*/ 45719 w 264794"/>
                  <a:gd name="connsiteY2" fmla="*/ 284858 h 284858"/>
                  <a:gd name="connsiteX3" fmla="*/ 0 w 264794"/>
                  <a:gd name="connsiteY3" fmla="*/ 284858 h 284858"/>
                  <a:gd name="connsiteX4" fmla="*/ 0 w 264794"/>
                  <a:gd name="connsiteY4" fmla="*/ 47625 h 284858"/>
                  <a:gd name="connsiteX0" fmla="*/ 423862 w 688656"/>
                  <a:gd name="connsiteY0" fmla="*/ 47625 h 470596"/>
                  <a:gd name="connsiteX1" fmla="*/ 688656 w 688656"/>
                  <a:gd name="connsiteY1" fmla="*/ 0 h 470596"/>
                  <a:gd name="connsiteX2" fmla="*/ 469581 w 688656"/>
                  <a:gd name="connsiteY2" fmla="*/ 284858 h 470596"/>
                  <a:gd name="connsiteX3" fmla="*/ 0 w 688656"/>
                  <a:gd name="connsiteY3" fmla="*/ 470596 h 470596"/>
                  <a:gd name="connsiteX4" fmla="*/ 423862 w 688656"/>
                  <a:gd name="connsiteY4" fmla="*/ 47625 h 470596"/>
                  <a:gd name="connsiteX0" fmla="*/ 423862 w 688656"/>
                  <a:gd name="connsiteY0" fmla="*/ 47625 h 503933"/>
                  <a:gd name="connsiteX1" fmla="*/ 688656 w 688656"/>
                  <a:gd name="connsiteY1" fmla="*/ 0 h 503933"/>
                  <a:gd name="connsiteX2" fmla="*/ 155256 w 688656"/>
                  <a:gd name="connsiteY2" fmla="*/ 503933 h 503933"/>
                  <a:gd name="connsiteX3" fmla="*/ 0 w 688656"/>
                  <a:gd name="connsiteY3" fmla="*/ 470596 h 503933"/>
                  <a:gd name="connsiteX4" fmla="*/ 423862 w 688656"/>
                  <a:gd name="connsiteY4" fmla="*/ 47625 h 503933"/>
                  <a:gd name="connsiteX0" fmla="*/ 638175 w 902969"/>
                  <a:gd name="connsiteY0" fmla="*/ 47625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638175 w 902969"/>
                  <a:gd name="connsiteY4" fmla="*/ 47625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3933"/>
                  <a:gd name="connsiteX1" fmla="*/ 902969 w 902969"/>
                  <a:gd name="connsiteY1" fmla="*/ 0 h 503933"/>
                  <a:gd name="connsiteX2" fmla="*/ 369569 w 902969"/>
                  <a:gd name="connsiteY2" fmla="*/ 503933 h 503933"/>
                  <a:gd name="connsiteX3" fmla="*/ 0 w 902969"/>
                  <a:gd name="connsiteY3" fmla="*/ 103883 h 503933"/>
                  <a:gd name="connsiteX4" fmla="*/ 390525 w 902969"/>
                  <a:gd name="connsiteY4" fmla="*/ 347663 h 503933"/>
                  <a:gd name="connsiteX0" fmla="*/ 390525 w 902969"/>
                  <a:gd name="connsiteY0" fmla="*/ 347663 h 504141"/>
                  <a:gd name="connsiteX1" fmla="*/ 902969 w 902969"/>
                  <a:gd name="connsiteY1" fmla="*/ 0 h 504141"/>
                  <a:gd name="connsiteX2" fmla="*/ 369569 w 902969"/>
                  <a:gd name="connsiteY2" fmla="*/ 503933 h 504141"/>
                  <a:gd name="connsiteX3" fmla="*/ 0 w 902969"/>
                  <a:gd name="connsiteY3" fmla="*/ 103883 h 504141"/>
                  <a:gd name="connsiteX4" fmla="*/ 390525 w 902969"/>
                  <a:gd name="connsiteY4" fmla="*/ 347663 h 504141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366713 h 523132"/>
                  <a:gd name="connsiteX1" fmla="*/ 902969 w 902969"/>
                  <a:gd name="connsiteY1" fmla="*/ 0 h 523132"/>
                  <a:gd name="connsiteX2" fmla="*/ 369569 w 902969"/>
                  <a:gd name="connsiteY2" fmla="*/ 522983 h 523132"/>
                  <a:gd name="connsiteX3" fmla="*/ 0 w 902969"/>
                  <a:gd name="connsiteY3" fmla="*/ 122933 h 523132"/>
                  <a:gd name="connsiteX4" fmla="*/ 390525 w 902969"/>
                  <a:gd name="connsiteY4" fmla="*/ 366713 h 523132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3938 h 640357"/>
                  <a:gd name="connsiteX1" fmla="*/ 902969 w 902969"/>
                  <a:gd name="connsiteY1" fmla="*/ 117225 h 640357"/>
                  <a:gd name="connsiteX2" fmla="*/ 369569 w 902969"/>
                  <a:gd name="connsiteY2" fmla="*/ 640208 h 640357"/>
                  <a:gd name="connsiteX3" fmla="*/ 0 w 902969"/>
                  <a:gd name="connsiteY3" fmla="*/ 240158 h 640357"/>
                  <a:gd name="connsiteX4" fmla="*/ 314325 w 902969"/>
                  <a:gd name="connsiteY4" fmla="*/ 2361 h 640357"/>
                  <a:gd name="connsiteX5" fmla="*/ 390525 w 902969"/>
                  <a:gd name="connsiteY5" fmla="*/ 483938 h 64035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90525 w 902969"/>
                  <a:gd name="connsiteY5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190500 w 902969"/>
                  <a:gd name="connsiteY5" fmla="*/ 337627 h 642247"/>
                  <a:gd name="connsiteX6" fmla="*/ 390525 w 902969"/>
                  <a:gd name="connsiteY6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366713 w 902969"/>
                  <a:gd name="connsiteY5" fmla="*/ 309052 h 642247"/>
                  <a:gd name="connsiteX6" fmla="*/ 190500 w 902969"/>
                  <a:gd name="connsiteY6" fmla="*/ 337627 h 642247"/>
                  <a:gd name="connsiteX7" fmla="*/ 390525 w 902969"/>
                  <a:gd name="connsiteY7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390525 w 902969"/>
                  <a:gd name="connsiteY0" fmla="*/ 485828 h 642247"/>
                  <a:gd name="connsiteX1" fmla="*/ 902969 w 902969"/>
                  <a:gd name="connsiteY1" fmla="*/ 119115 h 642247"/>
                  <a:gd name="connsiteX2" fmla="*/ 369569 w 902969"/>
                  <a:gd name="connsiteY2" fmla="*/ 642098 h 642247"/>
                  <a:gd name="connsiteX3" fmla="*/ 0 w 902969"/>
                  <a:gd name="connsiteY3" fmla="*/ 242048 h 642247"/>
                  <a:gd name="connsiteX4" fmla="*/ 314325 w 902969"/>
                  <a:gd name="connsiteY4" fmla="*/ 4251 h 642247"/>
                  <a:gd name="connsiteX5" fmla="*/ 523875 w 902969"/>
                  <a:gd name="connsiteY5" fmla="*/ 580514 h 642247"/>
                  <a:gd name="connsiteX6" fmla="*/ 366713 w 902969"/>
                  <a:gd name="connsiteY6" fmla="*/ 309052 h 642247"/>
                  <a:gd name="connsiteX7" fmla="*/ 190500 w 902969"/>
                  <a:gd name="connsiteY7" fmla="*/ 337627 h 642247"/>
                  <a:gd name="connsiteX8" fmla="*/ 390525 w 902969"/>
                  <a:gd name="connsiteY8" fmla="*/ 485828 h 642247"/>
                  <a:gd name="connsiteX0" fmla="*/ 472450 w 984894"/>
                  <a:gd name="connsiteY0" fmla="*/ 485828 h 797104"/>
                  <a:gd name="connsiteX1" fmla="*/ 984894 w 984894"/>
                  <a:gd name="connsiteY1" fmla="*/ 119115 h 797104"/>
                  <a:gd name="connsiteX2" fmla="*/ 451494 w 984894"/>
                  <a:gd name="connsiteY2" fmla="*/ 642098 h 797104"/>
                  <a:gd name="connsiteX3" fmla="*/ 81925 w 984894"/>
                  <a:gd name="connsiteY3" fmla="*/ 242048 h 797104"/>
                  <a:gd name="connsiteX4" fmla="*/ 396250 w 984894"/>
                  <a:gd name="connsiteY4" fmla="*/ 4251 h 797104"/>
                  <a:gd name="connsiteX5" fmla="*/ 605800 w 984894"/>
                  <a:gd name="connsiteY5" fmla="*/ 580514 h 797104"/>
                  <a:gd name="connsiteX6" fmla="*/ 963 w 984894"/>
                  <a:gd name="connsiteY6" fmla="*/ 790064 h 797104"/>
                  <a:gd name="connsiteX7" fmla="*/ 448638 w 984894"/>
                  <a:gd name="connsiteY7" fmla="*/ 309052 h 797104"/>
                  <a:gd name="connsiteX8" fmla="*/ 272425 w 984894"/>
                  <a:gd name="connsiteY8" fmla="*/ 337627 h 797104"/>
                  <a:gd name="connsiteX9" fmla="*/ 472450 w 984894"/>
                  <a:gd name="connsiteY9" fmla="*/ 485828 h 797104"/>
                  <a:gd name="connsiteX0" fmla="*/ 472609 w 985053"/>
                  <a:gd name="connsiteY0" fmla="*/ 485828 h 797104"/>
                  <a:gd name="connsiteX1" fmla="*/ 985053 w 985053"/>
                  <a:gd name="connsiteY1" fmla="*/ 119115 h 797104"/>
                  <a:gd name="connsiteX2" fmla="*/ 451653 w 985053"/>
                  <a:gd name="connsiteY2" fmla="*/ 642098 h 797104"/>
                  <a:gd name="connsiteX3" fmla="*/ 82084 w 985053"/>
                  <a:gd name="connsiteY3" fmla="*/ 242048 h 797104"/>
                  <a:gd name="connsiteX4" fmla="*/ 396409 w 985053"/>
                  <a:gd name="connsiteY4" fmla="*/ 4251 h 797104"/>
                  <a:gd name="connsiteX5" fmla="*/ 605959 w 985053"/>
                  <a:gd name="connsiteY5" fmla="*/ 580514 h 797104"/>
                  <a:gd name="connsiteX6" fmla="*/ 1122 w 985053"/>
                  <a:gd name="connsiteY6" fmla="*/ 790064 h 797104"/>
                  <a:gd name="connsiteX7" fmla="*/ 448797 w 985053"/>
                  <a:gd name="connsiteY7" fmla="*/ 309052 h 797104"/>
                  <a:gd name="connsiteX8" fmla="*/ 272584 w 985053"/>
                  <a:gd name="connsiteY8" fmla="*/ 337627 h 797104"/>
                  <a:gd name="connsiteX9" fmla="*/ 472609 w 985053"/>
                  <a:gd name="connsiteY9" fmla="*/ 485828 h 797104"/>
                  <a:gd name="connsiteX0" fmla="*/ 472609 w 985053"/>
                  <a:gd name="connsiteY0" fmla="*/ 485828 h 851003"/>
                  <a:gd name="connsiteX1" fmla="*/ 985053 w 985053"/>
                  <a:gd name="connsiteY1" fmla="*/ 119115 h 851003"/>
                  <a:gd name="connsiteX2" fmla="*/ 451653 w 985053"/>
                  <a:gd name="connsiteY2" fmla="*/ 642098 h 851003"/>
                  <a:gd name="connsiteX3" fmla="*/ 82084 w 985053"/>
                  <a:gd name="connsiteY3" fmla="*/ 242048 h 851003"/>
                  <a:gd name="connsiteX4" fmla="*/ 396409 w 985053"/>
                  <a:gd name="connsiteY4" fmla="*/ 4251 h 851003"/>
                  <a:gd name="connsiteX5" fmla="*/ 605959 w 985053"/>
                  <a:gd name="connsiteY5" fmla="*/ 580514 h 851003"/>
                  <a:gd name="connsiteX6" fmla="*/ 1122 w 985053"/>
                  <a:gd name="connsiteY6" fmla="*/ 790064 h 851003"/>
                  <a:gd name="connsiteX7" fmla="*/ 448797 w 985053"/>
                  <a:gd name="connsiteY7" fmla="*/ 309052 h 851003"/>
                  <a:gd name="connsiteX8" fmla="*/ 272584 w 985053"/>
                  <a:gd name="connsiteY8" fmla="*/ 337627 h 851003"/>
                  <a:gd name="connsiteX9" fmla="*/ 472609 w 985053"/>
                  <a:gd name="connsiteY9" fmla="*/ 485828 h 851003"/>
                  <a:gd name="connsiteX0" fmla="*/ 472609 w 985053"/>
                  <a:gd name="connsiteY0" fmla="*/ 462649 h 827824"/>
                  <a:gd name="connsiteX1" fmla="*/ 985053 w 985053"/>
                  <a:gd name="connsiteY1" fmla="*/ 95936 h 827824"/>
                  <a:gd name="connsiteX2" fmla="*/ 451653 w 985053"/>
                  <a:gd name="connsiteY2" fmla="*/ 618919 h 827824"/>
                  <a:gd name="connsiteX3" fmla="*/ 82084 w 985053"/>
                  <a:gd name="connsiteY3" fmla="*/ 218869 h 827824"/>
                  <a:gd name="connsiteX4" fmla="*/ 405934 w 985053"/>
                  <a:gd name="connsiteY4" fmla="*/ 4885 h 827824"/>
                  <a:gd name="connsiteX5" fmla="*/ 605959 w 985053"/>
                  <a:gd name="connsiteY5" fmla="*/ 557335 h 827824"/>
                  <a:gd name="connsiteX6" fmla="*/ 1122 w 985053"/>
                  <a:gd name="connsiteY6" fmla="*/ 766885 h 827824"/>
                  <a:gd name="connsiteX7" fmla="*/ 448797 w 985053"/>
                  <a:gd name="connsiteY7" fmla="*/ 285873 h 827824"/>
                  <a:gd name="connsiteX8" fmla="*/ 272584 w 985053"/>
                  <a:gd name="connsiteY8" fmla="*/ 314448 h 827824"/>
                  <a:gd name="connsiteX9" fmla="*/ 472609 w 985053"/>
                  <a:gd name="connsiteY9" fmla="*/ 462649 h 827824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  <a:gd name="connsiteX0" fmla="*/ 472609 w 985053"/>
                  <a:gd name="connsiteY0" fmla="*/ 461501 h 826676"/>
                  <a:gd name="connsiteX1" fmla="*/ 985053 w 985053"/>
                  <a:gd name="connsiteY1" fmla="*/ 94788 h 826676"/>
                  <a:gd name="connsiteX2" fmla="*/ 451653 w 985053"/>
                  <a:gd name="connsiteY2" fmla="*/ 617771 h 826676"/>
                  <a:gd name="connsiteX3" fmla="*/ 82084 w 985053"/>
                  <a:gd name="connsiteY3" fmla="*/ 217721 h 826676"/>
                  <a:gd name="connsiteX4" fmla="*/ 405934 w 985053"/>
                  <a:gd name="connsiteY4" fmla="*/ 3737 h 826676"/>
                  <a:gd name="connsiteX5" fmla="*/ 605959 w 985053"/>
                  <a:gd name="connsiteY5" fmla="*/ 556187 h 826676"/>
                  <a:gd name="connsiteX6" fmla="*/ 1122 w 985053"/>
                  <a:gd name="connsiteY6" fmla="*/ 765737 h 826676"/>
                  <a:gd name="connsiteX7" fmla="*/ 448797 w 985053"/>
                  <a:gd name="connsiteY7" fmla="*/ 284725 h 826676"/>
                  <a:gd name="connsiteX8" fmla="*/ 272584 w 985053"/>
                  <a:gd name="connsiteY8" fmla="*/ 313300 h 826676"/>
                  <a:gd name="connsiteX9" fmla="*/ 472609 w 985053"/>
                  <a:gd name="connsiteY9" fmla="*/ 461501 h 826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85053" h="826676">
                    <a:moveTo>
                      <a:pt x="472609" y="461501"/>
                    </a:moveTo>
                    <a:cubicBezTo>
                      <a:pt x="757724" y="405938"/>
                      <a:pt x="785663" y="359901"/>
                      <a:pt x="985053" y="94788"/>
                    </a:cubicBezTo>
                    <a:cubicBezTo>
                      <a:pt x="835828" y="567566"/>
                      <a:pt x="553253" y="621243"/>
                      <a:pt x="451653" y="617771"/>
                    </a:cubicBezTo>
                    <a:cubicBezTo>
                      <a:pt x="109388" y="622534"/>
                      <a:pt x="100499" y="412984"/>
                      <a:pt x="82084" y="217721"/>
                    </a:cubicBezTo>
                    <a:cubicBezTo>
                      <a:pt x="131297" y="101943"/>
                      <a:pt x="313858" y="-23360"/>
                      <a:pt x="405934" y="3737"/>
                    </a:cubicBezTo>
                    <a:cubicBezTo>
                      <a:pt x="500390" y="-10495"/>
                      <a:pt x="716291" y="229162"/>
                      <a:pt x="605959" y="556187"/>
                    </a:cubicBezTo>
                    <a:cubicBezTo>
                      <a:pt x="351959" y="949887"/>
                      <a:pt x="27316" y="810981"/>
                      <a:pt x="1122" y="765737"/>
                    </a:cubicBezTo>
                    <a:cubicBezTo>
                      <a:pt x="-25072" y="720493"/>
                      <a:pt x="415459" y="622862"/>
                      <a:pt x="448797" y="284725"/>
                    </a:cubicBezTo>
                    <a:cubicBezTo>
                      <a:pt x="423397" y="-83575"/>
                      <a:pt x="251153" y="258437"/>
                      <a:pt x="272584" y="313300"/>
                    </a:cubicBezTo>
                    <a:cubicBezTo>
                      <a:pt x="286872" y="500812"/>
                      <a:pt x="391647" y="469251"/>
                      <a:pt x="472609" y="461501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42" name="Rectangle 197">
                <a:extLst>
                  <a:ext uri="{FF2B5EF4-FFF2-40B4-BE49-F238E27FC236}">
                    <a16:creationId xmlns:a16="http://schemas.microsoft.com/office/drawing/2014/main" id="{49FF9C24-3B6B-A6EA-6C51-88B212DCD343}"/>
                  </a:ext>
                </a:extLst>
              </p:cNvPr>
              <p:cNvSpPr/>
              <p:nvPr/>
            </p:nvSpPr>
            <p:spPr>
              <a:xfrm>
                <a:off x="7276799" y="1966617"/>
                <a:ext cx="425193" cy="453925"/>
              </a:xfrm>
              <a:custGeom>
                <a:avLst/>
                <a:gdLst>
                  <a:gd name="connsiteX0" fmla="*/ 0 w 88264"/>
                  <a:gd name="connsiteY0" fmla="*/ 0 h 238778"/>
                  <a:gd name="connsiteX1" fmla="*/ 88264 w 88264"/>
                  <a:gd name="connsiteY1" fmla="*/ 0 h 238778"/>
                  <a:gd name="connsiteX2" fmla="*/ 88264 w 88264"/>
                  <a:gd name="connsiteY2" fmla="*/ 238778 h 238778"/>
                  <a:gd name="connsiteX3" fmla="*/ 0 w 88264"/>
                  <a:gd name="connsiteY3" fmla="*/ 238778 h 238778"/>
                  <a:gd name="connsiteX4" fmla="*/ 0 w 88264"/>
                  <a:gd name="connsiteY4" fmla="*/ 0 h 238778"/>
                  <a:gd name="connsiteX0" fmla="*/ 0 w 193039"/>
                  <a:gd name="connsiteY0" fmla="*/ 200025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4" fmla="*/ 0 w 193039"/>
                  <a:gd name="connsiteY4" fmla="*/ 200025 h 438803"/>
                  <a:gd name="connsiteX0" fmla="*/ 0 w 193039"/>
                  <a:gd name="connsiteY0" fmla="*/ 438803 h 438803"/>
                  <a:gd name="connsiteX1" fmla="*/ 193039 w 193039"/>
                  <a:gd name="connsiteY1" fmla="*/ 0 h 438803"/>
                  <a:gd name="connsiteX2" fmla="*/ 88264 w 193039"/>
                  <a:gd name="connsiteY2" fmla="*/ 438803 h 438803"/>
                  <a:gd name="connsiteX3" fmla="*/ 0 w 193039"/>
                  <a:gd name="connsiteY3" fmla="*/ 438803 h 43880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297814"/>
                  <a:gd name="connsiteY0" fmla="*/ 457853 h 457853"/>
                  <a:gd name="connsiteX1" fmla="*/ 297814 w 297814"/>
                  <a:gd name="connsiteY1" fmla="*/ 0 h 457853"/>
                  <a:gd name="connsiteX2" fmla="*/ 193039 w 297814"/>
                  <a:gd name="connsiteY2" fmla="*/ 438803 h 457853"/>
                  <a:gd name="connsiteX3" fmla="*/ 0 w 297814"/>
                  <a:gd name="connsiteY3" fmla="*/ 457853 h 45785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38803"/>
                  <a:gd name="connsiteX1" fmla="*/ 345439 w 345439"/>
                  <a:gd name="connsiteY1" fmla="*/ 0 h 438803"/>
                  <a:gd name="connsiteX2" fmla="*/ 240664 w 345439"/>
                  <a:gd name="connsiteY2" fmla="*/ 438803 h 438803"/>
                  <a:gd name="connsiteX3" fmla="*/ 0 w 345439"/>
                  <a:gd name="connsiteY3" fmla="*/ 429278 h 438803"/>
                  <a:gd name="connsiteX0" fmla="*/ 0 w 345439"/>
                  <a:gd name="connsiteY0" fmla="*/ 429278 h 429278"/>
                  <a:gd name="connsiteX1" fmla="*/ 345439 w 345439"/>
                  <a:gd name="connsiteY1" fmla="*/ 0 h 429278"/>
                  <a:gd name="connsiteX2" fmla="*/ 0 w 345439"/>
                  <a:gd name="connsiteY2" fmla="*/ 429278 h 429278"/>
                  <a:gd name="connsiteX0" fmla="*/ 0 w 419820"/>
                  <a:gd name="connsiteY0" fmla="*/ 429278 h 429278"/>
                  <a:gd name="connsiteX1" fmla="*/ 345439 w 419820"/>
                  <a:gd name="connsiteY1" fmla="*/ 0 h 429278"/>
                  <a:gd name="connsiteX2" fmla="*/ 0 w 419820"/>
                  <a:gd name="connsiteY2" fmla="*/ 429278 h 429278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18279"/>
                  <a:gd name="connsiteY0" fmla="*/ 429278 h 462806"/>
                  <a:gd name="connsiteX1" fmla="*/ 345439 w 418279"/>
                  <a:gd name="connsiteY1" fmla="*/ 0 h 462806"/>
                  <a:gd name="connsiteX2" fmla="*/ 0 w 418279"/>
                  <a:gd name="connsiteY2" fmla="*/ 429278 h 462806"/>
                  <a:gd name="connsiteX0" fmla="*/ 0 w 401494"/>
                  <a:gd name="connsiteY0" fmla="*/ 410228 h 445688"/>
                  <a:gd name="connsiteX1" fmla="*/ 326389 w 401494"/>
                  <a:gd name="connsiteY1" fmla="*/ 0 h 445688"/>
                  <a:gd name="connsiteX2" fmla="*/ 0 w 401494"/>
                  <a:gd name="connsiteY2" fmla="*/ 410228 h 445688"/>
                  <a:gd name="connsiteX0" fmla="*/ 0 w 411968"/>
                  <a:gd name="connsiteY0" fmla="*/ 403084 h 439320"/>
                  <a:gd name="connsiteX1" fmla="*/ 338295 w 411968"/>
                  <a:gd name="connsiteY1" fmla="*/ 0 h 439320"/>
                  <a:gd name="connsiteX2" fmla="*/ 0 w 411968"/>
                  <a:gd name="connsiteY2" fmla="*/ 403084 h 439320"/>
                  <a:gd name="connsiteX0" fmla="*/ 0 w 416579"/>
                  <a:gd name="connsiteY0" fmla="*/ 403084 h 442122"/>
                  <a:gd name="connsiteX1" fmla="*/ 338295 w 416579"/>
                  <a:gd name="connsiteY1" fmla="*/ 0 h 442122"/>
                  <a:gd name="connsiteX2" fmla="*/ 0 w 416579"/>
                  <a:gd name="connsiteY2" fmla="*/ 403084 h 442122"/>
                  <a:gd name="connsiteX0" fmla="*/ 0 w 420466"/>
                  <a:gd name="connsiteY0" fmla="*/ 403084 h 437176"/>
                  <a:gd name="connsiteX1" fmla="*/ 338295 w 420466"/>
                  <a:gd name="connsiteY1" fmla="*/ 0 h 437176"/>
                  <a:gd name="connsiteX2" fmla="*/ 0 w 420466"/>
                  <a:gd name="connsiteY2" fmla="*/ 403084 h 437176"/>
                  <a:gd name="connsiteX0" fmla="*/ 0 w 423393"/>
                  <a:gd name="connsiteY0" fmla="*/ 403084 h 436005"/>
                  <a:gd name="connsiteX1" fmla="*/ 338295 w 423393"/>
                  <a:gd name="connsiteY1" fmla="*/ 0 h 436005"/>
                  <a:gd name="connsiteX2" fmla="*/ 0 w 423393"/>
                  <a:gd name="connsiteY2" fmla="*/ 403084 h 436005"/>
                  <a:gd name="connsiteX0" fmla="*/ 0 w 425193"/>
                  <a:gd name="connsiteY0" fmla="*/ 403084 h 453925"/>
                  <a:gd name="connsiteX1" fmla="*/ 338295 w 425193"/>
                  <a:gd name="connsiteY1" fmla="*/ 0 h 453925"/>
                  <a:gd name="connsiteX2" fmla="*/ 0 w 425193"/>
                  <a:gd name="connsiteY2" fmla="*/ 403084 h 45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25193" h="453925">
                    <a:moveTo>
                      <a:pt x="0" y="403084"/>
                    </a:moveTo>
                    <a:cubicBezTo>
                      <a:pt x="211190" y="576696"/>
                      <a:pt x="598593" y="271681"/>
                      <a:pt x="338295" y="0"/>
                    </a:cubicBezTo>
                    <a:cubicBezTo>
                      <a:pt x="242199" y="152618"/>
                      <a:pt x="153247" y="302854"/>
                      <a:pt x="0" y="403084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14965E-BBA9-4B5B-936A-D63A516975AB}"/>
                </a:ext>
              </a:extLst>
            </p:cNvPr>
            <p:cNvGrpSpPr/>
            <p:nvPr/>
          </p:nvGrpSpPr>
          <p:grpSpPr>
            <a:xfrm>
              <a:off x="7272111" y="867630"/>
              <a:ext cx="4165599" cy="3727316"/>
              <a:chOff x="2728686" y="1524855"/>
              <a:chExt cx="4165599" cy="372731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B1044AC-2A77-999E-4527-522207147790}"/>
                  </a:ext>
                </a:extLst>
              </p:cNvPr>
              <p:cNvGrpSpPr/>
              <p:nvPr/>
            </p:nvGrpSpPr>
            <p:grpSpPr>
              <a:xfrm>
                <a:off x="3630706" y="4042978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9" name="Oval 3">
                  <a:extLst>
                    <a:ext uri="{FF2B5EF4-FFF2-40B4-BE49-F238E27FC236}">
                      <a16:creationId xmlns:a16="http://schemas.microsoft.com/office/drawing/2014/main" id="{63627607-69FE-7280-5EB3-174CD86301A9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67C8204-D978-4702-6746-381A867F874A}"/>
                    </a:ext>
                  </a:extLst>
                </p:cNvPr>
                <p:cNvSpPr/>
                <p:nvPr/>
              </p:nvSpPr>
              <p:spPr>
                <a:xfrm>
                  <a:off x="3448708" y="501603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F6318E-D959-7D28-7EC8-93EDE1D9F487}"/>
                  </a:ext>
                </a:extLst>
              </p:cNvPr>
              <p:cNvGrpSpPr/>
              <p:nvPr/>
            </p:nvGrpSpPr>
            <p:grpSpPr>
              <a:xfrm>
                <a:off x="4693763" y="4056836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7" name="Oval 3">
                  <a:extLst>
                    <a:ext uri="{FF2B5EF4-FFF2-40B4-BE49-F238E27FC236}">
                      <a16:creationId xmlns:a16="http://schemas.microsoft.com/office/drawing/2014/main" id="{15059160-E2BC-31F9-B910-0A65C4077EB3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5E2E4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5B37173-8DB6-0DE7-BD39-F5619EA7B9FD}"/>
                    </a:ext>
                  </a:extLst>
                </p:cNvPr>
                <p:cNvSpPr/>
                <p:nvPr/>
              </p:nvSpPr>
              <p:spPr>
                <a:xfrm>
                  <a:off x="3442314" y="5014992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" name="Rectangle: Rounded Corners 2">
                <a:extLst>
                  <a:ext uri="{FF2B5EF4-FFF2-40B4-BE49-F238E27FC236}">
                    <a16:creationId xmlns:a16="http://schemas.microsoft.com/office/drawing/2014/main" id="{F322ACE3-C4CD-1234-743B-52AC3B8B348F}"/>
                  </a:ext>
                </a:extLst>
              </p:cNvPr>
              <p:cNvSpPr/>
              <p:nvPr/>
            </p:nvSpPr>
            <p:spPr>
              <a:xfrm>
                <a:off x="2728686" y="2525487"/>
                <a:ext cx="4165599" cy="2458197"/>
              </a:xfrm>
              <a:custGeom>
                <a:avLst/>
                <a:gdLst>
                  <a:gd name="connsiteX0" fmla="*/ 0 w 4165599"/>
                  <a:gd name="connsiteY0" fmla="*/ 742661 h 2104571"/>
                  <a:gd name="connsiteX1" fmla="*/ 742661 w 4165599"/>
                  <a:gd name="connsiteY1" fmla="*/ 0 h 2104571"/>
                  <a:gd name="connsiteX2" fmla="*/ 3422938 w 4165599"/>
                  <a:gd name="connsiteY2" fmla="*/ 0 h 2104571"/>
                  <a:gd name="connsiteX3" fmla="*/ 4165599 w 4165599"/>
                  <a:gd name="connsiteY3" fmla="*/ 742661 h 2104571"/>
                  <a:gd name="connsiteX4" fmla="*/ 4165599 w 4165599"/>
                  <a:gd name="connsiteY4" fmla="*/ 1361910 h 2104571"/>
                  <a:gd name="connsiteX5" fmla="*/ 3422938 w 4165599"/>
                  <a:gd name="connsiteY5" fmla="*/ 2104571 h 2104571"/>
                  <a:gd name="connsiteX6" fmla="*/ 742661 w 4165599"/>
                  <a:gd name="connsiteY6" fmla="*/ 2104571 h 2104571"/>
                  <a:gd name="connsiteX7" fmla="*/ 0 w 4165599"/>
                  <a:gd name="connsiteY7" fmla="*/ 1361910 h 2104571"/>
                  <a:gd name="connsiteX8" fmla="*/ 0 w 4165599"/>
                  <a:gd name="connsiteY8" fmla="*/ 742661 h 2104571"/>
                  <a:gd name="connsiteX0" fmla="*/ 0 w 4165599"/>
                  <a:gd name="connsiteY0" fmla="*/ 742661 h 2362602"/>
                  <a:gd name="connsiteX1" fmla="*/ 742661 w 4165599"/>
                  <a:gd name="connsiteY1" fmla="*/ 0 h 2362602"/>
                  <a:gd name="connsiteX2" fmla="*/ 3422938 w 4165599"/>
                  <a:gd name="connsiteY2" fmla="*/ 0 h 2362602"/>
                  <a:gd name="connsiteX3" fmla="*/ 4165599 w 4165599"/>
                  <a:gd name="connsiteY3" fmla="*/ 742661 h 2362602"/>
                  <a:gd name="connsiteX4" fmla="*/ 4165599 w 4165599"/>
                  <a:gd name="connsiteY4" fmla="*/ 1361910 h 2362602"/>
                  <a:gd name="connsiteX5" fmla="*/ 3422938 w 4165599"/>
                  <a:gd name="connsiteY5" fmla="*/ 2104571 h 2362602"/>
                  <a:gd name="connsiteX6" fmla="*/ 742661 w 4165599"/>
                  <a:gd name="connsiteY6" fmla="*/ 2104571 h 2362602"/>
                  <a:gd name="connsiteX7" fmla="*/ 0 w 4165599"/>
                  <a:gd name="connsiteY7" fmla="*/ 1361910 h 2362602"/>
                  <a:gd name="connsiteX8" fmla="*/ 0 w 4165599"/>
                  <a:gd name="connsiteY8" fmla="*/ 742661 h 2362602"/>
                  <a:gd name="connsiteX0" fmla="*/ 0 w 4165599"/>
                  <a:gd name="connsiteY0" fmla="*/ 742661 h 2458197"/>
                  <a:gd name="connsiteX1" fmla="*/ 742661 w 4165599"/>
                  <a:gd name="connsiteY1" fmla="*/ 0 h 2458197"/>
                  <a:gd name="connsiteX2" fmla="*/ 3422938 w 4165599"/>
                  <a:gd name="connsiteY2" fmla="*/ 0 h 2458197"/>
                  <a:gd name="connsiteX3" fmla="*/ 4165599 w 4165599"/>
                  <a:gd name="connsiteY3" fmla="*/ 742661 h 2458197"/>
                  <a:gd name="connsiteX4" fmla="*/ 4165599 w 4165599"/>
                  <a:gd name="connsiteY4" fmla="*/ 1361910 h 2458197"/>
                  <a:gd name="connsiteX5" fmla="*/ 3422938 w 4165599"/>
                  <a:gd name="connsiteY5" fmla="*/ 2104571 h 2458197"/>
                  <a:gd name="connsiteX6" fmla="*/ 742661 w 4165599"/>
                  <a:gd name="connsiteY6" fmla="*/ 2104571 h 2458197"/>
                  <a:gd name="connsiteX7" fmla="*/ 0 w 4165599"/>
                  <a:gd name="connsiteY7" fmla="*/ 1361910 h 2458197"/>
                  <a:gd name="connsiteX8" fmla="*/ 0 w 4165599"/>
                  <a:gd name="connsiteY8" fmla="*/ 742661 h 2458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65599" h="2458197">
                    <a:moveTo>
                      <a:pt x="0" y="742661"/>
                    </a:moveTo>
                    <a:cubicBezTo>
                      <a:pt x="0" y="332501"/>
                      <a:pt x="332501" y="0"/>
                      <a:pt x="742661" y="0"/>
                    </a:cubicBezTo>
                    <a:lnTo>
                      <a:pt x="3422938" y="0"/>
                    </a:lnTo>
                    <a:cubicBezTo>
                      <a:pt x="3833098" y="0"/>
                      <a:pt x="4165599" y="332501"/>
                      <a:pt x="4165599" y="742661"/>
                    </a:cubicBezTo>
                    <a:lnTo>
                      <a:pt x="4165599" y="1361910"/>
                    </a:lnTo>
                    <a:cubicBezTo>
                      <a:pt x="4165599" y="1772070"/>
                      <a:pt x="3833098" y="2104571"/>
                      <a:pt x="3422938" y="2104571"/>
                    </a:cubicBezTo>
                    <a:cubicBezTo>
                      <a:pt x="2660141" y="2452914"/>
                      <a:pt x="1723173" y="2685142"/>
                      <a:pt x="742661" y="2104571"/>
                    </a:cubicBezTo>
                    <a:cubicBezTo>
                      <a:pt x="332501" y="2104571"/>
                      <a:pt x="0" y="1772070"/>
                      <a:pt x="0" y="1361910"/>
                    </a:cubicBezTo>
                    <a:lnTo>
                      <a:pt x="0" y="742661"/>
                    </a:ln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E791C1F-D584-747E-6E7B-34EE8665B8F6}"/>
                  </a:ext>
                </a:extLst>
              </p:cNvPr>
              <p:cNvGrpSpPr/>
              <p:nvPr/>
            </p:nvGrpSpPr>
            <p:grpSpPr>
              <a:xfrm>
                <a:off x="3208940" y="4235302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5" name="Oval 3">
                  <a:extLst>
                    <a:ext uri="{FF2B5EF4-FFF2-40B4-BE49-F238E27FC236}">
                      <a16:creationId xmlns:a16="http://schemas.microsoft.com/office/drawing/2014/main" id="{4786126A-BAB6-A02B-AFBA-56A438EB9E70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18FCB89C-E685-645C-A678-D8046F15ADD4}"/>
                    </a:ext>
                  </a:extLst>
                </p:cNvPr>
                <p:cNvSpPr/>
                <p:nvPr/>
              </p:nvSpPr>
              <p:spPr>
                <a:xfrm>
                  <a:off x="3442680" y="5015015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9625A76-BEE0-36DA-5AB5-E434AC03D01B}"/>
                  </a:ext>
                </a:extLst>
              </p:cNvPr>
              <p:cNvSpPr/>
              <p:nvPr/>
            </p:nvSpPr>
            <p:spPr>
              <a:xfrm>
                <a:off x="2913514" y="199300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BAEF34-93A9-1EFD-2C0D-0E9F1ABF15AA}"/>
                  </a:ext>
                </a:extLst>
              </p:cNvPr>
              <p:cNvGrpSpPr/>
              <p:nvPr/>
            </p:nvGrpSpPr>
            <p:grpSpPr>
              <a:xfrm flipH="1">
                <a:off x="5229990" y="4235303"/>
                <a:ext cx="1085742" cy="1016868"/>
                <a:chOff x="3208940" y="4235302"/>
                <a:chExt cx="1085742" cy="1016868"/>
              </a:xfrm>
            </p:grpSpPr>
            <p:sp>
              <p:nvSpPr>
                <p:cNvPr id="33" name="Oval 3">
                  <a:extLst>
                    <a:ext uri="{FF2B5EF4-FFF2-40B4-BE49-F238E27FC236}">
                      <a16:creationId xmlns:a16="http://schemas.microsoft.com/office/drawing/2014/main" id="{C5D8EFD4-7C7A-EF9F-AD69-ACED2B3568DF}"/>
                    </a:ext>
                  </a:extLst>
                </p:cNvPr>
                <p:cNvSpPr/>
                <p:nvPr/>
              </p:nvSpPr>
              <p:spPr>
                <a:xfrm>
                  <a:off x="3208940" y="4235302"/>
                  <a:ext cx="1085742" cy="1016868"/>
                </a:xfrm>
                <a:custGeom>
                  <a:avLst/>
                  <a:gdLst>
                    <a:gd name="connsiteX0" fmla="*/ 0 w 580571"/>
                    <a:gd name="connsiteY0" fmla="*/ 428172 h 856343"/>
                    <a:gd name="connsiteX1" fmla="*/ 290286 w 580571"/>
                    <a:gd name="connsiteY1" fmla="*/ 0 h 856343"/>
                    <a:gd name="connsiteX2" fmla="*/ 580572 w 580571"/>
                    <a:gd name="connsiteY2" fmla="*/ 428172 h 856343"/>
                    <a:gd name="connsiteX3" fmla="*/ 290286 w 580571"/>
                    <a:gd name="connsiteY3" fmla="*/ 856344 h 856343"/>
                    <a:gd name="connsiteX4" fmla="*/ 0 w 580571"/>
                    <a:gd name="connsiteY4" fmla="*/ 428172 h 856343"/>
                    <a:gd name="connsiteX0" fmla="*/ 0 w 580572"/>
                    <a:gd name="connsiteY0" fmla="*/ 428172 h 481693"/>
                    <a:gd name="connsiteX1" fmla="*/ 290286 w 580572"/>
                    <a:gd name="connsiteY1" fmla="*/ 0 h 481693"/>
                    <a:gd name="connsiteX2" fmla="*/ 580572 w 580572"/>
                    <a:gd name="connsiteY2" fmla="*/ 428172 h 481693"/>
                    <a:gd name="connsiteX3" fmla="*/ 0 w 580572"/>
                    <a:gd name="connsiteY3" fmla="*/ 428172 h 481693"/>
                    <a:gd name="connsiteX0" fmla="*/ 8069 w 588641"/>
                    <a:gd name="connsiteY0" fmla="*/ 892629 h 977591"/>
                    <a:gd name="connsiteX1" fmla="*/ 298355 w 588641"/>
                    <a:gd name="connsiteY1" fmla="*/ 0 h 977591"/>
                    <a:gd name="connsiteX2" fmla="*/ 588641 w 588641"/>
                    <a:gd name="connsiteY2" fmla="*/ 892629 h 977591"/>
                    <a:gd name="connsiteX3" fmla="*/ 8069 w 588641"/>
                    <a:gd name="connsiteY3" fmla="*/ 892629 h 977591"/>
                    <a:gd name="connsiteX0" fmla="*/ 259975 w 1085742"/>
                    <a:gd name="connsiteY0" fmla="*/ 931906 h 1016868"/>
                    <a:gd name="connsiteX1" fmla="*/ 550261 w 1085742"/>
                    <a:gd name="connsiteY1" fmla="*/ 39277 h 1016868"/>
                    <a:gd name="connsiteX2" fmla="*/ 840547 w 1085742"/>
                    <a:gd name="connsiteY2" fmla="*/ 931906 h 1016868"/>
                    <a:gd name="connsiteX3" fmla="*/ 259975 w 1085742"/>
                    <a:gd name="connsiteY3" fmla="*/ 931906 h 1016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85742" h="1016868">
                      <a:moveTo>
                        <a:pt x="259975" y="931906"/>
                      </a:moveTo>
                      <a:cubicBezTo>
                        <a:pt x="211594" y="783135"/>
                        <a:pt x="-451888" y="-207466"/>
                        <a:pt x="550261" y="39277"/>
                      </a:cubicBezTo>
                      <a:cubicBezTo>
                        <a:pt x="1552410" y="286020"/>
                        <a:pt x="840547" y="695433"/>
                        <a:pt x="840547" y="931906"/>
                      </a:cubicBezTo>
                      <a:cubicBezTo>
                        <a:pt x="792166" y="1003268"/>
                        <a:pt x="308356" y="1080677"/>
                        <a:pt x="259975" y="931906"/>
                      </a:cubicBezTo>
                      <a:close/>
                    </a:path>
                  </a:pathLst>
                </a:custGeom>
                <a:solidFill>
                  <a:srgbClr val="F6BEC1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12203FE-9A93-D205-3D38-2D582733C6E7}"/>
                    </a:ext>
                  </a:extLst>
                </p:cNvPr>
                <p:cNvSpPr/>
                <p:nvPr/>
              </p:nvSpPr>
              <p:spPr>
                <a:xfrm>
                  <a:off x="3444092" y="5015014"/>
                  <a:ext cx="615438" cy="233322"/>
                </a:xfrm>
                <a:custGeom>
                  <a:avLst/>
                  <a:gdLst>
                    <a:gd name="connsiteX0" fmla="*/ 302634 w 615438"/>
                    <a:gd name="connsiteY0" fmla="*/ 0 h 233322"/>
                    <a:gd name="connsiteX1" fmla="*/ 557901 w 615438"/>
                    <a:gd name="connsiteY1" fmla="*/ 60973 h 233322"/>
                    <a:gd name="connsiteX2" fmla="*/ 615438 w 615438"/>
                    <a:gd name="connsiteY2" fmla="*/ 98096 h 233322"/>
                    <a:gd name="connsiteX3" fmla="*/ 613770 w 615438"/>
                    <a:gd name="connsiteY3" fmla="*/ 102077 h 233322"/>
                    <a:gd name="connsiteX4" fmla="*/ 606020 w 615438"/>
                    <a:gd name="connsiteY4" fmla="*/ 148360 h 233322"/>
                    <a:gd name="connsiteX5" fmla="*/ 25448 w 615438"/>
                    <a:gd name="connsiteY5" fmla="*/ 148360 h 233322"/>
                    <a:gd name="connsiteX6" fmla="*/ 9725 w 615438"/>
                    <a:gd name="connsiteY6" fmla="*/ 111108 h 233322"/>
                    <a:gd name="connsiteX7" fmla="*/ 0 w 615438"/>
                    <a:gd name="connsiteY7" fmla="*/ 91535 h 233322"/>
                    <a:gd name="connsiteX8" fmla="*/ 47367 w 615438"/>
                    <a:gd name="connsiteY8" fmla="*/ 60973 h 233322"/>
                    <a:gd name="connsiteX9" fmla="*/ 302634 w 615438"/>
                    <a:gd name="connsiteY9" fmla="*/ 0 h 233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438" h="233322">
                      <a:moveTo>
                        <a:pt x="302634" y="0"/>
                      </a:moveTo>
                      <a:cubicBezTo>
                        <a:pt x="397191" y="0"/>
                        <a:pt x="485033" y="22478"/>
                        <a:pt x="557901" y="60973"/>
                      </a:cubicBezTo>
                      <a:lnTo>
                        <a:pt x="615438" y="98096"/>
                      </a:lnTo>
                      <a:lnTo>
                        <a:pt x="613770" y="102077"/>
                      </a:lnTo>
                      <a:cubicBezTo>
                        <a:pt x="608801" y="118126"/>
                        <a:pt x="606020" y="133581"/>
                        <a:pt x="606020" y="148360"/>
                      </a:cubicBezTo>
                      <a:cubicBezTo>
                        <a:pt x="557639" y="219722"/>
                        <a:pt x="73829" y="297131"/>
                        <a:pt x="25448" y="148360"/>
                      </a:cubicBezTo>
                      <a:cubicBezTo>
                        <a:pt x="22424" y="139062"/>
                        <a:pt x="16998" y="126475"/>
                        <a:pt x="9725" y="111108"/>
                      </a:cubicBezTo>
                      <a:lnTo>
                        <a:pt x="0" y="91535"/>
                      </a:lnTo>
                      <a:lnTo>
                        <a:pt x="47367" y="60973"/>
                      </a:lnTo>
                      <a:cubicBezTo>
                        <a:pt x="120235" y="22478"/>
                        <a:pt x="208077" y="0"/>
                        <a:pt x="302634" y="0"/>
                      </a:cubicBezTo>
                      <a:close/>
                    </a:path>
                  </a:pathLst>
                </a:custGeom>
                <a:solidFill>
                  <a:srgbClr val="C25B5C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CA67F25-EC3C-4CFE-29DB-3A0D9646F37A}"/>
                  </a:ext>
                </a:extLst>
              </p:cNvPr>
              <p:cNvSpPr/>
              <p:nvPr/>
            </p:nvSpPr>
            <p:spPr>
              <a:xfrm>
                <a:off x="5757317" y="2028172"/>
                <a:ext cx="853116" cy="893567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28B4ECE-4942-044D-C60A-E06F99BBE3E1}"/>
                  </a:ext>
                </a:extLst>
              </p:cNvPr>
              <p:cNvSpPr/>
              <p:nvPr/>
            </p:nvSpPr>
            <p:spPr>
              <a:xfrm>
                <a:off x="5101258" y="4099751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6A49229-732B-4081-A9CE-B69C3D8D37AE}"/>
                  </a:ext>
                </a:extLst>
              </p:cNvPr>
              <p:cNvSpPr/>
              <p:nvPr/>
            </p:nvSpPr>
            <p:spPr>
              <a:xfrm flipH="1">
                <a:off x="3093786" y="4086920"/>
                <a:ext cx="1343206" cy="555988"/>
              </a:xfrm>
              <a:prstGeom prst="ellipse">
                <a:avLst/>
              </a:prstGeom>
              <a:solidFill>
                <a:srgbClr val="F6BEC1"/>
              </a:solidFill>
              <a:ln w="1905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5" name="Rectangle: Rounded Corners 10">
                <a:extLst>
                  <a:ext uri="{FF2B5EF4-FFF2-40B4-BE49-F238E27FC236}">
                    <a16:creationId xmlns:a16="http://schemas.microsoft.com/office/drawing/2014/main" id="{26E47D89-D602-EB20-6A89-43230BEAAFB4}"/>
                  </a:ext>
                </a:extLst>
              </p:cNvPr>
              <p:cNvSpPr/>
              <p:nvPr/>
            </p:nvSpPr>
            <p:spPr>
              <a:xfrm>
                <a:off x="3021341" y="1524855"/>
                <a:ext cx="3530932" cy="2843852"/>
              </a:xfrm>
              <a:custGeom>
                <a:avLst/>
                <a:gdLst>
                  <a:gd name="connsiteX0" fmla="*/ 0 w 3128360"/>
                  <a:gd name="connsiteY0" fmla="*/ 391190 h 2347096"/>
                  <a:gd name="connsiteX1" fmla="*/ 391190 w 3128360"/>
                  <a:gd name="connsiteY1" fmla="*/ 0 h 2347096"/>
                  <a:gd name="connsiteX2" fmla="*/ 2737170 w 3128360"/>
                  <a:gd name="connsiteY2" fmla="*/ 0 h 2347096"/>
                  <a:gd name="connsiteX3" fmla="*/ 3128360 w 3128360"/>
                  <a:gd name="connsiteY3" fmla="*/ 391190 h 2347096"/>
                  <a:gd name="connsiteX4" fmla="*/ 3128360 w 3128360"/>
                  <a:gd name="connsiteY4" fmla="*/ 1955906 h 2347096"/>
                  <a:gd name="connsiteX5" fmla="*/ 2737170 w 3128360"/>
                  <a:gd name="connsiteY5" fmla="*/ 2347096 h 2347096"/>
                  <a:gd name="connsiteX6" fmla="*/ 391190 w 3128360"/>
                  <a:gd name="connsiteY6" fmla="*/ 2347096 h 2347096"/>
                  <a:gd name="connsiteX7" fmla="*/ 0 w 3128360"/>
                  <a:gd name="connsiteY7" fmla="*/ 1955906 h 2347096"/>
                  <a:gd name="connsiteX8" fmla="*/ 0 w 3128360"/>
                  <a:gd name="connsiteY8" fmla="*/ 391190 h 2347096"/>
                  <a:gd name="connsiteX0" fmla="*/ 0 w 3128360"/>
                  <a:gd name="connsiteY0" fmla="*/ 391190 h 2459984"/>
                  <a:gd name="connsiteX1" fmla="*/ 391190 w 3128360"/>
                  <a:gd name="connsiteY1" fmla="*/ 0 h 2459984"/>
                  <a:gd name="connsiteX2" fmla="*/ 2737170 w 3128360"/>
                  <a:gd name="connsiteY2" fmla="*/ 0 h 2459984"/>
                  <a:gd name="connsiteX3" fmla="*/ 3128360 w 3128360"/>
                  <a:gd name="connsiteY3" fmla="*/ 391190 h 2459984"/>
                  <a:gd name="connsiteX4" fmla="*/ 3128360 w 3128360"/>
                  <a:gd name="connsiteY4" fmla="*/ 1955906 h 2459984"/>
                  <a:gd name="connsiteX5" fmla="*/ 2737170 w 3128360"/>
                  <a:gd name="connsiteY5" fmla="*/ 2347096 h 2459984"/>
                  <a:gd name="connsiteX6" fmla="*/ 391190 w 3128360"/>
                  <a:gd name="connsiteY6" fmla="*/ 2347096 h 2459984"/>
                  <a:gd name="connsiteX7" fmla="*/ 0 w 3128360"/>
                  <a:gd name="connsiteY7" fmla="*/ 1955906 h 2459984"/>
                  <a:gd name="connsiteX8" fmla="*/ 0 w 3128360"/>
                  <a:gd name="connsiteY8" fmla="*/ 391190 h 2459984"/>
                  <a:gd name="connsiteX0" fmla="*/ 0 w 3128360"/>
                  <a:gd name="connsiteY0" fmla="*/ 391190 h 2501807"/>
                  <a:gd name="connsiteX1" fmla="*/ 391190 w 3128360"/>
                  <a:gd name="connsiteY1" fmla="*/ 0 h 2501807"/>
                  <a:gd name="connsiteX2" fmla="*/ 2737170 w 3128360"/>
                  <a:gd name="connsiteY2" fmla="*/ 0 h 2501807"/>
                  <a:gd name="connsiteX3" fmla="*/ 3128360 w 3128360"/>
                  <a:gd name="connsiteY3" fmla="*/ 391190 h 2501807"/>
                  <a:gd name="connsiteX4" fmla="*/ 3128360 w 3128360"/>
                  <a:gd name="connsiteY4" fmla="*/ 1955906 h 2501807"/>
                  <a:gd name="connsiteX5" fmla="*/ 2737170 w 3128360"/>
                  <a:gd name="connsiteY5" fmla="*/ 2347096 h 2501807"/>
                  <a:gd name="connsiteX6" fmla="*/ 391190 w 3128360"/>
                  <a:gd name="connsiteY6" fmla="*/ 2347096 h 2501807"/>
                  <a:gd name="connsiteX7" fmla="*/ 0 w 3128360"/>
                  <a:gd name="connsiteY7" fmla="*/ 1955906 h 2501807"/>
                  <a:gd name="connsiteX8" fmla="*/ 0 w 3128360"/>
                  <a:gd name="connsiteY8" fmla="*/ 391190 h 2501807"/>
                  <a:gd name="connsiteX0" fmla="*/ 0 w 3235604"/>
                  <a:gd name="connsiteY0" fmla="*/ 391190 h 2501807"/>
                  <a:gd name="connsiteX1" fmla="*/ 391190 w 3235604"/>
                  <a:gd name="connsiteY1" fmla="*/ 0 h 2501807"/>
                  <a:gd name="connsiteX2" fmla="*/ 2737170 w 3235604"/>
                  <a:gd name="connsiteY2" fmla="*/ 0 h 2501807"/>
                  <a:gd name="connsiteX3" fmla="*/ 3128360 w 3235604"/>
                  <a:gd name="connsiteY3" fmla="*/ 391190 h 2501807"/>
                  <a:gd name="connsiteX4" fmla="*/ 3128360 w 3235604"/>
                  <a:gd name="connsiteY4" fmla="*/ 1955906 h 2501807"/>
                  <a:gd name="connsiteX5" fmla="*/ 2737170 w 3235604"/>
                  <a:gd name="connsiteY5" fmla="*/ 2347096 h 2501807"/>
                  <a:gd name="connsiteX6" fmla="*/ 391190 w 3235604"/>
                  <a:gd name="connsiteY6" fmla="*/ 2347096 h 2501807"/>
                  <a:gd name="connsiteX7" fmla="*/ 0 w 3235604"/>
                  <a:gd name="connsiteY7" fmla="*/ 1955906 h 2501807"/>
                  <a:gd name="connsiteX8" fmla="*/ 0 w 3235604"/>
                  <a:gd name="connsiteY8" fmla="*/ 391190 h 2501807"/>
                  <a:gd name="connsiteX0" fmla="*/ 0 w 3295352"/>
                  <a:gd name="connsiteY0" fmla="*/ 391190 h 2501807"/>
                  <a:gd name="connsiteX1" fmla="*/ 391190 w 3295352"/>
                  <a:gd name="connsiteY1" fmla="*/ 0 h 2501807"/>
                  <a:gd name="connsiteX2" fmla="*/ 2737170 w 3295352"/>
                  <a:gd name="connsiteY2" fmla="*/ 0 h 2501807"/>
                  <a:gd name="connsiteX3" fmla="*/ 3128360 w 3295352"/>
                  <a:gd name="connsiteY3" fmla="*/ 391190 h 2501807"/>
                  <a:gd name="connsiteX4" fmla="*/ 3128360 w 3295352"/>
                  <a:gd name="connsiteY4" fmla="*/ 1955906 h 2501807"/>
                  <a:gd name="connsiteX5" fmla="*/ 2737170 w 3295352"/>
                  <a:gd name="connsiteY5" fmla="*/ 2347096 h 2501807"/>
                  <a:gd name="connsiteX6" fmla="*/ 391190 w 3295352"/>
                  <a:gd name="connsiteY6" fmla="*/ 2347096 h 2501807"/>
                  <a:gd name="connsiteX7" fmla="*/ 0 w 3295352"/>
                  <a:gd name="connsiteY7" fmla="*/ 1955906 h 2501807"/>
                  <a:gd name="connsiteX8" fmla="*/ 0 w 3295352"/>
                  <a:gd name="connsiteY8" fmla="*/ 391190 h 2501807"/>
                  <a:gd name="connsiteX0" fmla="*/ 0 w 3131557"/>
                  <a:gd name="connsiteY0" fmla="*/ 391190 h 2501807"/>
                  <a:gd name="connsiteX1" fmla="*/ 391190 w 3131557"/>
                  <a:gd name="connsiteY1" fmla="*/ 0 h 2501807"/>
                  <a:gd name="connsiteX2" fmla="*/ 2737170 w 3131557"/>
                  <a:gd name="connsiteY2" fmla="*/ 0 h 2501807"/>
                  <a:gd name="connsiteX3" fmla="*/ 3128360 w 3131557"/>
                  <a:gd name="connsiteY3" fmla="*/ 391190 h 2501807"/>
                  <a:gd name="connsiteX4" fmla="*/ 2737170 w 3131557"/>
                  <a:gd name="connsiteY4" fmla="*/ 2347096 h 2501807"/>
                  <a:gd name="connsiteX5" fmla="*/ 391190 w 3131557"/>
                  <a:gd name="connsiteY5" fmla="*/ 2347096 h 2501807"/>
                  <a:gd name="connsiteX6" fmla="*/ 0 w 3131557"/>
                  <a:gd name="connsiteY6" fmla="*/ 1955906 h 2501807"/>
                  <a:gd name="connsiteX7" fmla="*/ 0 w 3131557"/>
                  <a:gd name="connsiteY7" fmla="*/ 391190 h 2501807"/>
                  <a:gd name="connsiteX0" fmla="*/ 0 w 3281464"/>
                  <a:gd name="connsiteY0" fmla="*/ 391190 h 2501807"/>
                  <a:gd name="connsiteX1" fmla="*/ 391190 w 3281464"/>
                  <a:gd name="connsiteY1" fmla="*/ 0 h 2501807"/>
                  <a:gd name="connsiteX2" fmla="*/ 2737170 w 3281464"/>
                  <a:gd name="connsiteY2" fmla="*/ 0 h 2501807"/>
                  <a:gd name="connsiteX3" fmla="*/ 3128360 w 3281464"/>
                  <a:gd name="connsiteY3" fmla="*/ 391190 h 2501807"/>
                  <a:gd name="connsiteX4" fmla="*/ 2737170 w 3281464"/>
                  <a:gd name="connsiteY4" fmla="*/ 2347096 h 2501807"/>
                  <a:gd name="connsiteX5" fmla="*/ 391190 w 3281464"/>
                  <a:gd name="connsiteY5" fmla="*/ 2347096 h 2501807"/>
                  <a:gd name="connsiteX6" fmla="*/ 0 w 3281464"/>
                  <a:gd name="connsiteY6" fmla="*/ 1955906 h 2501807"/>
                  <a:gd name="connsiteX7" fmla="*/ 0 w 3281464"/>
                  <a:gd name="connsiteY7" fmla="*/ 391190 h 2501807"/>
                  <a:gd name="connsiteX0" fmla="*/ 0 w 3306538"/>
                  <a:gd name="connsiteY0" fmla="*/ 391190 h 2501807"/>
                  <a:gd name="connsiteX1" fmla="*/ 391190 w 3306538"/>
                  <a:gd name="connsiteY1" fmla="*/ 0 h 2501807"/>
                  <a:gd name="connsiteX2" fmla="*/ 2737170 w 3306538"/>
                  <a:gd name="connsiteY2" fmla="*/ 0 h 2501807"/>
                  <a:gd name="connsiteX3" fmla="*/ 3128360 w 3306538"/>
                  <a:gd name="connsiteY3" fmla="*/ 391190 h 2501807"/>
                  <a:gd name="connsiteX4" fmla="*/ 2737170 w 3306538"/>
                  <a:gd name="connsiteY4" fmla="*/ 2347096 h 2501807"/>
                  <a:gd name="connsiteX5" fmla="*/ 391190 w 3306538"/>
                  <a:gd name="connsiteY5" fmla="*/ 2347096 h 2501807"/>
                  <a:gd name="connsiteX6" fmla="*/ 0 w 3306538"/>
                  <a:gd name="connsiteY6" fmla="*/ 1955906 h 2501807"/>
                  <a:gd name="connsiteX7" fmla="*/ 0 w 3306538"/>
                  <a:gd name="connsiteY7" fmla="*/ 391190 h 2501807"/>
                  <a:gd name="connsiteX0" fmla="*/ 0 w 3343334"/>
                  <a:gd name="connsiteY0" fmla="*/ 391190 h 2501807"/>
                  <a:gd name="connsiteX1" fmla="*/ 391190 w 3343334"/>
                  <a:gd name="connsiteY1" fmla="*/ 0 h 2501807"/>
                  <a:gd name="connsiteX2" fmla="*/ 2737170 w 3343334"/>
                  <a:gd name="connsiteY2" fmla="*/ 0 h 2501807"/>
                  <a:gd name="connsiteX3" fmla="*/ 3128360 w 3343334"/>
                  <a:gd name="connsiteY3" fmla="*/ 391190 h 2501807"/>
                  <a:gd name="connsiteX4" fmla="*/ 2737170 w 3343334"/>
                  <a:gd name="connsiteY4" fmla="*/ 2347096 h 2501807"/>
                  <a:gd name="connsiteX5" fmla="*/ 391190 w 3343334"/>
                  <a:gd name="connsiteY5" fmla="*/ 2347096 h 2501807"/>
                  <a:gd name="connsiteX6" fmla="*/ 0 w 3343334"/>
                  <a:gd name="connsiteY6" fmla="*/ 1955906 h 2501807"/>
                  <a:gd name="connsiteX7" fmla="*/ 0 w 3343334"/>
                  <a:gd name="connsiteY7" fmla="*/ 391190 h 2501807"/>
                  <a:gd name="connsiteX0" fmla="*/ 3197 w 3346531"/>
                  <a:gd name="connsiteY0" fmla="*/ 391190 h 2501807"/>
                  <a:gd name="connsiteX1" fmla="*/ 394387 w 3346531"/>
                  <a:gd name="connsiteY1" fmla="*/ 0 h 2501807"/>
                  <a:gd name="connsiteX2" fmla="*/ 2740367 w 3346531"/>
                  <a:gd name="connsiteY2" fmla="*/ 0 h 2501807"/>
                  <a:gd name="connsiteX3" fmla="*/ 3131557 w 3346531"/>
                  <a:gd name="connsiteY3" fmla="*/ 391190 h 2501807"/>
                  <a:gd name="connsiteX4" fmla="*/ 2740367 w 3346531"/>
                  <a:gd name="connsiteY4" fmla="*/ 2347096 h 2501807"/>
                  <a:gd name="connsiteX5" fmla="*/ 394387 w 3346531"/>
                  <a:gd name="connsiteY5" fmla="*/ 2347096 h 2501807"/>
                  <a:gd name="connsiteX6" fmla="*/ 3197 w 3346531"/>
                  <a:gd name="connsiteY6" fmla="*/ 391190 h 2501807"/>
                  <a:gd name="connsiteX0" fmla="*/ 124999 w 3468333"/>
                  <a:gd name="connsiteY0" fmla="*/ 391190 h 2501807"/>
                  <a:gd name="connsiteX1" fmla="*/ 516189 w 3468333"/>
                  <a:gd name="connsiteY1" fmla="*/ 0 h 2501807"/>
                  <a:gd name="connsiteX2" fmla="*/ 2862169 w 3468333"/>
                  <a:gd name="connsiteY2" fmla="*/ 0 h 2501807"/>
                  <a:gd name="connsiteX3" fmla="*/ 3253359 w 3468333"/>
                  <a:gd name="connsiteY3" fmla="*/ 391190 h 2501807"/>
                  <a:gd name="connsiteX4" fmla="*/ 2862169 w 3468333"/>
                  <a:gd name="connsiteY4" fmla="*/ 2347096 h 2501807"/>
                  <a:gd name="connsiteX5" fmla="*/ 516189 w 3468333"/>
                  <a:gd name="connsiteY5" fmla="*/ 2347096 h 2501807"/>
                  <a:gd name="connsiteX6" fmla="*/ 124999 w 3468333"/>
                  <a:gd name="connsiteY6" fmla="*/ 391190 h 2501807"/>
                  <a:gd name="connsiteX0" fmla="*/ 176632 w 3519966"/>
                  <a:gd name="connsiteY0" fmla="*/ 391190 h 2501807"/>
                  <a:gd name="connsiteX1" fmla="*/ 567822 w 3519966"/>
                  <a:gd name="connsiteY1" fmla="*/ 0 h 2501807"/>
                  <a:gd name="connsiteX2" fmla="*/ 2913802 w 3519966"/>
                  <a:gd name="connsiteY2" fmla="*/ 0 h 2501807"/>
                  <a:gd name="connsiteX3" fmla="*/ 3304992 w 3519966"/>
                  <a:gd name="connsiteY3" fmla="*/ 391190 h 2501807"/>
                  <a:gd name="connsiteX4" fmla="*/ 2913802 w 3519966"/>
                  <a:gd name="connsiteY4" fmla="*/ 2347096 h 2501807"/>
                  <a:gd name="connsiteX5" fmla="*/ 567822 w 3519966"/>
                  <a:gd name="connsiteY5" fmla="*/ 2347096 h 2501807"/>
                  <a:gd name="connsiteX6" fmla="*/ 176632 w 3519966"/>
                  <a:gd name="connsiteY6" fmla="*/ 391190 h 2501807"/>
                  <a:gd name="connsiteX0" fmla="*/ 187598 w 3530932"/>
                  <a:gd name="connsiteY0" fmla="*/ 391190 h 2501807"/>
                  <a:gd name="connsiteX1" fmla="*/ 578788 w 3530932"/>
                  <a:gd name="connsiteY1" fmla="*/ 0 h 2501807"/>
                  <a:gd name="connsiteX2" fmla="*/ 2924768 w 3530932"/>
                  <a:gd name="connsiteY2" fmla="*/ 0 h 2501807"/>
                  <a:gd name="connsiteX3" fmla="*/ 3315958 w 3530932"/>
                  <a:gd name="connsiteY3" fmla="*/ 391190 h 2501807"/>
                  <a:gd name="connsiteX4" fmla="*/ 2924768 w 3530932"/>
                  <a:gd name="connsiteY4" fmla="*/ 2347096 h 2501807"/>
                  <a:gd name="connsiteX5" fmla="*/ 578788 w 3530932"/>
                  <a:gd name="connsiteY5" fmla="*/ 2347096 h 2501807"/>
                  <a:gd name="connsiteX6" fmla="*/ 187598 w 3530932"/>
                  <a:gd name="connsiteY6" fmla="*/ 391190 h 2501807"/>
                  <a:gd name="connsiteX0" fmla="*/ 187598 w 3530932"/>
                  <a:gd name="connsiteY0" fmla="*/ 667767 h 2778384"/>
                  <a:gd name="connsiteX1" fmla="*/ 578788 w 3530932"/>
                  <a:gd name="connsiteY1" fmla="*/ 276577 h 2778384"/>
                  <a:gd name="connsiteX2" fmla="*/ 2924768 w 3530932"/>
                  <a:gd name="connsiteY2" fmla="*/ 276577 h 2778384"/>
                  <a:gd name="connsiteX3" fmla="*/ 3315958 w 3530932"/>
                  <a:gd name="connsiteY3" fmla="*/ 667767 h 2778384"/>
                  <a:gd name="connsiteX4" fmla="*/ 2924768 w 3530932"/>
                  <a:gd name="connsiteY4" fmla="*/ 2623673 h 2778384"/>
                  <a:gd name="connsiteX5" fmla="*/ 578788 w 3530932"/>
                  <a:gd name="connsiteY5" fmla="*/ 2623673 h 2778384"/>
                  <a:gd name="connsiteX6" fmla="*/ 187598 w 3530932"/>
                  <a:gd name="connsiteY6" fmla="*/ 667767 h 2778384"/>
                  <a:gd name="connsiteX0" fmla="*/ 187598 w 3530932"/>
                  <a:gd name="connsiteY0" fmla="*/ 733235 h 2843852"/>
                  <a:gd name="connsiteX1" fmla="*/ 578788 w 3530932"/>
                  <a:gd name="connsiteY1" fmla="*/ 342045 h 2843852"/>
                  <a:gd name="connsiteX2" fmla="*/ 2924768 w 3530932"/>
                  <a:gd name="connsiteY2" fmla="*/ 342045 h 2843852"/>
                  <a:gd name="connsiteX3" fmla="*/ 3315958 w 3530932"/>
                  <a:gd name="connsiteY3" fmla="*/ 733235 h 2843852"/>
                  <a:gd name="connsiteX4" fmla="*/ 2924768 w 3530932"/>
                  <a:gd name="connsiteY4" fmla="*/ 2689141 h 2843852"/>
                  <a:gd name="connsiteX5" fmla="*/ 578788 w 3530932"/>
                  <a:gd name="connsiteY5" fmla="*/ 2689141 h 2843852"/>
                  <a:gd name="connsiteX6" fmla="*/ 187598 w 3530932"/>
                  <a:gd name="connsiteY6" fmla="*/ 733235 h 2843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30932" h="2843852">
                    <a:moveTo>
                      <a:pt x="187598" y="733235"/>
                    </a:moveTo>
                    <a:cubicBezTo>
                      <a:pt x="187598" y="517187"/>
                      <a:pt x="362740" y="342045"/>
                      <a:pt x="578788" y="342045"/>
                    </a:cubicBezTo>
                    <a:cubicBezTo>
                      <a:pt x="1055981" y="88045"/>
                      <a:pt x="2155475" y="-280255"/>
                      <a:pt x="2924768" y="342045"/>
                    </a:cubicBezTo>
                    <a:cubicBezTo>
                      <a:pt x="3140816" y="342045"/>
                      <a:pt x="3315958" y="517187"/>
                      <a:pt x="3315958" y="733235"/>
                    </a:cubicBezTo>
                    <a:cubicBezTo>
                      <a:pt x="3658858" y="1530818"/>
                      <a:pt x="3634963" y="2604457"/>
                      <a:pt x="2924768" y="2689141"/>
                    </a:cubicBezTo>
                    <a:cubicBezTo>
                      <a:pt x="2307875" y="2841541"/>
                      <a:pt x="1309981" y="2943141"/>
                      <a:pt x="578788" y="2689141"/>
                    </a:cubicBezTo>
                    <a:cubicBezTo>
                      <a:pt x="-131407" y="2502857"/>
                      <a:pt x="-91802" y="1416518"/>
                      <a:pt x="187598" y="733235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D13C8AE-9E48-A778-6C62-ABB138F14F11}"/>
                  </a:ext>
                </a:extLst>
              </p:cNvPr>
              <p:cNvGrpSpPr/>
              <p:nvPr/>
            </p:nvGrpSpPr>
            <p:grpSpPr>
              <a:xfrm>
                <a:off x="4436246" y="3293566"/>
                <a:ext cx="848244" cy="766539"/>
                <a:chOff x="4436246" y="3293566"/>
                <a:chExt cx="848244" cy="766539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4C9AC0F9-2372-8F19-7AD2-9D153190820B}"/>
                    </a:ext>
                  </a:extLst>
                </p:cNvPr>
                <p:cNvSpPr/>
                <p:nvPr/>
              </p:nvSpPr>
              <p:spPr>
                <a:xfrm>
                  <a:off x="4552228" y="3709057"/>
                  <a:ext cx="561079" cy="351048"/>
                </a:xfrm>
                <a:prstGeom prst="ellipse">
                  <a:avLst/>
                </a:pr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EC79C707-4E02-26F4-0397-D7FBD61B6388}"/>
                    </a:ext>
                  </a:extLst>
                </p:cNvPr>
                <p:cNvSpPr/>
                <p:nvPr/>
              </p:nvSpPr>
              <p:spPr>
                <a:xfrm>
                  <a:off x="4436246" y="3293566"/>
                  <a:ext cx="848244" cy="684412"/>
                </a:xfrm>
                <a:custGeom>
                  <a:avLst/>
                  <a:gdLst>
                    <a:gd name="connsiteX0" fmla="*/ 284390 w 568780"/>
                    <a:gd name="connsiteY0" fmla="*/ 0 h 587800"/>
                    <a:gd name="connsiteX1" fmla="*/ 568780 w 568780"/>
                    <a:gd name="connsiteY1" fmla="*/ 293900 h 587800"/>
                    <a:gd name="connsiteX2" fmla="*/ 284390 w 568780"/>
                    <a:gd name="connsiteY2" fmla="*/ 587800 h 587800"/>
                    <a:gd name="connsiteX3" fmla="*/ 0 w 568780"/>
                    <a:gd name="connsiteY3" fmla="*/ 293900 h 587800"/>
                    <a:gd name="connsiteX4" fmla="*/ 284390 w 568780"/>
                    <a:gd name="connsiteY4" fmla="*/ 0 h 587800"/>
                    <a:gd name="connsiteX0" fmla="*/ 292295 w 584590"/>
                    <a:gd name="connsiteY0" fmla="*/ 0 h 330637"/>
                    <a:gd name="connsiteX1" fmla="*/ 576685 w 584590"/>
                    <a:gd name="connsiteY1" fmla="*/ 293900 h 330637"/>
                    <a:gd name="connsiteX2" fmla="*/ 7905 w 584590"/>
                    <a:gd name="connsiteY2" fmla="*/ 293900 h 330637"/>
                    <a:gd name="connsiteX3" fmla="*/ 292295 w 584590"/>
                    <a:gd name="connsiteY3" fmla="*/ 0 h 330637"/>
                    <a:gd name="connsiteX0" fmla="*/ 296616 w 712473"/>
                    <a:gd name="connsiteY0" fmla="*/ 3192 h 509025"/>
                    <a:gd name="connsiteX1" fmla="*/ 708006 w 712473"/>
                    <a:gd name="connsiteY1" fmla="*/ 500292 h 509025"/>
                    <a:gd name="connsiteX2" fmla="*/ 12226 w 712473"/>
                    <a:gd name="connsiteY2" fmla="*/ 297092 h 509025"/>
                    <a:gd name="connsiteX3" fmla="*/ 296616 w 712473"/>
                    <a:gd name="connsiteY3" fmla="*/ 3192 h 509025"/>
                    <a:gd name="connsiteX0" fmla="*/ 383037 w 801901"/>
                    <a:gd name="connsiteY0" fmla="*/ 200 h 601983"/>
                    <a:gd name="connsiteX1" fmla="*/ 794427 w 801901"/>
                    <a:gd name="connsiteY1" fmla="*/ 497300 h 601983"/>
                    <a:gd name="connsiteX2" fmla="*/ 9747 w 801901"/>
                    <a:gd name="connsiteY2" fmla="*/ 560800 h 601983"/>
                    <a:gd name="connsiteX3" fmla="*/ 383037 w 801901"/>
                    <a:gd name="connsiteY3" fmla="*/ 200 h 601983"/>
                    <a:gd name="connsiteX0" fmla="*/ 394078 w 820683"/>
                    <a:gd name="connsiteY0" fmla="*/ 200 h 601983"/>
                    <a:gd name="connsiteX1" fmla="*/ 805468 w 820683"/>
                    <a:gd name="connsiteY1" fmla="*/ 497300 h 601983"/>
                    <a:gd name="connsiteX2" fmla="*/ 20788 w 820683"/>
                    <a:gd name="connsiteY2" fmla="*/ 560800 h 601983"/>
                    <a:gd name="connsiteX3" fmla="*/ 394078 w 820683"/>
                    <a:gd name="connsiteY3" fmla="*/ 200 h 601983"/>
                    <a:gd name="connsiteX0" fmla="*/ 403469 w 836761"/>
                    <a:gd name="connsiteY0" fmla="*/ 200 h 601983"/>
                    <a:gd name="connsiteX1" fmla="*/ 814859 w 836761"/>
                    <a:gd name="connsiteY1" fmla="*/ 497300 h 601983"/>
                    <a:gd name="connsiteX2" fmla="*/ 30179 w 836761"/>
                    <a:gd name="connsiteY2" fmla="*/ 560800 h 601983"/>
                    <a:gd name="connsiteX3" fmla="*/ 403469 w 836761"/>
                    <a:gd name="connsiteY3" fmla="*/ 200 h 601983"/>
                    <a:gd name="connsiteX0" fmla="*/ 403469 w 863088"/>
                    <a:gd name="connsiteY0" fmla="*/ 284 h 642899"/>
                    <a:gd name="connsiteX1" fmla="*/ 814859 w 863088"/>
                    <a:gd name="connsiteY1" fmla="*/ 497384 h 642899"/>
                    <a:gd name="connsiteX2" fmla="*/ 30179 w 863088"/>
                    <a:gd name="connsiteY2" fmla="*/ 560884 h 642899"/>
                    <a:gd name="connsiteX3" fmla="*/ 403469 w 863088"/>
                    <a:gd name="connsiteY3" fmla="*/ 284 h 642899"/>
                    <a:gd name="connsiteX0" fmla="*/ 403469 w 822142"/>
                    <a:gd name="connsiteY0" fmla="*/ 212 h 608516"/>
                    <a:gd name="connsiteX1" fmla="*/ 814859 w 822142"/>
                    <a:gd name="connsiteY1" fmla="*/ 497312 h 608516"/>
                    <a:gd name="connsiteX2" fmla="*/ 30179 w 822142"/>
                    <a:gd name="connsiteY2" fmla="*/ 560812 h 608516"/>
                    <a:gd name="connsiteX3" fmla="*/ 403469 w 822142"/>
                    <a:gd name="connsiteY3" fmla="*/ 212 h 608516"/>
                    <a:gd name="connsiteX0" fmla="*/ 396045 w 832295"/>
                    <a:gd name="connsiteY0" fmla="*/ 202 h 614550"/>
                    <a:gd name="connsiteX1" fmla="*/ 807435 w 832295"/>
                    <a:gd name="connsiteY1" fmla="*/ 497302 h 614550"/>
                    <a:gd name="connsiteX2" fmla="*/ 703214 w 832295"/>
                    <a:gd name="connsiteY2" fmla="*/ 584925 h 614550"/>
                    <a:gd name="connsiteX3" fmla="*/ 22755 w 832295"/>
                    <a:gd name="connsiteY3" fmla="*/ 560802 h 614550"/>
                    <a:gd name="connsiteX4" fmla="*/ 396045 w 832295"/>
                    <a:gd name="connsiteY4" fmla="*/ 202 h 614550"/>
                    <a:gd name="connsiteX0" fmla="*/ 396045 w 712821"/>
                    <a:gd name="connsiteY0" fmla="*/ 0 h 645197"/>
                    <a:gd name="connsiteX1" fmla="*/ 703214 w 712821"/>
                    <a:gd name="connsiteY1" fmla="*/ 584723 h 645197"/>
                    <a:gd name="connsiteX2" fmla="*/ 22755 w 712821"/>
                    <a:gd name="connsiteY2" fmla="*/ 560600 h 645197"/>
                    <a:gd name="connsiteX3" fmla="*/ 396045 w 712821"/>
                    <a:gd name="connsiteY3" fmla="*/ 0 h 645197"/>
                    <a:gd name="connsiteX0" fmla="*/ 382160 w 780963"/>
                    <a:gd name="connsiteY0" fmla="*/ 8 h 623153"/>
                    <a:gd name="connsiteX1" fmla="*/ 773149 w 780963"/>
                    <a:gd name="connsiteY1" fmla="*/ 546631 h 623153"/>
                    <a:gd name="connsiteX2" fmla="*/ 8870 w 780963"/>
                    <a:gd name="connsiteY2" fmla="*/ 560608 h 623153"/>
                    <a:gd name="connsiteX3" fmla="*/ 382160 w 780963"/>
                    <a:gd name="connsiteY3" fmla="*/ 8 h 623153"/>
                    <a:gd name="connsiteX0" fmla="*/ 411848 w 836163"/>
                    <a:gd name="connsiteY0" fmla="*/ 43 h 623188"/>
                    <a:gd name="connsiteX1" fmla="*/ 802837 w 836163"/>
                    <a:gd name="connsiteY1" fmla="*/ 546666 h 623188"/>
                    <a:gd name="connsiteX2" fmla="*/ 38558 w 836163"/>
                    <a:gd name="connsiteY2" fmla="*/ 560643 h 623188"/>
                    <a:gd name="connsiteX3" fmla="*/ 411848 w 836163"/>
                    <a:gd name="connsiteY3" fmla="*/ 43 h 623188"/>
                    <a:gd name="connsiteX0" fmla="*/ 411848 w 836163"/>
                    <a:gd name="connsiteY0" fmla="*/ 43 h 655437"/>
                    <a:gd name="connsiteX1" fmla="*/ 802837 w 836163"/>
                    <a:gd name="connsiteY1" fmla="*/ 546666 h 655437"/>
                    <a:gd name="connsiteX2" fmla="*/ 38558 w 836163"/>
                    <a:gd name="connsiteY2" fmla="*/ 560643 h 655437"/>
                    <a:gd name="connsiteX3" fmla="*/ 411848 w 836163"/>
                    <a:gd name="connsiteY3" fmla="*/ 43 h 655437"/>
                    <a:gd name="connsiteX0" fmla="*/ 406813 w 831128"/>
                    <a:gd name="connsiteY0" fmla="*/ 45 h 637171"/>
                    <a:gd name="connsiteX1" fmla="*/ 797802 w 831128"/>
                    <a:gd name="connsiteY1" fmla="*/ 546668 h 637171"/>
                    <a:gd name="connsiteX2" fmla="*/ 104381 w 831128"/>
                    <a:gd name="connsiteY2" fmla="*/ 630488 h 637171"/>
                    <a:gd name="connsiteX3" fmla="*/ 33523 w 831128"/>
                    <a:gd name="connsiteY3" fmla="*/ 560645 h 637171"/>
                    <a:gd name="connsiteX4" fmla="*/ 406813 w 831128"/>
                    <a:gd name="connsiteY4" fmla="*/ 45 h 637171"/>
                    <a:gd name="connsiteX0" fmla="*/ 313029 w 737344"/>
                    <a:gd name="connsiteY0" fmla="*/ 0 h 630784"/>
                    <a:gd name="connsiteX1" fmla="*/ 704018 w 737344"/>
                    <a:gd name="connsiteY1" fmla="*/ 546623 h 630784"/>
                    <a:gd name="connsiteX2" fmla="*/ 10597 w 737344"/>
                    <a:gd name="connsiteY2" fmla="*/ 630443 h 630784"/>
                    <a:gd name="connsiteX3" fmla="*/ 313029 w 737344"/>
                    <a:gd name="connsiteY3" fmla="*/ 0 h 630784"/>
                    <a:gd name="connsiteX0" fmla="*/ 360562 w 784118"/>
                    <a:gd name="connsiteY0" fmla="*/ 1972 h 632756"/>
                    <a:gd name="connsiteX1" fmla="*/ 751551 w 784118"/>
                    <a:gd name="connsiteY1" fmla="*/ 548595 h 632756"/>
                    <a:gd name="connsiteX2" fmla="*/ 58130 w 784118"/>
                    <a:gd name="connsiteY2" fmla="*/ 632415 h 632756"/>
                    <a:gd name="connsiteX3" fmla="*/ 360562 w 784118"/>
                    <a:gd name="connsiteY3" fmla="*/ 1972 h 632756"/>
                    <a:gd name="connsiteX0" fmla="*/ 394508 w 842176"/>
                    <a:gd name="connsiteY0" fmla="*/ 714 h 631498"/>
                    <a:gd name="connsiteX1" fmla="*/ 785497 w 842176"/>
                    <a:gd name="connsiteY1" fmla="*/ 547337 h 631498"/>
                    <a:gd name="connsiteX2" fmla="*/ 92076 w 842176"/>
                    <a:gd name="connsiteY2" fmla="*/ 631157 h 631498"/>
                    <a:gd name="connsiteX3" fmla="*/ 394508 w 842176"/>
                    <a:gd name="connsiteY3" fmla="*/ 714 h 631498"/>
                    <a:gd name="connsiteX0" fmla="*/ 425594 w 873262"/>
                    <a:gd name="connsiteY0" fmla="*/ 714 h 631498"/>
                    <a:gd name="connsiteX1" fmla="*/ 816583 w 873262"/>
                    <a:gd name="connsiteY1" fmla="*/ 547337 h 631498"/>
                    <a:gd name="connsiteX2" fmla="*/ 123162 w 873262"/>
                    <a:gd name="connsiteY2" fmla="*/ 631157 h 631498"/>
                    <a:gd name="connsiteX3" fmla="*/ 425594 w 873262"/>
                    <a:gd name="connsiteY3" fmla="*/ 714 h 631498"/>
                    <a:gd name="connsiteX0" fmla="*/ 425594 w 893341"/>
                    <a:gd name="connsiteY0" fmla="*/ 683 h 631467"/>
                    <a:gd name="connsiteX1" fmla="*/ 816583 w 893341"/>
                    <a:gd name="connsiteY1" fmla="*/ 547306 h 631467"/>
                    <a:gd name="connsiteX2" fmla="*/ 123162 w 893341"/>
                    <a:gd name="connsiteY2" fmla="*/ 631126 h 631467"/>
                    <a:gd name="connsiteX3" fmla="*/ 425594 w 893341"/>
                    <a:gd name="connsiteY3" fmla="*/ 683 h 631467"/>
                    <a:gd name="connsiteX0" fmla="*/ 425594 w 893341"/>
                    <a:gd name="connsiteY0" fmla="*/ 683 h 658442"/>
                    <a:gd name="connsiteX1" fmla="*/ 816583 w 893341"/>
                    <a:gd name="connsiteY1" fmla="*/ 547306 h 658442"/>
                    <a:gd name="connsiteX2" fmla="*/ 123162 w 893341"/>
                    <a:gd name="connsiteY2" fmla="*/ 631126 h 658442"/>
                    <a:gd name="connsiteX3" fmla="*/ 425594 w 893341"/>
                    <a:gd name="connsiteY3" fmla="*/ 683 h 658442"/>
                    <a:gd name="connsiteX0" fmla="*/ 425594 w 893341"/>
                    <a:gd name="connsiteY0" fmla="*/ 683 h 684802"/>
                    <a:gd name="connsiteX1" fmla="*/ 816583 w 893341"/>
                    <a:gd name="connsiteY1" fmla="*/ 547306 h 684802"/>
                    <a:gd name="connsiteX2" fmla="*/ 123162 w 893341"/>
                    <a:gd name="connsiteY2" fmla="*/ 631126 h 684802"/>
                    <a:gd name="connsiteX3" fmla="*/ 425594 w 893341"/>
                    <a:gd name="connsiteY3" fmla="*/ 683 h 684802"/>
                    <a:gd name="connsiteX0" fmla="*/ 400087 w 848244"/>
                    <a:gd name="connsiteY0" fmla="*/ 293 h 684412"/>
                    <a:gd name="connsiteX1" fmla="*/ 791076 w 848244"/>
                    <a:gd name="connsiteY1" fmla="*/ 546916 h 684412"/>
                    <a:gd name="connsiteX2" fmla="*/ 97655 w 848244"/>
                    <a:gd name="connsiteY2" fmla="*/ 630736 h 684412"/>
                    <a:gd name="connsiteX3" fmla="*/ 400087 w 848244"/>
                    <a:gd name="connsiteY3" fmla="*/ 293 h 68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8244" h="684412">
                      <a:moveTo>
                        <a:pt x="400087" y="293"/>
                      </a:moveTo>
                      <a:cubicBezTo>
                        <a:pt x="896657" y="-13677"/>
                        <a:pt x="899011" y="476343"/>
                        <a:pt x="791076" y="546916"/>
                      </a:cubicBezTo>
                      <a:cubicBezTo>
                        <a:pt x="730511" y="733270"/>
                        <a:pt x="171695" y="696987"/>
                        <a:pt x="97655" y="630736"/>
                      </a:cubicBezTo>
                      <a:cubicBezTo>
                        <a:pt x="-43710" y="638692"/>
                        <a:pt x="-96483" y="14263"/>
                        <a:pt x="400087" y="293"/>
                      </a:cubicBezTo>
                      <a:close/>
                    </a:path>
                  </a:pathLst>
                </a:custGeom>
                <a:solidFill>
                  <a:srgbClr val="F1969B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31D8AED-77D8-B9BE-1313-39CF01A1CCF1}"/>
                    </a:ext>
                  </a:extLst>
                </p:cNvPr>
                <p:cNvSpPr/>
                <p:nvPr/>
              </p:nvSpPr>
              <p:spPr>
                <a:xfrm>
                  <a:off x="4576619" y="3551936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99ACB3C7-1155-43E7-E33F-AE741A42684E}"/>
                    </a:ext>
                  </a:extLst>
                </p:cNvPr>
                <p:cNvSpPr/>
                <p:nvPr/>
              </p:nvSpPr>
              <p:spPr>
                <a:xfrm>
                  <a:off x="4876031" y="3553022"/>
                  <a:ext cx="234866" cy="246002"/>
                </a:xfrm>
                <a:prstGeom prst="ellipse">
                  <a:avLst/>
                </a:prstGeom>
                <a:solidFill>
                  <a:srgbClr val="6D0303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251DB441-8027-FC8E-067E-E1D8774B9B4D}"/>
                  </a:ext>
                </a:extLst>
              </p:cNvPr>
              <p:cNvGrpSpPr/>
              <p:nvPr/>
            </p:nvGrpSpPr>
            <p:grpSpPr>
              <a:xfrm>
                <a:off x="3584161" y="2827021"/>
                <a:ext cx="735766" cy="735766"/>
                <a:chOff x="3584161" y="2827021"/>
                <a:chExt cx="735766" cy="735766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64AA0F72-75CC-1A00-9C00-3A431FE37FF0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E20916B4-7DB7-9D59-E9C2-C8E0274D4160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750A76B8-74BA-3487-106D-3536E4A01D45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D2E0BAAC-8E6D-8F54-1780-E1AD1754159A}"/>
                  </a:ext>
                </a:extLst>
              </p:cNvPr>
              <p:cNvGrpSpPr/>
              <p:nvPr/>
            </p:nvGrpSpPr>
            <p:grpSpPr>
              <a:xfrm>
                <a:off x="3022501" y="2244812"/>
                <a:ext cx="3529773" cy="1307124"/>
                <a:chOff x="1248002" y="2255663"/>
                <a:chExt cx="3529773" cy="1307124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E1A63136-0D19-C1E6-806F-3DF644627460}"/>
                    </a:ext>
                  </a:extLst>
                </p:cNvPr>
                <p:cNvSpPr/>
                <p:nvPr/>
              </p:nvSpPr>
              <p:spPr>
                <a:xfrm>
                  <a:off x="3584161" y="2827021"/>
                  <a:ext cx="735766" cy="735766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437C6D5A-FB24-BDC9-64C4-F70D5CF37A06}"/>
                    </a:ext>
                  </a:extLst>
                </p:cNvPr>
                <p:cNvSpPr/>
                <p:nvPr/>
              </p:nvSpPr>
              <p:spPr>
                <a:xfrm>
                  <a:off x="3714514" y="2981032"/>
                  <a:ext cx="237530" cy="23753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48833E9-52BA-E365-ACE2-691B5980EC1E}"/>
                    </a:ext>
                  </a:extLst>
                </p:cNvPr>
                <p:cNvSpPr/>
                <p:nvPr/>
              </p:nvSpPr>
              <p:spPr>
                <a:xfrm>
                  <a:off x="4052906" y="3287610"/>
                  <a:ext cx="114261" cy="11426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7DAF005-3375-24F9-30F9-A0637A283160}"/>
                    </a:ext>
                  </a:extLst>
                </p:cNvPr>
                <p:cNvSpPr/>
                <p:nvPr/>
              </p:nvSpPr>
              <p:spPr>
                <a:xfrm>
                  <a:off x="4388877" y="2255663"/>
                  <a:ext cx="388898" cy="567575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DB41E675-4DB1-9B19-074B-699CF2C433D2}"/>
                    </a:ext>
                  </a:extLst>
                </p:cNvPr>
                <p:cNvSpPr/>
                <p:nvPr/>
              </p:nvSpPr>
              <p:spPr>
                <a:xfrm>
                  <a:off x="1248002" y="2446318"/>
                  <a:ext cx="186439" cy="317258"/>
                </a:xfrm>
                <a:prstGeom prst="ellipse">
                  <a:avLst/>
                </a:prstGeom>
                <a:solidFill>
                  <a:srgbClr val="F6BEC1"/>
                </a:solidFill>
                <a:ln w="1905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9" name="Oval 11">
                <a:extLst>
                  <a:ext uri="{FF2B5EF4-FFF2-40B4-BE49-F238E27FC236}">
                    <a16:creationId xmlns:a16="http://schemas.microsoft.com/office/drawing/2014/main" id="{FBF55748-37D1-0BD8-618B-1FB3811EB252}"/>
                  </a:ext>
                </a:extLst>
              </p:cNvPr>
              <p:cNvSpPr/>
              <p:nvPr/>
            </p:nvSpPr>
            <p:spPr>
              <a:xfrm rot="1704286" flipH="1">
                <a:off x="4883097" y="1649297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0" name="Oval 11">
                <a:extLst>
                  <a:ext uri="{FF2B5EF4-FFF2-40B4-BE49-F238E27FC236}">
                    <a16:creationId xmlns:a16="http://schemas.microsoft.com/office/drawing/2014/main" id="{374B2745-C3A2-0390-65F4-E7524553EFD8}"/>
                  </a:ext>
                </a:extLst>
              </p:cNvPr>
              <p:cNvSpPr/>
              <p:nvPr/>
            </p:nvSpPr>
            <p:spPr>
              <a:xfrm rot="19895714">
                <a:off x="2999622" y="1716273"/>
                <a:ext cx="1534312" cy="1036110"/>
              </a:xfrm>
              <a:custGeom>
                <a:avLst/>
                <a:gdLst>
                  <a:gd name="connsiteX0" fmla="*/ 0 w 744830"/>
                  <a:gd name="connsiteY0" fmla="*/ 444500 h 889000"/>
                  <a:gd name="connsiteX1" fmla="*/ 372415 w 744830"/>
                  <a:gd name="connsiteY1" fmla="*/ 0 h 889000"/>
                  <a:gd name="connsiteX2" fmla="*/ 744830 w 744830"/>
                  <a:gd name="connsiteY2" fmla="*/ 444500 h 889000"/>
                  <a:gd name="connsiteX3" fmla="*/ 372415 w 744830"/>
                  <a:gd name="connsiteY3" fmla="*/ 889000 h 889000"/>
                  <a:gd name="connsiteX4" fmla="*/ 0 w 744830"/>
                  <a:gd name="connsiteY4" fmla="*/ 444500 h 889000"/>
                  <a:gd name="connsiteX0" fmla="*/ 0 w 755182"/>
                  <a:gd name="connsiteY0" fmla="*/ 55563 h 500063"/>
                  <a:gd name="connsiteX1" fmla="*/ 744830 w 755182"/>
                  <a:gd name="connsiteY1" fmla="*/ 55563 h 500063"/>
                  <a:gd name="connsiteX2" fmla="*/ 372415 w 755182"/>
                  <a:gd name="connsiteY2" fmla="*/ 500063 h 500063"/>
                  <a:gd name="connsiteX3" fmla="*/ 0 w 755182"/>
                  <a:gd name="connsiteY3" fmla="*/ 55563 h 500063"/>
                  <a:gd name="connsiteX0" fmla="*/ 0 w 1119168"/>
                  <a:gd name="connsiteY0" fmla="*/ 7458 h 962559"/>
                  <a:gd name="connsiteX1" fmla="*/ 1109487 w 1119168"/>
                  <a:gd name="connsiteY1" fmla="*/ 507870 h 962559"/>
                  <a:gd name="connsiteX2" fmla="*/ 737072 w 1119168"/>
                  <a:gd name="connsiteY2" fmla="*/ 952370 h 962559"/>
                  <a:gd name="connsiteX3" fmla="*/ 0 w 1119168"/>
                  <a:gd name="connsiteY3" fmla="*/ 7458 h 962559"/>
                  <a:gd name="connsiteX0" fmla="*/ 17639 w 1534312"/>
                  <a:gd name="connsiteY0" fmla="*/ 91198 h 1036110"/>
                  <a:gd name="connsiteX1" fmla="*/ 1529733 w 1534312"/>
                  <a:gd name="connsiteY1" fmla="*/ 87430 h 1036110"/>
                  <a:gd name="connsiteX2" fmla="*/ 754711 w 1534312"/>
                  <a:gd name="connsiteY2" fmla="*/ 1036110 h 1036110"/>
                  <a:gd name="connsiteX3" fmla="*/ 17639 w 1534312"/>
                  <a:gd name="connsiteY3" fmla="*/ 91198 h 103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34312" h="1036110">
                    <a:moveTo>
                      <a:pt x="17639" y="91198"/>
                    </a:moveTo>
                    <a:cubicBezTo>
                      <a:pt x="146809" y="-66915"/>
                      <a:pt x="1467664" y="13347"/>
                      <a:pt x="1529733" y="87430"/>
                    </a:cubicBezTo>
                    <a:cubicBezTo>
                      <a:pt x="1591802" y="161513"/>
                      <a:pt x="1006727" y="1035482"/>
                      <a:pt x="754711" y="1036110"/>
                    </a:cubicBezTo>
                    <a:cubicBezTo>
                      <a:pt x="502695" y="1036738"/>
                      <a:pt x="-111531" y="249311"/>
                      <a:pt x="17639" y="91198"/>
                    </a:cubicBezTo>
                    <a:close/>
                  </a:path>
                </a:pathLst>
              </a:custGeom>
              <a:solidFill>
                <a:srgbClr val="F6BEC1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43" name="ttsMP3.com_VoiceText_2025-2-15_22-0-22">
            <a:hlinkClick r:id="" action="ppaction://media"/>
            <a:extLst>
              <a:ext uri="{FF2B5EF4-FFF2-40B4-BE49-F238E27FC236}">
                <a16:creationId xmlns:a16="http://schemas.microsoft.com/office/drawing/2014/main" id="{37FDF5A8-67D5-010A-B4BE-F4D4D4F00D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419266"/>
            <a:ext cx="609600" cy="609600"/>
          </a:xfrm>
          <a:prstGeom prst="rect">
            <a:avLst/>
          </a:prstGeom>
        </p:spPr>
      </p:pic>
      <p:pic>
        <p:nvPicPr>
          <p:cNvPr id="45" name="2sec">
            <a:hlinkClick r:id="" action="ppaction://media"/>
            <a:extLst>
              <a:ext uri="{FF2B5EF4-FFF2-40B4-BE49-F238E27FC236}">
                <a16:creationId xmlns:a16="http://schemas.microsoft.com/office/drawing/2014/main" id="{148483E3-B779-91CE-8DC9-F9E3D3EC5F2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46298" y="517655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5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4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2064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3"/>
                </p:tgtEl>
              </p:cMediaNode>
            </p:audio>
            <p:audio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1999</TotalTime>
  <Words>64</Words>
  <Application>Microsoft Office PowerPoint</Application>
  <PresentationFormat>Widescreen</PresentationFormat>
  <Paragraphs>30</Paragraphs>
  <Slides>16</Slides>
  <Notes>6</Notes>
  <HiddenSlides>0</HiddenSlides>
  <MMClips>37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254</cp:revision>
  <dcterms:created xsi:type="dcterms:W3CDTF">2025-01-08T21:58:49Z</dcterms:created>
  <dcterms:modified xsi:type="dcterms:W3CDTF">2025-02-15T19:49:00Z</dcterms:modified>
</cp:coreProperties>
</file>